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57" r:id="rId3"/>
    <p:sldId id="279" r:id="rId4"/>
    <p:sldId id="276" r:id="rId5"/>
    <p:sldId id="281" r:id="rId6"/>
    <p:sldId id="277" r:id="rId7"/>
    <p:sldId id="280" r:id="rId8"/>
    <p:sldId id="282" r:id="rId9"/>
    <p:sldId id="286" r:id="rId10"/>
    <p:sldId id="266" r:id="rId11"/>
    <p:sldId id="284" r:id="rId12"/>
    <p:sldId id="283" r:id="rId13"/>
    <p:sldId id="285" r:id="rId14"/>
    <p:sldId id="260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8"/>
    </p:embeddedFont>
    <p:embeddedFont>
      <p:font typeface="나눔스퀘어라운드 Bold" panose="020B0600000101010101" pitchFamily="50" charset="-127"/>
      <p:bold r:id="rId19"/>
    </p:embeddedFont>
    <p:embeddedFont>
      <p:font typeface="나눔스퀘어라운드 ExtraBold" panose="020B0600000101010101" pitchFamily="50" charset="-127"/>
      <p:bold r:id="rId20"/>
    </p:embeddedFont>
    <p:embeddedFont>
      <p:font typeface="나눔스퀘어라운드 Light" panose="020B06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78FA30A-00C9-3C2D-BAC3-C63C322261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ECC3C-AA2B-E659-2EC5-051890F66D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E84B4-7628-4A40-A09E-BEFA6F0A5A2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CC0AAA-5471-87DF-0011-5B7CDA7940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16C24E-23EA-D567-C089-F8E5B9F945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FBE95-0ED5-49F1-BD30-66EF3C35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6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C58C1-BD2B-437C-9BC1-44C410563EB5}" type="datetimeFigureOut">
              <a:rPr lang="ko-KR" altLang="en-US" smtClean="0"/>
              <a:t>2022-10-12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1E5C-2A5A-4A7F-A9DB-F834B303E7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59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81F6A0F-3B97-4D8F-957A-977AD0ADBB82}" type="datetimeFigureOut">
              <a:rPr lang="ko-KR" altLang="en-US" smtClean="0"/>
              <a:pPr/>
              <a:t>2022-10-11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98F0D16-DE91-49B5-A029-D44BD88A4D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47">
            <a:extLst>
              <a:ext uri="{FF2B5EF4-FFF2-40B4-BE49-F238E27FC236}">
                <a16:creationId xmlns:a16="http://schemas.microsoft.com/office/drawing/2014/main" id="{84A0736D-8402-4579-2565-AF6E067526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2655" y="0"/>
            <a:ext cx="704934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31614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8_1_3</a:t>
            </a:r>
            <a:endParaRPr lang="ko-KR" altLang="en-US" sz="80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6" y="4208912"/>
            <a:ext cx="173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오목 게임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442471" y="6268195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2022.10.12</a:t>
            </a:r>
            <a:endParaRPr lang="ko-KR" altLang="en-US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7609-F2AC-5A70-1135-5C04EC703632}"/>
              </a:ext>
            </a:extLst>
          </p:cNvPr>
          <p:cNvSpPr txBox="1"/>
          <p:nvPr/>
        </p:nvSpPr>
        <p:spPr>
          <a:xfrm>
            <a:off x="9618538" y="6586181"/>
            <a:ext cx="2563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 panose="020B0604020202020204" pitchFamily="34" charset="0"/>
              </a:rPr>
              <a:t>경성대학교 소프트웨어학과 </a:t>
            </a:r>
            <a:r>
              <a:rPr lang="en-US" altLang="ko-KR" sz="9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 panose="020B0604020202020204" pitchFamily="34" charset="0"/>
              </a:rPr>
              <a:t>2020964002 </a:t>
            </a:r>
            <a:r>
              <a:rPr lang="ko-KR" altLang="en-US" sz="9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 panose="020B0604020202020204" pitchFamily="34" charset="0"/>
              </a:rPr>
              <a:t>박소영</a:t>
            </a: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바둑판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1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F150FE-ECE0-2C69-B644-DD4556E3372F}"/>
              </a:ext>
            </a:extLst>
          </p:cNvPr>
          <p:cNvCxnSpPr>
            <a:cxnSpLocks/>
          </p:cNvCxnSpPr>
          <p:nvPr/>
        </p:nvCxnSpPr>
        <p:spPr>
          <a:xfrm>
            <a:off x="4868735" y="3415768"/>
            <a:ext cx="2299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6F592A-A5D6-D536-2C7C-BEFEFCDE8135}"/>
              </a:ext>
            </a:extLst>
          </p:cNvPr>
          <p:cNvSpPr txBox="1"/>
          <p:nvPr/>
        </p:nvSpPr>
        <p:spPr>
          <a:xfrm>
            <a:off x="2516683" y="5253136"/>
            <a:ext cx="2579425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직사각형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F8A90-B63D-DA3C-A6E1-77C323A4383E}"/>
              </a:ext>
            </a:extLst>
          </p:cNvPr>
          <p:cNvSpPr txBox="1"/>
          <p:nvPr/>
        </p:nvSpPr>
        <p:spPr>
          <a:xfrm>
            <a:off x="7532234" y="5253135"/>
            <a:ext cx="2579425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정사각형 변경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35D2F1-B89D-85F7-BCBE-E34DB61569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1420" y="1976235"/>
            <a:ext cx="1527448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408F0A-A464-9C3D-E8B3-001B7C33D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61" y="2033392"/>
            <a:ext cx="2848373" cy="28483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D6B734-6198-35B6-23E8-39FB0E66E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94" y="843023"/>
            <a:ext cx="3867690" cy="54109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D9A915-5D8E-7EF9-5CBE-A9660F21C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23" y="32862"/>
            <a:ext cx="3820058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돌 색상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3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4FCD60-D4CB-1169-B431-F6C2613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961"/>
            <a:ext cx="9812119" cy="45345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88BFF5-D0D3-771C-54E6-9045B9FF6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77" y="797027"/>
            <a:ext cx="4820323" cy="42773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4DA2B0-E3C2-4BE7-18B6-F499C5870C35}"/>
              </a:ext>
            </a:extLst>
          </p:cNvPr>
          <p:cNvSpPr txBox="1"/>
          <p:nvPr/>
        </p:nvSpPr>
        <p:spPr>
          <a:xfrm>
            <a:off x="4420228" y="2288961"/>
            <a:ext cx="2951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화면을 회색으로 변경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스페이스바를 누를 때마다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돌 색상 확인</a:t>
            </a:r>
          </a:p>
        </p:txBody>
      </p:sp>
    </p:spTree>
    <p:extLst>
      <p:ext uri="{BB962C8B-B14F-4D97-AF65-F5344CB8AC3E}">
        <p14:creationId xmlns:p14="http://schemas.microsoft.com/office/powerpoint/2010/main" val="123778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오목 승패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3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0AC51B-8FA8-9126-4F8B-33B62333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" y="797027"/>
            <a:ext cx="5992061" cy="6083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A97951-0C5C-BF51-2FE8-980FC19C8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30" y="1524913"/>
            <a:ext cx="4620270" cy="4039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50943-2496-E760-583C-7D37AD67D4A6}"/>
              </a:ext>
            </a:extLst>
          </p:cNvPr>
          <p:cNvSpPr txBox="1"/>
          <p:nvPr/>
        </p:nvSpPr>
        <p:spPr>
          <a:xfrm>
            <a:off x="7201578" y="1043796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방향마다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개인지 확인</a:t>
            </a:r>
          </a:p>
        </p:txBody>
      </p:sp>
    </p:spTree>
    <p:extLst>
      <p:ext uri="{BB962C8B-B14F-4D97-AF65-F5344CB8AC3E}">
        <p14:creationId xmlns:p14="http://schemas.microsoft.com/office/powerpoint/2010/main" val="253921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오목 승패 기능 </a:t>
            </a:r>
            <a:r>
              <a:rPr lang="en-US" altLang="ko-KR" sz="2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en-US" altLang="ko-KR" sz="2400" b="0" dirty="0" err="1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game_control</a:t>
            </a:r>
            <a:endParaRPr lang="en-US" altLang="ko-KR" sz="2400" b="0" dirty="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3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9D830B-0877-052E-F47B-EF96F356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0" y="1121038"/>
            <a:ext cx="7935646" cy="5640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1CFF89-6830-1EC8-D484-4BCD62906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77" y="814865"/>
            <a:ext cx="5001323" cy="4153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7DF024-0FB7-9C93-5D48-36BB93020816}"/>
              </a:ext>
            </a:extLst>
          </p:cNvPr>
          <p:cNvSpPr txBox="1"/>
          <p:nvPr/>
        </p:nvSpPr>
        <p:spPr>
          <a:xfrm>
            <a:off x="4615132" y="2562046"/>
            <a:ext cx="2419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승패가 </a:t>
            </a:r>
            <a:r>
              <a:rPr lang="ko-KR" altLang="en-US" sz="20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결정나면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화면이 초기화되고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엔딩 효과음 실행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클리어 화면으로 전환</a:t>
            </a:r>
          </a:p>
        </p:txBody>
      </p:sp>
    </p:spTree>
    <p:extLst>
      <p:ext uri="{BB962C8B-B14F-4D97-AF65-F5344CB8AC3E}">
        <p14:creationId xmlns:p14="http://schemas.microsoft.com/office/powerpoint/2010/main" val="14633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47">
            <a:extLst>
              <a:ext uri="{FF2B5EF4-FFF2-40B4-BE49-F238E27FC236}">
                <a16:creationId xmlns:a16="http://schemas.microsoft.com/office/drawing/2014/main" id="{0AB86355-4418-665F-4AF5-E720C39B77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2655" y="0"/>
            <a:ext cx="704934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-179682" y="430473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r>
              <a:rPr lang="en-US" altLang="ko-KR" sz="4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4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FD5E2-38FC-D3D6-4312-C13F9C0201AE}"/>
              </a:ext>
            </a:extLst>
          </p:cNvPr>
          <p:cNvSpPr txBox="1"/>
          <p:nvPr/>
        </p:nvSpPr>
        <p:spPr>
          <a:xfrm>
            <a:off x="7242027" y="3752606"/>
            <a:ext cx="494997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참고 자료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폰트 </a:t>
            </a:r>
            <a:r>
              <a:rPr lang="en-US" altLang="ko-KR" sz="1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4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나눔스퀘어라운드</a:t>
            </a:r>
            <a:endParaRPr lang="en-US" altLang="ko-KR" sz="1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PPT </a:t>
            </a:r>
            <a:r>
              <a:rPr lang="ko-KR" altLang="en-US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템플릿 </a:t>
            </a:r>
            <a:r>
              <a:rPr lang="en-US" altLang="ko-KR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https://yusaebyeol.blogspot.com/2022/05/powerpoint-template-free-download-ppt.html</a:t>
            </a:r>
          </a:p>
          <a:p>
            <a:pPr algn="r"/>
            <a:r>
              <a:rPr lang="ko-KR" altLang="en-US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타이틀 아스키코드 변환</a:t>
            </a:r>
            <a:r>
              <a:rPr lang="en-US" altLang="ko-KR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https://wepplication.github.io/tools/asciiArtGen/</a:t>
            </a:r>
          </a:p>
          <a:p>
            <a:pPr algn="r"/>
            <a:r>
              <a:rPr lang="ko-KR" altLang="en-US" sz="1200" dirty="0" err="1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콘솔창</a:t>
            </a:r>
            <a:r>
              <a:rPr lang="ko-KR" altLang="en-US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글자 변경</a:t>
            </a:r>
            <a:r>
              <a:rPr lang="en-US" altLang="ko-KR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https://coding-factory.tistory.com/663</a:t>
            </a:r>
          </a:p>
          <a:p>
            <a:pPr algn="r"/>
            <a:r>
              <a:rPr lang="ko-KR" altLang="en-US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게임 코드 참고</a:t>
            </a:r>
            <a:r>
              <a:rPr lang="en-US" altLang="ko-KR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https://blog.naver.com/bestheroz/118050735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https://zangzangs.blogspot.com/2017/09/c-c-language-omok.html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07A1B-9ABB-6C50-2158-CA0E6D8A3024}"/>
              </a:ext>
            </a:extLst>
          </p:cNvPr>
          <p:cNvSpPr txBox="1"/>
          <p:nvPr/>
        </p:nvSpPr>
        <p:spPr>
          <a:xfrm>
            <a:off x="9650599" y="6586181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 panose="020B0604020202020204" pitchFamily="34" charset="0"/>
              </a:rPr>
              <a:t>경성대학교 소프트웨어학과 </a:t>
            </a:r>
            <a:r>
              <a:rPr lang="en-US" altLang="ko-KR" sz="9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 panose="020B0604020202020204" pitchFamily="34" charset="0"/>
              </a:rPr>
              <a:t>2020964002 </a:t>
            </a:r>
            <a:r>
              <a:rPr lang="ko-KR" altLang="en-US" sz="9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 panose="020B0604020202020204" pitchFamily="34" charset="0"/>
              </a:rPr>
              <a:t>박소영</a:t>
            </a:r>
          </a:p>
        </p:txBody>
      </p:sp>
    </p:spTree>
    <p:extLst>
      <p:ext uri="{BB962C8B-B14F-4D97-AF65-F5344CB8AC3E}">
        <p14:creationId xmlns:p14="http://schemas.microsoft.com/office/powerpoint/2010/main" val="138626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55232" y="385528"/>
            <a:ext cx="70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15918" y="1871175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</a:t>
            </a:r>
            <a:r>
              <a:rPr lang="en-US" altLang="ko-KR" sz="2400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업그레이드 부분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변경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725708" y="5383800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게임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3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4627-6370-E1CB-E716-5966FDA358F8}"/>
              </a:ext>
            </a:extLst>
          </p:cNvPr>
          <p:cNvSpPr txBox="1"/>
          <p:nvPr/>
        </p:nvSpPr>
        <p:spPr>
          <a:xfrm flipH="1">
            <a:off x="2423831" y="5552465"/>
            <a:ext cx="32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</a:t>
            </a:r>
            <a:r>
              <a:rPr lang="en-US" altLang="ko-KR" sz="2400" b="1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8_1_3</a:t>
            </a:r>
            <a:endParaRPr lang="ko-KR" altLang="en-US" sz="2400" b="1" spc="-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297674-0411-8ECB-E3A4-BB118DE0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00" y="1433234"/>
            <a:ext cx="3915321" cy="3991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694822-5220-17DD-620F-1A7A510B12A1}"/>
              </a:ext>
            </a:extLst>
          </p:cNvPr>
          <p:cNvSpPr txBox="1"/>
          <p:nvPr/>
        </p:nvSpPr>
        <p:spPr>
          <a:xfrm flipH="1">
            <a:off x="7237371" y="1843106"/>
            <a:ext cx="3485263" cy="220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spc="-3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흑돌과</a:t>
            </a:r>
            <a:r>
              <a:rPr lang="ko-KR" altLang="en-US" sz="2400" b="1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b="1" spc="-3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백돌을</a:t>
            </a:r>
            <a:r>
              <a:rPr lang="ko-KR" altLang="en-US" sz="2400" b="1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b="1" spc="-3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번갈아가며</a:t>
            </a:r>
            <a:r>
              <a:rPr lang="ko-KR" altLang="en-US" sz="2400" b="1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놓음</a:t>
            </a:r>
            <a:endParaRPr lang="en-US" altLang="ko-KR" sz="2400" b="1" spc="-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b="1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승패 확인 기능이 없음</a:t>
            </a:r>
            <a:endParaRPr lang="en-US" altLang="ko-KR" sz="2400" b="1" spc="-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b="1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바둑판의 형태</a:t>
            </a:r>
            <a:r>
              <a:rPr lang="en-US" altLang="ko-KR" sz="2400" b="1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b="1" spc="-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벽 깨짐 현상</a:t>
            </a:r>
            <a:endParaRPr lang="en-US" altLang="ko-KR" sz="2400" b="1" spc="-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업그레이드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3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70924-4818-4712-415A-E82893DAF5FB}"/>
              </a:ext>
            </a:extLst>
          </p:cNvPr>
          <p:cNvSpPr txBox="1"/>
          <p:nvPr/>
        </p:nvSpPr>
        <p:spPr>
          <a:xfrm>
            <a:off x="5163694" y="2672718"/>
            <a:ext cx="1864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2073903" y="4096357"/>
            <a:ext cx="8044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rgbClr val="1F200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사람이 바둑판에 흑</a:t>
            </a:r>
            <a:r>
              <a:rPr lang="en-US" altLang="ko-KR" sz="2400" b="0" i="0" dirty="0">
                <a:solidFill>
                  <a:srgbClr val="1F200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·</a:t>
            </a:r>
            <a:r>
              <a:rPr lang="ko-KR" altLang="en-US" sz="2400" b="0" i="0" dirty="0">
                <a:solidFill>
                  <a:srgbClr val="1F200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백의 돌을 서로 번갈아 두면서 </a:t>
            </a:r>
            <a:endParaRPr lang="en-US" altLang="ko-KR" sz="2400" b="0" i="0" dirty="0">
              <a:solidFill>
                <a:srgbClr val="1F2005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b="0" i="0" dirty="0">
                <a:solidFill>
                  <a:srgbClr val="1F200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다섯 개의 알을 일직선 상에 나란히 먼저 둔 사람이 이기는 놀이</a:t>
            </a:r>
            <a:r>
              <a:rPr lang="en-US" altLang="ko-KR" sz="2400" b="0" i="0" dirty="0">
                <a:solidFill>
                  <a:srgbClr val="1F200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업그레이드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3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8" name="Group 56">
            <a:extLst>
              <a:ext uri="{FF2B5EF4-FFF2-40B4-BE49-F238E27FC236}">
                <a16:creationId xmlns:a16="http://schemas.microsoft.com/office/drawing/2014/main" id="{85956113-2757-DCA2-A5AD-714F8E1F11CF}"/>
              </a:ext>
            </a:extLst>
          </p:cNvPr>
          <p:cNvGrpSpPr/>
          <p:nvPr/>
        </p:nvGrpSpPr>
        <p:grpSpPr>
          <a:xfrm>
            <a:off x="1035274" y="1901422"/>
            <a:ext cx="715809" cy="715809"/>
            <a:chOff x="1795445" y="970691"/>
            <a:chExt cx="1603647" cy="1603647"/>
          </a:xfrm>
        </p:grpSpPr>
        <p:sp>
          <p:nvSpPr>
            <p:cNvPr id="9" name="Donut 57">
              <a:extLst>
                <a:ext uri="{FF2B5EF4-FFF2-40B4-BE49-F238E27FC236}">
                  <a16:creationId xmlns:a16="http://schemas.microsoft.com/office/drawing/2014/main" id="{AF5CD7B4-366F-DC3C-AB18-0A541561556C}"/>
                </a:ext>
              </a:extLst>
            </p:cNvPr>
            <p:cNvSpPr/>
            <p:nvPr/>
          </p:nvSpPr>
          <p:spPr>
            <a:xfrm>
              <a:off x="1795445" y="970691"/>
              <a:ext cx="1603647" cy="1603647"/>
            </a:xfrm>
            <a:prstGeom prst="donut">
              <a:avLst>
                <a:gd name="adj" fmla="val 9778"/>
              </a:avLst>
            </a:prstGeom>
            <a:solidFill>
              <a:srgbClr val="513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" name="Oval 64">
              <a:extLst>
                <a:ext uri="{FF2B5EF4-FFF2-40B4-BE49-F238E27FC236}">
                  <a16:creationId xmlns:a16="http://schemas.microsoft.com/office/drawing/2014/main" id="{58E17CBC-63AC-DC51-AD62-2D945861893A}"/>
                </a:ext>
              </a:extLst>
            </p:cNvPr>
            <p:cNvSpPr/>
            <p:nvPr/>
          </p:nvSpPr>
          <p:spPr>
            <a:xfrm>
              <a:off x="1915805" y="1091052"/>
              <a:ext cx="1362926" cy="1362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76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Oval 65">
              <a:extLst>
                <a:ext uri="{FF2B5EF4-FFF2-40B4-BE49-F238E27FC236}">
                  <a16:creationId xmlns:a16="http://schemas.microsoft.com/office/drawing/2014/main" id="{E259306B-8B3F-558C-CDB6-80BBA5E59F22}"/>
                </a:ext>
              </a:extLst>
            </p:cNvPr>
            <p:cNvSpPr/>
            <p:nvPr/>
          </p:nvSpPr>
          <p:spPr>
            <a:xfrm>
              <a:off x="2166361" y="1362048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Oval 66">
              <a:extLst>
                <a:ext uri="{FF2B5EF4-FFF2-40B4-BE49-F238E27FC236}">
                  <a16:creationId xmlns:a16="http://schemas.microsoft.com/office/drawing/2014/main" id="{F2495877-3CA4-6930-5CAB-DFEEAE258ECC}"/>
                </a:ext>
              </a:extLst>
            </p:cNvPr>
            <p:cNvSpPr/>
            <p:nvPr/>
          </p:nvSpPr>
          <p:spPr>
            <a:xfrm>
              <a:off x="2322556" y="169140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Oval 67">
              <a:extLst>
                <a:ext uri="{FF2B5EF4-FFF2-40B4-BE49-F238E27FC236}">
                  <a16:creationId xmlns:a16="http://schemas.microsoft.com/office/drawing/2014/main" id="{6D7F62C5-1A5D-0415-0790-8CD0A0BE88F8}"/>
                </a:ext>
              </a:extLst>
            </p:cNvPr>
            <p:cNvSpPr/>
            <p:nvPr/>
          </p:nvSpPr>
          <p:spPr>
            <a:xfrm>
              <a:off x="2576645" y="1396038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Oval 68">
              <a:extLst>
                <a:ext uri="{FF2B5EF4-FFF2-40B4-BE49-F238E27FC236}">
                  <a16:creationId xmlns:a16="http://schemas.microsoft.com/office/drawing/2014/main" id="{1207D4D5-FF2C-52EA-B7EC-B53845EC9817}"/>
                </a:ext>
              </a:extLst>
            </p:cNvPr>
            <p:cNvSpPr/>
            <p:nvPr/>
          </p:nvSpPr>
          <p:spPr>
            <a:xfrm>
              <a:off x="2655447" y="1773151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Oval 69">
              <a:extLst>
                <a:ext uri="{FF2B5EF4-FFF2-40B4-BE49-F238E27FC236}">
                  <a16:creationId xmlns:a16="http://schemas.microsoft.com/office/drawing/2014/main" id="{DDCF5C6C-3CEC-526C-4CA1-3C06DB6103C4}"/>
                </a:ext>
              </a:extLst>
            </p:cNvPr>
            <p:cNvSpPr/>
            <p:nvPr/>
          </p:nvSpPr>
          <p:spPr>
            <a:xfrm>
              <a:off x="2310548" y="1928574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" name="Oval 70">
              <a:extLst>
                <a:ext uri="{FF2B5EF4-FFF2-40B4-BE49-F238E27FC236}">
                  <a16:creationId xmlns:a16="http://schemas.microsoft.com/office/drawing/2014/main" id="{359D0D0D-0AEE-1A24-3438-3583C9A10A68}"/>
                </a:ext>
              </a:extLst>
            </p:cNvPr>
            <p:cNvSpPr/>
            <p:nvPr/>
          </p:nvSpPr>
          <p:spPr>
            <a:xfrm>
              <a:off x="2811643" y="161325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Oval 71">
              <a:extLst>
                <a:ext uri="{FF2B5EF4-FFF2-40B4-BE49-F238E27FC236}">
                  <a16:creationId xmlns:a16="http://schemas.microsoft.com/office/drawing/2014/main" id="{1FDE9BED-B6F7-960D-58A9-FDF6D2A11EC6}"/>
                </a:ext>
              </a:extLst>
            </p:cNvPr>
            <p:cNvSpPr/>
            <p:nvPr/>
          </p:nvSpPr>
          <p:spPr>
            <a:xfrm>
              <a:off x="2023975" y="163055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8" name="Oval 96">
              <a:extLst>
                <a:ext uri="{FF2B5EF4-FFF2-40B4-BE49-F238E27FC236}">
                  <a16:creationId xmlns:a16="http://schemas.microsoft.com/office/drawing/2014/main" id="{8BDD8BE7-F2A0-4370-470D-3E7DF131BB5F}"/>
                </a:ext>
              </a:extLst>
            </p:cNvPr>
            <p:cNvSpPr/>
            <p:nvPr/>
          </p:nvSpPr>
          <p:spPr>
            <a:xfrm>
              <a:off x="2420448" y="199272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4552FD48-D72B-C215-47AC-D9B9420414A1}"/>
                </a:ext>
              </a:extLst>
            </p:cNvPr>
            <p:cNvSpPr/>
            <p:nvPr/>
          </p:nvSpPr>
          <p:spPr>
            <a:xfrm>
              <a:off x="2322556" y="1234979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0" name="Oval 98">
              <a:extLst>
                <a:ext uri="{FF2B5EF4-FFF2-40B4-BE49-F238E27FC236}">
                  <a16:creationId xmlns:a16="http://schemas.microsoft.com/office/drawing/2014/main" id="{E89E7081-9AF0-934F-7A97-C7D93B8D0C78}"/>
                </a:ext>
              </a:extLst>
            </p:cNvPr>
            <p:cNvSpPr/>
            <p:nvPr/>
          </p:nvSpPr>
          <p:spPr>
            <a:xfrm>
              <a:off x="2719031" y="133131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1" name="Oval 99">
              <a:extLst>
                <a:ext uri="{FF2B5EF4-FFF2-40B4-BE49-F238E27FC236}">
                  <a16:creationId xmlns:a16="http://schemas.microsoft.com/office/drawing/2014/main" id="{D91E0E68-4EC1-6451-ADD8-26D8E7E6D919}"/>
                </a:ext>
              </a:extLst>
            </p:cNvPr>
            <p:cNvSpPr/>
            <p:nvPr/>
          </p:nvSpPr>
          <p:spPr>
            <a:xfrm>
              <a:off x="2655447" y="1990363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Oval 100">
              <a:extLst>
                <a:ext uri="{FF2B5EF4-FFF2-40B4-BE49-F238E27FC236}">
                  <a16:creationId xmlns:a16="http://schemas.microsoft.com/office/drawing/2014/main" id="{AA231F14-24F8-1290-551D-0316C4BAC8AE}"/>
                </a:ext>
              </a:extLst>
            </p:cNvPr>
            <p:cNvSpPr/>
            <p:nvPr/>
          </p:nvSpPr>
          <p:spPr>
            <a:xfrm>
              <a:off x="2088263" y="180086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3" name="Oval 101">
              <a:extLst>
                <a:ext uri="{FF2B5EF4-FFF2-40B4-BE49-F238E27FC236}">
                  <a16:creationId xmlns:a16="http://schemas.microsoft.com/office/drawing/2014/main" id="{6854D04A-CBC7-92EE-D78F-8254A5E43AA1}"/>
                </a:ext>
              </a:extLst>
            </p:cNvPr>
            <p:cNvSpPr/>
            <p:nvPr/>
          </p:nvSpPr>
          <p:spPr>
            <a:xfrm>
              <a:off x="2308747" y="1518029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4" name="Oval 102">
              <a:extLst>
                <a:ext uri="{FF2B5EF4-FFF2-40B4-BE49-F238E27FC236}">
                  <a16:creationId xmlns:a16="http://schemas.microsoft.com/office/drawing/2014/main" id="{5019D01C-B901-E089-91E4-A8250FF64686}"/>
                </a:ext>
              </a:extLst>
            </p:cNvPr>
            <p:cNvSpPr/>
            <p:nvPr/>
          </p:nvSpPr>
          <p:spPr>
            <a:xfrm>
              <a:off x="2499251" y="1643492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5" name="Group 41">
            <a:extLst>
              <a:ext uri="{FF2B5EF4-FFF2-40B4-BE49-F238E27FC236}">
                <a16:creationId xmlns:a16="http://schemas.microsoft.com/office/drawing/2014/main" id="{A092A4E2-9453-B350-4BFB-79E1096106FA}"/>
              </a:ext>
            </a:extLst>
          </p:cNvPr>
          <p:cNvGrpSpPr/>
          <p:nvPr/>
        </p:nvGrpSpPr>
        <p:grpSpPr>
          <a:xfrm>
            <a:off x="1035273" y="2987979"/>
            <a:ext cx="715809" cy="715809"/>
            <a:chOff x="90588" y="970691"/>
            <a:chExt cx="1603647" cy="1603647"/>
          </a:xfrm>
        </p:grpSpPr>
        <p:sp>
          <p:nvSpPr>
            <p:cNvPr id="26" name="Donut 42">
              <a:extLst>
                <a:ext uri="{FF2B5EF4-FFF2-40B4-BE49-F238E27FC236}">
                  <a16:creationId xmlns:a16="http://schemas.microsoft.com/office/drawing/2014/main" id="{913E156F-E972-BAFC-E3F2-E815FFFB4554}"/>
                </a:ext>
              </a:extLst>
            </p:cNvPr>
            <p:cNvSpPr/>
            <p:nvPr/>
          </p:nvSpPr>
          <p:spPr>
            <a:xfrm>
              <a:off x="90588" y="970691"/>
              <a:ext cx="1603647" cy="1603647"/>
            </a:xfrm>
            <a:prstGeom prst="donut">
              <a:avLst>
                <a:gd name="adj" fmla="val 9778"/>
              </a:avLst>
            </a:prstGeom>
            <a:solidFill>
              <a:srgbClr val="513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7FC3C525-4878-6419-EC9A-C0FA10745680}"/>
                </a:ext>
              </a:extLst>
            </p:cNvPr>
            <p:cNvSpPr/>
            <p:nvPr/>
          </p:nvSpPr>
          <p:spPr>
            <a:xfrm>
              <a:off x="210948" y="1091052"/>
              <a:ext cx="1362926" cy="1362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76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EF7E93BA-E0CA-DD79-6BA0-0771830959AD}"/>
                </a:ext>
              </a:extLst>
            </p:cNvPr>
            <p:cNvSpPr/>
            <p:nvPr/>
          </p:nvSpPr>
          <p:spPr>
            <a:xfrm>
              <a:off x="459724" y="1336106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Oval 45">
              <a:extLst>
                <a:ext uri="{FF2B5EF4-FFF2-40B4-BE49-F238E27FC236}">
                  <a16:creationId xmlns:a16="http://schemas.microsoft.com/office/drawing/2014/main" id="{61853AC0-893F-A5BE-E424-C823F99E5D4E}"/>
                </a:ext>
              </a:extLst>
            </p:cNvPr>
            <p:cNvSpPr/>
            <p:nvPr/>
          </p:nvSpPr>
          <p:spPr>
            <a:xfrm>
              <a:off x="615918" y="166546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0" name="Oval 46">
              <a:extLst>
                <a:ext uri="{FF2B5EF4-FFF2-40B4-BE49-F238E27FC236}">
                  <a16:creationId xmlns:a16="http://schemas.microsoft.com/office/drawing/2014/main" id="{89582BFC-FF76-A67B-E88C-13F25C7D827B}"/>
                </a:ext>
              </a:extLst>
            </p:cNvPr>
            <p:cNvSpPr/>
            <p:nvPr/>
          </p:nvSpPr>
          <p:spPr>
            <a:xfrm>
              <a:off x="870008" y="1370095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1" name="Oval 47">
              <a:extLst>
                <a:ext uri="{FF2B5EF4-FFF2-40B4-BE49-F238E27FC236}">
                  <a16:creationId xmlns:a16="http://schemas.microsoft.com/office/drawing/2014/main" id="{AB0D265C-D5C7-53B2-377B-1DEC562DF389}"/>
                </a:ext>
              </a:extLst>
            </p:cNvPr>
            <p:cNvSpPr/>
            <p:nvPr/>
          </p:nvSpPr>
          <p:spPr>
            <a:xfrm>
              <a:off x="948810" y="1747208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2" name="Oval 48">
              <a:extLst>
                <a:ext uri="{FF2B5EF4-FFF2-40B4-BE49-F238E27FC236}">
                  <a16:creationId xmlns:a16="http://schemas.microsoft.com/office/drawing/2014/main" id="{00372253-EF0F-ABB7-E9AC-EBA46BF91DBA}"/>
                </a:ext>
              </a:extLst>
            </p:cNvPr>
            <p:cNvSpPr/>
            <p:nvPr/>
          </p:nvSpPr>
          <p:spPr>
            <a:xfrm>
              <a:off x="498708" y="1902631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3" name="Oval 49">
              <a:extLst>
                <a:ext uri="{FF2B5EF4-FFF2-40B4-BE49-F238E27FC236}">
                  <a16:creationId xmlns:a16="http://schemas.microsoft.com/office/drawing/2014/main" id="{75D7DBCE-ECB0-E52F-D084-B4D332F66DF2}"/>
                </a:ext>
              </a:extLst>
            </p:cNvPr>
            <p:cNvSpPr/>
            <p:nvPr/>
          </p:nvSpPr>
          <p:spPr>
            <a:xfrm>
              <a:off x="1147087" y="1650429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Oval 50">
              <a:extLst>
                <a:ext uri="{FF2B5EF4-FFF2-40B4-BE49-F238E27FC236}">
                  <a16:creationId xmlns:a16="http://schemas.microsoft.com/office/drawing/2014/main" id="{445DCEFF-C4FC-9BC5-76D0-C8C57849EE1E}"/>
                </a:ext>
              </a:extLst>
            </p:cNvPr>
            <p:cNvSpPr/>
            <p:nvPr/>
          </p:nvSpPr>
          <p:spPr>
            <a:xfrm>
              <a:off x="350510" y="1643492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5" name="Oval 51">
              <a:extLst>
                <a:ext uri="{FF2B5EF4-FFF2-40B4-BE49-F238E27FC236}">
                  <a16:creationId xmlns:a16="http://schemas.microsoft.com/office/drawing/2014/main" id="{99B0D692-8959-1A2D-0F81-69D878288629}"/>
                </a:ext>
              </a:extLst>
            </p:cNvPr>
            <p:cNvSpPr/>
            <p:nvPr/>
          </p:nvSpPr>
          <p:spPr>
            <a:xfrm>
              <a:off x="713811" y="1966778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6" name="Oval 52">
              <a:extLst>
                <a:ext uri="{FF2B5EF4-FFF2-40B4-BE49-F238E27FC236}">
                  <a16:creationId xmlns:a16="http://schemas.microsoft.com/office/drawing/2014/main" id="{AEB009D4-D66B-C49C-93A3-29413369124E}"/>
                </a:ext>
              </a:extLst>
            </p:cNvPr>
            <p:cNvSpPr/>
            <p:nvPr/>
          </p:nvSpPr>
          <p:spPr>
            <a:xfrm>
              <a:off x="710600" y="1177476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" name="Oval 53">
              <a:extLst>
                <a:ext uri="{FF2B5EF4-FFF2-40B4-BE49-F238E27FC236}">
                  <a16:creationId xmlns:a16="http://schemas.microsoft.com/office/drawing/2014/main" id="{621444DC-2D63-F568-0A83-64C8F93A6868}"/>
                </a:ext>
              </a:extLst>
            </p:cNvPr>
            <p:cNvSpPr/>
            <p:nvPr/>
          </p:nvSpPr>
          <p:spPr>
            <a:xfrm>
              <a:off x="1012393" y="130537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" name="Oval 54">
              <a:extLst>
                <a:ext uri="{FF2B5EF4-FFF2-40B4-BE49-F238E27FC236}">
                  <a16:creationId xmlns:a16="http://schemas.microsoft.com/office/drawing/2014/main" id="{5FB65BC1-3BCF-ECDD-8C8C-B2CF924D58B1}"/>
                </a:ext>
              </a:extLst>
            </p:cNvPr>
            <p:cNvSpPr/>
            <p:nvPr/>
          </p:nvSpPr>
          <p:spPr>
            <a:xfrm>
              <a:off x="727189" y="152298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9" name="Oval 55">
              <a:extLst>
                <a:ext uri="{FF2B5EF4-FFF2-40B4-BE49-F238E27FC236}">
                  <a16:creationId xmlns:a16="http://schemas.microsoft.com/office/drawing/2014/main" id="{D98ED0A1-6428-637D-8158-96F781D5DBD0}"/>
                </a:ext>
              </a:extLst>
            </p:cNvPr>
            <p:cNvSpPr/>
            <p:nvPr/>
          </p:nvSpPr>
          <p:spPr>
            <a:xfrm>
              <a:off x="942011" y="1906219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E245C5-E776-669F-9991-3976B836D10D}"/>
              </a:ext>
            </a:extLst>
          </p:cNvPr>
          <p:cNvSpPr txBox="1"/>
          <p:nvPr/>
        </p:nvSpPr>
        <p:spPr>
          <a:xfrm>
            <a:off x="7153453" y="2979287"/>
            <a:ext cx="474452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스타트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클리어 로고 추가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FA2C25-F087-B0BC-BAD8-2DC8F1F57CF0}"/>
              </a:ext>
            </a:extLst>
          </p:cNvPr>
          <p:cNvSpPr txBox="1"/>
          <p:nvPr/>
        </p:nvSpPr>
        <p:spPr>
          <a:xfrm>
            <a:off x="1928099" y="1915558"/>
            <a:ext cx="2083183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콜손창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크기 변경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3" name="Group 56">
            <a:extLst>
              <a:ext uri="{FF2B5EF4-FFF2-40B4-BE49-F238E27FC236}">
                <a16:creationId xmlns:a16="http://schemas.microsoft.com/office/drawing/2014/main" id="{8E530494-A9AB-D626-2660-9C3542D827F8}"/>
              </a:ext>
            </a:extLst>
          </p:cNvPr>
          <p:cNvGrpSpPr/>
          <p:nvPr/>
        </p:nvGrpSpPr>
        <p:grpSpPr>
          <a:xfrm>
            <a:off x="1035274" y="3950377"/>
            <a:ext cx="715809" cy="715809"/>
            <a:chOff x="1795445" y="970691"/>
            <a:chExt cx="1603647" cy="1603647"/>
          </a:xfrm>
        </p:grpSpPr>
        <p:sp>
          <p:nvSpPr>
            <p:cNvPr id="44" name="Donut 57">
              <a:extLst>
                <a:ext uri="{FF2B5EF4-FFF2-40B4-BE49-F238E27FC236}">
                  <a16:creationId xmlns:a16="http://schemas.microsoft.com/office/drawing/2014/main" id="{5CF4FFBB-A507-BD3B-BA48-F3909D22F626}"/>
                </a:ext>
              </a:extLst>
            </p:cNvPr>
            <p:cNvSpPr/>
            <p:nvPr/>
          </p:nvSpPr>
          <p:spPr>
            <a:xfrm>
              <a:off x="1795445" y="970691"/>
              <a:ext cx="1603647" cy="1603647"/>
            </a:xfrm>
            <a:prstGeom prst="donut">
              <a:avLst>
                <a:gd name="adj" fmla="val 9778"/>
              </a:avLst>
            </a:prstGeom>
            <a:solidFill>
              <a:srgbClr val="513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5" name="Oval 64">
              <a:extLst>
                <a:ext uri="{FF2B5EF4-FFF2-40B4-BE49-F238E27FC236}">
                  <a16:creationId xmlns:a16="http://schemas.microsoft.com/office/drawing/2014/main" id="{C9163BA7-2237-BBCB-4C92-54F53F99FA57}"/>
                </a:ext>
              </a:extLst>
            </p:cNvPr>
            <p:cNvSpPr/>
            <p:nvPr/>
          </p:nvSpPr>
          <p:spPr>
            <a:xfrm>
              <a:off x="1915805" y="1091052"/>
              <a:ext cx="1362926" cy="1362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76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6" name="Oval 65">
              <a:extLst>
                <a:ext uri="{FF2B5EF4-FFF2-40B4-BE49-F238E27FC236}">
                  <a16:creationId xmlns:a16="http://schemas.microsoft.com/office/drawing/2014/main" id="{3AADCECC-2A0D-4548-A422-E2DCA4E48357}"/>
                </a:ext>
              </a:extLst>
            </p:cNvPr>
            <p:cNvSpPr/>
            <p:nvPr/>
          </p:nvSpPr>
          <p:spPr>
            <a:xfrm>
              <a:off x="2166361" y="1362048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7" name="Oval 66">
              <a:extLst>
                <a:ext uri="{FF2B5EF4-FFF2-40B4-BE49-F238E27FC236}">
                  <a16:creationId xmlns:a16="http://schemas.microsoft.com/office/drawing/2014/main" id="{B4102237-63BC-2848-8291-F23178353CA5}"/>
                </a:ext>
              </a:extLst>
            </p:cNvPr>
            <p:cNvSpPr/>
            <p:nvPr/>
          </p:nvSpPr>
          <p:spPr>
            <a:xfrm>
              <a:off x="2322556" y="169140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8" name="Oval 67">
              <a:extLst>
                <a:ext uri="{FF2B5EF4-FFF2-40B4-BE49-F238E27FC236}">
                  <a16:creationId xmlns:a16="http://schemas.microsoft.com/office/drawing/2014/main" id="{1E3371AF-F5AB-A640-0180-41496DCE470E}"/>
                </a:ext>
              </a:extLst>
            </p:cNvPr>
            <p:cNvSpPr/>
            <p:nvPr/>
          </p:nvSpPr>
          <p:spPr>
            <a:xfrm>
              <a:off x="2576645" y="1396038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9" name="Oval 68">
              <a:extLst>
                <a:ext uri="{FF2B5EF4-FFF2-40B4-BE49-F238E27FC236}">
                  <a16:creationId xmlns:a16="http://schemas.microsoft.com/office/drawing/2014/main" id="{FFE7E95B-F18F-9EFB-8F4E-512512D2FA33}"/>
                </a:ext>
              </a:extLst>
            </p:cNvPr>
            <p:cNvSpPr/>
            <p:nvPr/>
          </p:nvSpPr>
          <p:spPr>
            <a:xfrm>
              <a:off x="2655447" y="1773151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0" name="Oval 69">
              <a:extLst>
                <a:ext uri="{FF2B5EF4-FFF2-40B4-BE49-F238E27FC236}">
                  <a16:creationId xmlns:a16="http://schemas.microsoft.com/office/drawing/2014/main" id="{AC3D838F-D1E3-83BE-280F-4811E97D7AEA}"/>
                </a:ext>
              </a:extLst>
            </p:cNvPr>
            <p:cNvSpPr/>
            <p:nvPr/>
          </p:nvSpPr>
          <p:spPr>
            <a:xfrm>
              <a:off x="2310548" y="1928574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1" name="Oval 70">
              <a:extLst>
                <a:ext uri="{FF2B5EF4-FFF2-40B4-BE49-F238E27FC236}">
                  <a16:creationId xmlns:a16="http://schemas.microsoft.com/office/drawing/2014/main" id="{D03BCF4A-EF8A-1FD7-3EA2-D93FEDD53531}"/>
                </a:ext>
              </a:extLst>
            </p:cNvPr>
            <p:cNvSpPr/>
            <p:nvPr/>
          </p:nvSpPr>
          <p:spPr>
            <a:xfrm>
              <a:off x="2811643" y="161325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2" name="Oval 71">
              <a:extLst>
                <a:ext uri="{FF2B5EF4-FFF2-40B4-BE49-F238E27FC236}">
                  <a16:creationId xmlns:a16="http://schemas.microsoft.com/office/drawing/2014/main" id="{63131A38-0677-2D57-1B39-206E029B5B95}"/>
                </a:ext>
              </a:extLst>
            </p:cNvPr>
            <p:cNvSpPr/>
            <p:nvPr/>
          </p:nvSpPr>
          <p:spPr>
            <a:xfrm>
              <a:off x="2023975" y="163055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3" name="Oval 96">
              <a:extLst>
                <a:ext uri="{FF2B5EF4-FFF2-40B4-BE49-F238E27FC236}">
                  <a16:creationId xmlns:a16="http://schemas.microsoft.com/office/drawing/2014/main" id="{181689E6-C912-4238-D409-1651BFAEF65D}"/>
                </a:ext>
              </a:extLst>
            </p:cNvPr>
            <p:cNvSpPr/>
            <p:nvPr/>
          </p:nvSpPr>
          <p:spPr>
            <a:xfrm>
              <a:off x="2420448" y="199272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4" name="Oval 97">
              <a:extLst>
                <a:ext uri="{FF2B5EF4-FFF2-40B4-BE49-F238E27FC236}">
                  <a16:creationId xmlns:a16="http://schemas.microsoft.com/office/drawing/2014/main" id="{9DB00456-5ED9-2FDD-F315-D6208970CEFA}"/>
                </a:ext>
              </a:extLst>
            </p:cNvPr>
            <p:cNvSpPr/>
            <p:nvPr/>
          </p:nvSpPr>
          <p:spPr>
            <a:xfrm>
              <a:off x="2322556" y="1234979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Oval 98">
              <a:extLst>
                <a:ext uri="{FF2B5EF4-FFF2-40B4-BE49-F238E27FC236}">
                  <a16:creationId xmlns:a16="http://schemas.microsoft.com/office/drawing/2014/main" id="{578C4C4A-BE0E-5533-3AF0-0DD9A885D99F}"/>
                </a:ext>
              </a:extLst>
            </p:cNvPr>
            <p:cNvSpPr/>
            <p:nvPr/>
          </p:nvSpPr>
          <p:spPr>
            <a:xfrm>
              <a:off x="2719031" y="133131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6" name="Oval 99">
              <a:extLst>
                <a:ext uri="{FF2B5EF4-FFF2-40B4-BE49-F238E27FC236}">
                  <a16:creationId xmlns:a16="http://schemas.microsoft.com/office/drawing/2014/main" id="{9010213A-98C0-0AB4-6192-6BEEA41E2F3A}"/>
                </a:ext>
              </a:extLst>
            </p:cNvPr>
            <p:cNvSpPr/>
            <p:nvPr/>
          </p:nvSpPr>
          <p:spPr>
            <a:xfrm>
              <a:off x="2655447" y="1990363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7" name="Oval 100">
              <a:extLst>
                <a:ext uri="{FF2B5EF4-FFF2-40B4-BE49-F238E27FC236}">
                  <a16:creationId xmlns:a16="http://schemas.microsoft.com/office/drawing/2014/main" id="{3CB9C5DD-34E7-2217-B946-55581830AB1D}"/>
                </a:ext>
              </a:extLst>
            </p:cNvPr>
            <p:cNvSpPr/>
            <p:nvPr/>
          </p:nvSpPr>
          <p:spPr>
            <a:xfrm>
              <a:off x="2088263" y="180086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8" name="Oval 101">
              <a:extLst>
                <a:ext uri="{FF2B5EF4-FFF2-40B4-BE49-F238E27FC236}">
                  <a16:creationId xmlns:a16="http://schemas.microsoft.com/office/drawing/2014/main" id="{E7C8E723-FA82-292C-FF59-DEACA16C5D32}"/>
                </a:ext>
              </a:extLst>
            </p:cNvPr>
            <p:cNvSpPr/>
            <p:nvPr/>
          </p:nvSpPr>
          <p:spPr>
            <a:xfrm>
              <a:off x="2308747" y="1518029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9" name="Oval 102">
              <a:extLst>
                <a:ext uri="{FF2B5EF4-FFF2-40B4-BE49-F238E27FC236}">
                  <a16:creationId xmlns:a16="http://schemas.microsoft.com/office/drawing/2014/main" id="{E042289F-78C2-C7E9-B06D-F7AC2D418D27}"/>
                </a:ext>
              </a:extLst>
            </p:cNvPr>
            <p:cNvSpPr/>
            <p:nvPr/>
          </p:nvSpPr>
          <p:spPr>
            <a:xfrm>
              <a:off x="2499251" y="1643492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77" name="Group 41">
            <a:extLst>
              <a:ext uri="{FF2B5EF4-FFF2-40B4-BE49-F238E27FC236}">
                <a16:creationId xmlns:a16="http://schemas.microsoft.com/office/drawing/2014/main" id="{5E585405-9C9B-1C24-B629-84C3DD7FCBE9}"/>
              </a:ext>
            </a:extLst>
          </p:cNvPr>
          <p:cNvGrpSpPr/>
          <p:nvPr/>
        </p:nvGrpSpPr>
        <p:grpSpPr>
          <a:xfrm>
            <a:off x="1035273" y="4907000"/>
            <a:ext cx="715809" cy="715809"/>
            <a:chOff x="90588" y="970691"/>
            <a:chExt cx="1603647" cy="1603647"/>
          </a:xfrm>
        </p:grpSpPr>
        <p:sp>
          <p:nvSpPr>
            <p:cNvPr id="78" name="Donut 42">
              <a:extLst>
                <a:ext uri="{FF2B5EF4-FFF2-40B4-BE49-F238E27FC236}">
                  <a16:creationId xmlns:a16="http://schemas.microsoft.com/office/drawing/2014/main" id="{C42530E4-B18D-9C7B-D2A4-DD3E05E29E95}"/>
                </a:ext>
              </a:extLst>
            </p:cNvPr>
            <p:cNvSpPr/>
            <p:nvPr/>
          </p:nvSpPr>
          <p:spPr>
            <a:xfrm>
              <a:off x="90588" y="970691"/>
              <a:ext cx="1603647" cy="1603647"/>
            </a:xfrm>
            <a:prstGeom prst="donut">
              <a:avLst>
                <a:gd name="adj" fmla="val 9778"/>
              </a:avLst>
            </a:prstGeom>
            <a:solidFill>
              <a:srgbClr val="513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9" name="Oval 43">
              <a:extLst>
                <a:ext uri="{FF2B5EF4-FFF2-40B4-BE49-F238E27FC236}">
                  <a16:creationId xmlns:a16="http://schemas.microsoft.com/office/drawing/2014/main" id="{21555218-D0C5-6C7D-D56B-60FA63391B2E}"/>
                </a:ext>
              </a:extLst>
            </p:cNvPr>
            <p:cNvSpPr/>
            <p:nvPr/>
          </p:nvSpPr>
          <p:spPr>
            <a:xfrm>
              <a:off x="210948" y="1091052"/>
              <a:ext cx="1362926" cy="1362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76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0" name="Oval 44">
              <a:extLst>
                <a:ext uri="{FF2B5EF4-FFF2-40B4-BE49-F238E27FC236}">
                  <a16:creationId xmlns:a16="http://schemas.microsoft.com/office/drawing/2014/main" id="{646B875F-74FA-98CB-283D-5E6FE52E915E}"/>
                </a:ext>
              </a:extLst>
            </p:cNvPr>
            <p:cNvSpPr/>
            <p:nvPr/>
          </p:nvSpPr>
          <p:spPr>
            <a:xfrm>
              <a:off x="459724" y="1336106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1" name="Oval 45">
              <a:extLst>
                <a:ext uri="{FF2B5EF4-FFF2-40B4-BE49-F238E27FC236}">
                  <a16:creationId xmlns:a16="http://schemas.microsoft.com/office/drawing/2014/main" id="{F3642D80-4AB2-D701-8D44-E80B0A62DA3F}"/>
                </a:ext>
              </a:extLst>
            </p:cNvPr>
            <p:cNvSpPr/>
            <p:nvPr/>
          </p:nvSpPr>
          <p:spPr>
            <a:xfrm>
              <a:off x="615918" y="166546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2" name="Oval 46">
              <a:extLst>
                <a:ext uri="{FF2B5EF4-FFF2-40B4-BE49-F238E27FC236}">
                  <a16:creationId xmlns:a16="http://schemas.microsoft.com/office/drawing/2014/main" id="{B8B59642-1CF8-469E-5926-47B6BB617970}"/>
                </a:ext>
              </a:extLst>
            </p:cNvPr>
            <p:cNvSpPr/>
            <p:nvPr/>
          </p:nvSpPr>
          <p:spPr>
            <a:xfrm>
              <a:off x="870008" y="1370095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3" name="Oval 47">
              <a:extLst>
                <a:ext uri="{FF2B5EF4-FFF2-40B4-BE49-F238E27FC236}">
                  <a16:creationId xmlns:a16="http://schemas.microsoft.com/office/drawing/2014/main" id="{2A5FF972-BB56-AE71-B344-45B07C666C51}"/>
                </a:ext>
              </a:extLst>
            </p:cNvPr>
            <p:cNvSpPr/>
            <p:nvPr/>
          </p:nvSpPr>
          <p:spPr>
            <a:xfrm>
              <a:off x="948810" y="1747208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4" name="Oval 48">
              <a:extLst>
                <a:ext uri="{FF2B5EF4-FFF2-40B4-BE49-F238E27FC236}">
                  <a16:creationId xmlns:a16="http://schemas.microsoft.com/office/drawing/2014/main" id="{E63A3D62-836F-B26C-6430-12730A50D1EB}"/>
                </a:ext>
              </a:extLst>
            </p:cNvPr>
            <p:cNvSpPr/>
            <p:nvPr/>
          </p:nvSpPr>
          <p:spPr>
            <a:xfrm>
              <a:off x="498708" y="1902631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5" name="Oval 49">
              <a:extLst>
                <a:ext uri="{FF2B5EF4-FFF2-40B4-BE49-F238E27FC236}">
                  <a16:creationId xmlns:a16="http://schemas.microsoft.com/office/drawing/2014/main" id="{B38F5A4C-276A-549B-DE59-79AC834FFF47}"/>
                </a:ext>
              </a:extLst>
            </p:cNvPr>
            <p:cNvSpPr/>
            <p:nvPr/>
          </p:nvSpPr>
          <p:spPr>
            <a:xfrm>
              <a:off x="1147087" y="1650429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6" name="Oval 50">
              <a:extLst>
                <a:ext uri="{FF2B5EF4-FFF2-40B4-BE49-F238E27FC236}">
                  <a16:creationId xmlns:a16="http://schemas.microsoft.com/office/drawing/2014/main" id="{EAD47FDD-A39A-CE95-9F7C-28E4E6818B3F}"/>
                </a:ext>
              </a:extLst>
            </p:cNvPr>
            <p:cNvSpPr/>
            <p:nvPr/>
          </p:nvSpPr>
          <p:spPr>
            <a:xfrm>
              <a:off x="350510" y="1643492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7" name="Oval 51">
              <a:extLst>
                <a:ext uri="{FF2B5EF4-FFF2-40B4-BE49-F238E27FC236}">
                  <a16:creationId xmlns:a16="http://schemas.microsoft.com/office/drawing/2014/main" id="{BF7D2078-A31B-39F9-40BD-07937102CEC3}"/>
                </a:ext>
              </a:extLst>
            </p:cNvPr>
            <p:cNvSpPr/>
            <p:nvPr/>
          </p:nvSpPr>
          <p:spPr>
            <a:xfrm>
              <a:off x="713811" y="1966778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8" name="Oval 52">
              <a:extLst>
                <a:ext uri="{FF2B5EF4-FFF2-40B4-BE49-F238E27FC236}">
                  <a16:creationId xmlns:a16="http://schemas.microsoft.com/office/drawing/2014/main" id="{52CCF376-41B9-68FA-CC33-12FBF885A0C5}"/>
                </a:ext>
              </a:extLst>
            </p:cNvPr>
            <p:cNvSpPr/>
            <p:nvPr/>
          </p:nvSpPr>
          <p:spPr>
            <a:xfrm>
              <a:off x="710600" y="1177476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9" name="Oval 53">
              <a:extLst>
                <a:ext uri="{FF2B5EF4-FFF2-40B4-BE49-F238E27FC236}">
                  <a16:creationId xmlns:a16="http://schemas.microsoft.com/office/drawing/2014/main" id="{EB1BB8D3-1D28-255F-6AFE-24462187292E}"/>
                </a:ext>
              </a:extLst>
            </p:cNvPr>
            <p:cNvSpPr/>
            <p:nvPr/>
          </p:nvSpPr>
          <p:spPr>
            <a:xfrm>
              <a:off x="1012393" y="130537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0" name="Oval 54">
              <a:extLst>
                <a:ext uri="{FF2B5EF4-FFF2-40B4-BE49-F238E27FC236}">
                  <a16:creationId xmlns:a16="http://schemas.microsoft.com/office/drawing/2014/main" id="{8C69C5AA-82DE-0E45-5375-A090781A2C3A}"/>
                </a:ext>
              </a:extLst>
            </p:cNvPr>
            <p:cNvSpPr/>
            <p:nvPr/>
          </p:nvSpPr>
          <p:spPr>
            <a:xfrm>
              <a:off x="727189" y="152298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1" name="Oval 55">
              <a:extLst>
                <a:ext uri="{FF2B5EF4-FFF2-40B4-BE49-F238E27FC236}">
                  <a16:creationId xmlns:a16="http://schemas.microsoft.com/office/drawing/2014/main" id="{5C3439B4-F733-CF54-0F3B-DF79509FFF61}"/>
                </a:ext>
              </a:extLst>
            </p:cNvPr>
            <p:cNvSpPr/>
            <p:nvPr/>
          </p:nvSpPr>
          <p:spPr>
            <a:xfrm>
              <a:off x="942011" y="1906219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83650DB-9C51-25E5-BD3C-8625EDE1795B}"/>
              </a:ext>
            </a:extLst>
          </p:cNvPr>
          <p:cNvSpPr txBox="1"/>
          <p:nvPr/>
        </p:nvSpPr>
        <p:spPr>
          <a:xfrm>
            <a:off x="1928099" y="3032152"/>
            <a:ext cx="609456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콜손창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제목 추가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8D5DDA-10B9-76DA-F3E3-69D3F492433D}"/>
              </a:ext>
            </a:extLst>
          </p:cNvPr>
          <p:cNvSpPr txBox="1"/>
          <p:nvPr/>
        </p:nvSpPr>
        <p:spPr>
          <a:xfrm>
            <a:off x="1976337" y="4049496"/>
            <a:ext cx="609456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오프닝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엔딩 효과음 추가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Group 41">
            <a:extLst>
              <a:ext uri="{FF2B5EF4-FFF2-40B4-BE49-F238E27FC236}">
                <a16:creationId xmlns:a16="http://schemas.microsoft.com/office/drawing/2014/main" id="{36491772-E86D-8CE1-346B-072224A8FC6A}"/>
              </a:ext>
            </a:extLst>
          </p:cNvPr>
          <p:cNvGrpSpPr/>
          <p:nvPr/>
        </p:nvGrpSpPr>
        <p:grpSpPr>
          <a:xfrm>
            <a:off x="6100403" y="1872816"/>
            <a:ext cx="715809" cy="715809"/>
            <a:chOff x="90588" y="970691"/>
            <a:chExt cx="1603647" cy="1603647"/>
          </a:xfrm>
        </p:grpSpPr>
        <p:sp>
          <p:nvSpPr>
            <p:cNvPr id="99" name="Donut 42">
              <a:extLst>
                <a:ext uri="{FF2B5EF4-FFF2-40B4-BE49-F238E27FC236}">
                  <a16:creationId xmlns:a16="http://schemas.microsoft.com/office/drawing/2014/main" id="{727080D4-2647-D2A0-1C5A-63E87197EDDF}"/>
                </a:ext>
              </a:extLst>
            </p:cNvPr>
            <p:cNvSpPr/>
            <p:nvPr/>
          </p:nvSpPr>
          <p:spPr>
            <a:xfrm>
              <a:off x="90588" y="970691"/>
              <a:ext cx="1603647" cy="1603647"/>
            </a:xfrm>
            <a:prstGeom prst="donut">
              <a:avLst>
                <a:gd name="adj" fmla="val 9778"/>
              </a:avLst>
            </a:prstGeom>
            <a:solidFill>
              <a:srgbClr val="513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0" name="Oval 43">
              <a:extLst>
                <a:ext uri="{FF2B5EF4-FFF2-40B4-BE49-F238E27FC236}">
                  <a16:creationId xmlns:a16="http://schemas.microsoft.com/office/drawing/2014/main" id="{D121F837-FAA1-AB59-A89B-9A5C0FCA6BFA}"/>
                </a:ext>
              </a:extLst>
            </p:cNvPr>
            <p:cNvSpPr/>
            <p:nvPr/>
          </p:nvSpPr>
          <p:spPr>
            <a:xfrm>
              <a:off x="210948" y="1091052"/>
              <a:ext cx="1362926" cy="1362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76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1" name="Oval 44">
              <a:extLst>
                <a:ext uri="{FF2B5EF4-FFF2-40B4-BE49-F238E27FC236}">
                  <a16:creationId xmlns:a16="http://schemas.microsoft.com/office/drawing/2014/main" id="{2F6871B0-C314-D81A-74C9-4567BB0D62EC}"/>
                </a:ext>
              </a:extLst>
            </p:cNvPr>
            <p:cNvSpPr/>
            <p:nvPr/>
          </p:nvSpPr>
          <p:spPr>
            <a:xfrm>
              <a:off x="459724" y="1336106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2" name="Oval 45">
              <a:extLst>
                <a:ext uri="{FF2B5EF4-FFF2-40B4-BE49-F238E27FC236}">
                  <a16:creationId xmlns:a16="http://schemas.microsoft.com/office/drawing/2014/main" id="{7860A940-B4A7-12CE-6FFF-3A2230AF8E63}"/>
                </a:ext>
              </a:extLst>
            </p:cNvPr>
            <p:cNvSpPr/>
            <p:nvPr/>
          </p:nvSpPr>
          <p:spPr>
            <a:xfrm>
              <a:off x="615918" y="166546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3" name="Oval 46">
              <a:extLst>
                <a:ext uri="{FF2B5EF4-FFF2-40B4-BE49-F238E27FC236}">
                  <a16:creationId xmlns:a16="http://schemas.microsoft.com/office/drawing/2014/main" id="{6B3E2426-7922-4B75-C8A2-64B7D4061AAC}"/>
                </a:ext>
              </a:extLst>
            </p:cNvPr>
            <p:cNvSpPr/>
            <p:nvPr/>
          </p:nvSpPr>
          <p:spPr>
            <a:xfrm>
              <a:off x="870008" y="1370095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4" name="Oval 47">
              <a:extLst>
                <a:ext uri="{FF2B5EF4-FFF2-40B4-BE49-F238E27FC236}">
                  <a16:creationId xmlns:a16="http://schemas.microsoft.com/office/drawing/2014/main" id="{7F27EBF6-801D-12F3-0B6D-213306221559}"/>
                </a:ext>
              </a:extLst>
            </p:cNvPr>
            <p:cNvSpPr/>
            <p:nvPr/>
          </p:nvSpPr>
          <p:spPr>
            <a:xfrm>
              <a:off x="948810" y="1747208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5" name="Oval 48">
              <a:extLst>
                <a:ext uri="{FF2B5EF4-FFF2-40B4-BE49-F238E27FC236}">
                  <a16:creationId xmlns:a16="http://schemas.microsoft.com/office/drawing/2014/main" id="{00C8EB04-0C68-9415-52B5-FA5B18133CEC}"/>
                </a:ext>
              </a:extLst>
            </p:cNvPr>
            <p:cNvSpPr/>
            <p:nvPr/>
          </p:nvSpPr>
          <p:spPr>
            <a:xfrm>
              <a:off x="498708" y="1902631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6" name="Oval 49">
              <a:extLst>
                <a:ext uri="{FF2B5EF4-FFF2-40B4-BE49-F238E27FC236}">
                  <a16:creationId xmlns:a16="http://schemas.microsoft.com/office/drawing/2014/main" id="{DB1BBB24-AF0F-991D-17C1-C08208B73C6F}"/>
                </a:ext>
              </a:extLst>
            </p:cNvPr>
            <p:cNvSpPr/>
            <p:nvPr/>
          </p:nvSpPr>
          <p:spPr>
            <a:xfrm>
              <a:off x="1147087" y="1650429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7" name="Oval 50">
              <a:extLst>
                <a:ext uri="{FF2B5EF4-FFF2-40B4-BE49-F238E27FC236}">
                  <a16:creationId xmlns:a16="http://schemas.microsoft.com/office/drawing/2014/main" id="{1D8495B8-0755-73A9-6D52-4CAF0FE341D6}"/>
                </a:ext>
              </a:extLst>
            </p:cNvPr>
            <p:cNvSpPr/>
            <p:nvPr/>
          </p:nvSpPr>
          <p:spPr>
            <a:xfrm>
              <a:off x="350510" y="1643492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8" name="Oval 51">
              <a:extLst>
                <a:ext uri="{FF2B5EF4-FFF2-40B4-BE49-F238E27FC236}">
                  <a16:creationId xmlns:a16="http://schemas.microsoft.com/office/drawing/2014/main" id="{79AE2776-2EBF-4A79-0F11-36DD9135E57A}"/>
                </a:ext>
              </a:extLst>
            </p:cNvPr>
            <p:cNvSpPr/>
            <p:nvPr/>
          </p:nvSpPr>
          <p:spPr>
            <a:xfrm>
              <a:off x="713811" y="1966778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9" name="Oval 52">
              <a:extLst>
                <a:ext uri="{FF2B5EF4-FFF2-40B4-BE49-F238E27FC236}">
                  <a16:creationId xmlns:a16="http://schemas.microsoft.com/office/drawing/2014/main" id="{33F17383-B217-B2EA-E9C7-3EF1A6310F1D}"/>
                </a:ext>
              </a:extLst>
            </p:cNvPr>
            <p:cNvSpPr/>
            <p:nvPr/>
          </p:nvSpPr>
          <p:spPr>
            <a:xfrm>
              <a:off x="710600" y="1177476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0" name="Oval 53">
              <a:extLst>
                <a:ext uri="{FF2B5EF4-FFF2-40B4-BE49-F238E27FC236}">
                  <a16:creationId xmlns:a16="http://schemas.microsoft.com/office/drawing/2014/main" id="{38AFFDC4-4CF5-FA77-B862-D1A0D8EEA8B4}"/>
                </a:ext>
              </a:extLst>
            </p:cNvPr>
            <p:cNvSpPr/>
            <p:nvPr/>
          </p:nvSpPr>
          <p:spPr>
            <a:xfrm>
              <a:off x="1012393" y="130537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1" name="Oval 54">
              <a:extLst>
                <a:ext uri="{FF2B5EF4-FFF2-40B4-BE49-F238E27FC236}">
                  <a16:creationId xmlns:a16="http://schemas.microsoft.com/office/drawing/2014/main" id="{EB77778D-F81E-C5DC-749B-148E9F96EF2D}"/>
                </a:ext>
              </a:extLst>
            </p:cNvPr>
            <p:cNvSpPr/>
            <p:nvPr/>
          </p:nvSpPr>
          <p:spPr>
            <a:xfrm>
              <a:off x="727189" y="152298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2" name="Oval 55">
              <a:extLst>
                <a:ext uri="{FF2B5EF4-FFF2-40B4-BE49-F238E27FC236}">
                  <a16:creationId xmlns:a16="http://schemas.microsoft.com/office/drawing/2014/main" id="{646E288A-6F97-0153-0CFE-8A0A391B7D3E}"/>
                </a:ext>
              </a:extLst>
            </p:cNvPr>
            <p:cNvSpPr/>
            <p:nvPr/>
          </p:nvSpPr>
          <p:spPr>
            <a:xfrm>
              <a:off x="942011" y="1906219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13" name="Group 56">
            <a:extLst>
              <a:ext uri="{FF2B5EF4-FFF2-40B4-BE49-F238E27FC236}">
                <a16:creationId xmlns:a16="http://schemas.microsoft.com/office/drawing/2014/main" id="{EE24D70E-B974-DB6C-C6EE-B30847E7A4A3}"/>
              </a:ext>
            </a:extLst>
          </p:cNvPr>
          <p:cNvGrpSpPr/>
          <p:nvPr/>
        </p:nvGrpSpPr>
        <p:grpSpPr>
          <a:xfrm>
            <a:off x="6099644" y="2904802"/>
            <a:ext cx="715809" cy="715809"/>
            <a:chOff x="1795445" y="970691"/>
            <a:chExt cx="1603647" cy="1603647"/>
          </a:xfrm>
        </p:grpSpPr>
        <p:sp>
          <p:nvSpPr>
            <p:cNvPr id="114" name="Donut 57">
              <a:extLst>
                <a:ext uri="{FF2B5EF4-FFF2-40B4-BE49-F238E27FC236}">
                  <a16:creationId xmlns:a16="http://schemas.microsoft.com/office/drawing/2014/main" id="{570750B1-39EF-3634-8B9E-54468FAF24C9}"/>
                </a:ext>
              </a:extLst>
            </p:cNvPr>
            <p:cNvSpPr/>
            <p:nvPr/>
          </p:nvSpPr>
          <p:spPr>
            <a:xfrm>
              <a:off x="1795445" y="970691"/>
              <a:ext cx="1603647" cy="1603647"/>
            </a:xfrm>
            <a:prstGeom prst="donut">
              <a:avLst>
                <a:gd name="adj" fmla="val 9778"/>
              </a:avLst>
            </a:prstGeom>
            <a:solidFill>
              <a:srgbClr val="513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5" name="Oval 64">
              <a:extLst>
                <a:ext uri="{FF2B5EF4-FFF2-40B4-BE49-F238E27FC236}">
                  <a16:creationId xmlns:a16="http://schemas.microsoft.com/office/drawing/2014/main" id="{960E51D6-3E43-FA2A-4A9A-65A87CA460C0}"/>
                </a:ext>
              </a:extLst>
            </p:cNvPr>
            <p:cNvSpPr/>
            <p:nvPr/>
          </p:nvSpPr>
          <p:spPr>
            <a:xfrm>
              <a:off x="1915805" y="1091052"/>
              <a:ext cx="1362926" cy="1362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76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6" name="Oval 65">
              <a:extLst>
                <a:ext uri="{FF2B5EF4-FFF2-40B4-BE49-F238E27FC236}">
                  <a16:creationId xmlns:a16="http://schemas.microsoft.com/office/drawing/2014/main" id="{11B334C6-9F77-D87C-5A85-BB7AA539B4F0}"/>
                </a:ext>
              </a:extLst>
            </p:cNvPr>
            <p:cNvSpPr/>
            <p:nvPr/>
          </p:nvSpPr>
          <p:spPr>
            <a:xfrm>
              <a:off x="2166361" y="1362048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7" name="Oval 66">
              <a:extLst>
                <a:ext uri="{FF2B5EF4-FFF2-40B4-BE49-F238E27FC236}">
                  <a16:creationId xmlns:a16="http://schemas.microsoft.com/office/drawing/2014/main" id="{86416C68-9C26-800F-C72D-8BECAD43E951}"/>
                </a:ext>
              </a:extLst>
            </p:cNvPr>
            <p:cNvSpPr/>
            <p:nvPr/>
          </p:nvSpPr>
          <p:spPr>
            <a:xfrm>
              <a:off x="2322556" y="169140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8" name="Oval 67">
              <a:extLst>
                <a:ext uri="{FF2B5EF4-FFF2-40B4-BE49-F238E27FC236}">
                  <a16:creationId xmlns:a16="http://schemas.microsoft.com/office/drawing/2014/main" id="{B70709AC-F104-98B4-630B-E7A3EA8B4699}"/>
                </a:ext>
              </a:extLst>
            </p:cNvPr>
            <p:cNvSpPr/>
            <p:nvPr/>
          </p:nvSpPr>
          <p:spPr>
            <a:xfrm>
              <a:off x="2576645" y="1396038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9" name="Oval 68">
              <a:extLst>
                <a:ext uri="{FF2B5EF4-FFF2-40B4-BE49-F238E27FC236}">
                  <a16:creationId xmlns:a16="http://schemas.microsoft.com/office/drawing/2014/main" id="{2D66DA6F-2B05-2F3D-4733-D30E9E25C957}"/>
                </a:ext>
              </a:extLst>
            </p:cNvPr>
            <p:cNvSpPr/>
            <p:nvPr/>
          </p:nvSpPr>
          <p:spPr>
            <a:xfrm>
              <a:off x="2655447" y="1773151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0" name="Oval 69">
              <a:extLst>
                <a:ext uri="{FF2B5EF4-FFF2-40B4-BE49-F238E27FC236}">
                  <a16:creationId xmlns:a16="http://schemas.microsoft.com/office/drawing/2014/main" id="{32713D00-8EED-92D6-37E6-256C026E6C47}"/>
                </a:ext>
              </a:extLst>
            </p:cNvPr>
            <p:cNvSpPr/>
            <p:nvPr/>
          </p:nvSpPr>
          <p:spPr>
            <a:xfrm>
              <a:off x="2310548" y="1928574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1" name="Oval 70">
              <a:extLst>
                <a:ext uri="{FF2B5EF4-FFF2-40B4-BE49-F238E27FC236}">
                  <a16:creationId xmlns:a16="http://schemas.microsoft.com/office/drawing/2014/main" id="{6FDE1343-D788-8E5B-D2B9-6873FB10D0A1}"/>
                </a:ext>
              </a:extLst>
            </p:cNvPr>
            <p:cNvSpPr/>
            <p:nvPr/>
          </p:nvSpPr>
          <p:spPr>
            <a:xfrm>
              <a:off x="2811643" y="161325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2" name="Oval 71">
              <a:extLst>
                <a:ext uri="{FF2B5EF4-FFF2-40B4-BE49-F238E27FC236}">
                  <a16:creationId xmlns:a16="http://schemas.microsoft.com/office/drawing/2014/main" id="{5E00DED1-D8F3-2B55-4CFB-EF43DE429B19}"/>
                </a:ext>
              </a:extLst>
            </p:cNvPr>
            <p:cNvSpPr/>
            <p:nvPr/>
          </p:nvSpPr>
          <p:spPr>
            <a:xfrm>
              <a:off x="2023975" y="163055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3" name="Oval 96">
              <a:extLst>
                <a:ext uri="{FF2B5EF4-FFF2-40B4-BE49-F238E27FC236}">
                  <a16:creationId xmlns:a16="http://schemas.microsoft.com/office/drawing/2014/main" id="{9BFD6E93-D698-5E35-810B-918890A83797}"/>
                </a:ext>
              </a:extLst>
            </p:cNvPr>
            <p:cNvSpPr/>
            <p:nvPr/>
          </p:nvSpPr>
          <p:spPr>
            <a:xfrm>
              <a:off x="2420448" y="199272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4" name="Oval 97">
              <a:extLst>
                <a:ext uri="{FF2B5EF4-FFF2-40B4-BE49-F238E27FC236}">
                  <a16:creationId xmlns:a16="http://schemas.microsoft.com/office/drawing/2014/main" id="{B74D2ACC-0104-FDD8-8395-CC8B2AB7A2FD}"/>
                </a:ext>
              </a:extLst>
            </p:cNvPr>
            <p:cNvSpPr/>
            <p:nvPr/>
          </p:nvSpPr>
          <p:spPr>
            <a:xfrm>
              <a:off x="2322556" y="1234979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5" name="Oval 98">
              <a:extLst>
                <a:ext uri="{FF2B5EF4-FFF2-40B4-BE49-F238E27FC236}">
                  <a16:creationId xmlns:a16="http://schemas.microsoft.com/office/drawing/2014/main" id="{A11A5368-ACF8-C8B7-867E-1118E2E6CBE1}"/>
                </a:ext>
              </a:extLst>
            </p:cNvPr>
            <p:cNvSpPr/>
            <p:nvPr/>
          </p:nvSpPr>
          <p:spPr>
            <a:xfrm>
              <a:off x="2719031" y="133131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6" name="Oval 99">
              <a:extLst>
                <a:ext uri="{FF2B5EF4-FFF2-40B4-BE49-F238E27FC236}">
                  <a16:creationId xmlns:a16="http://schemas.microsoft.com/office/drawing/2014/main" id="{DB187753-9667-33C0-5A4F-C8E8286D1BF5}"/>
                </a:ext>
              </a:extLst>
            </p:cNvPr>
            <p:cNvSpPr/>
            <p:nvPr/>
          </p:nvSpPr>
          <p:spPr>
            <a:xfrm>
              <a:off x="2655447" y="1990363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7" name="Oval 100">
              <a:extLst>
                <a:ext uri="{FF2B5EF4-FFF2-40B4-BE49-F238E27FC236}">
                  <a16:creationId xmlns:a16="http://schemas.microsoft.com/office/drawing/2014/main" id="{28A79504-EDE8-D55B-8BBD-6480E7318824}"/>
                </a:ext>
              </a:extLst>
            </p:cNvPr>
            <p:cNvSpPr/>
            <p:nvPr/>
          </p:nvSpPr>
          <p:spPr>
            <a:xfrm>
              <a:off x="2088263" y="180086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8" name="Oval 101">
              <a:extLst>
                <a:ext uri="{FF2B5EF4-FFF2-40B4-BE49-F238E27FC236}">
                  <a16:creationId xmlns:a16="http://schemas.microsoft.com/office/drawing/2014/main" id="{8C21DB12-DDF0-4EC6-E9DF-77E3AA98EDE6}"/>
                </a:ext>
              </a:extLst>
            </p:cNvPr>
            <p:cNvSpPr/>
            <p:nvPr/>
          </p:nvSpPr>
          <p:spPr>
            <a:xfrm>
              <a:off x="2308747" y="1518029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9" name="Oval 102">
              <a:extLst>
                <a:ext uri="{FF2B5EF4-FFF2-40B4-BE49-F238E27FC236}">
                  <a16:creationId xmlns:a16="http://schemas.microsoft.com/office/drawing/2014/main" id="{0BED403C-8FF4-9DDD-E0F6-AC719D66CC1B}"/>
                </a:ext>
              </a:extLst>
            </p:cNvPr>
            <p:cNvSpPr/>
            <p:nvPr/>
          </p:nvSpPr>
          <p:spPr>
            <a:xfrm>
              <a:off x="2499251" y="1643492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30" name="Group 41">
            <a:extLst>
              <a:ext uri="{FF2B5EF4-FFF2-40B4-BE49-F238E27FC236}">
                <a16:creationId xmlns:a16="http://schemas.microsoft.com/office/drawing/2014/main" id="{98F0DD2B-D735-A4AD-E232-08AFDAFCABE9}"/>
              </a:ext>
            </a:extLst>
          </p:cNvPr>
          <p:cNvGrpSpPr/>
          <p:nvPr/>
        </p:nvGrpSpPr>
        <p:grpSpPr>
          <a:xfrm>
            <a:off x="6100403" y="3950377"/>
            <a:ext cx="715809" cy="715809"/>
            <a:chOff x="90588" y="970691"/>
            <a:chExt cx="1603647" cy="1603647"/>
          </a:xfrm>
        </p:grpSpPr>
        <p:sp>
          <p:nvSpPr>
            <p:cNvPr id="131" name="Donut 42">
              <a:extLst>
                <a:ext uri="{FF2B5EF4-FFF2-40B4-BE49-F238E27FC236}">
                  <a16:creationId xmlns:a16="http://schemas.microsoft.com/office/drawing/2014/main" id="{EBB93A89-4681-44AF-F1D7-0DC35596943D}"/>
                </a:ext>
              </a:extLst>
            </p:cNvPr>
            <p:cNvSpPr/>
            <p:nvPr/>
          </p:nvSpPr>
          <p:spPr>
            <a:xfrm>
              <a:off x="90588" y="970691"/>
              <a:ext cx="1603647" cy="1603647"/>
            </a:xfrm>
            <a:prstGeom prst="donut">
              <a:avLst>
                <a:gd name="adj" fmla="val 9778"/>
              </a:avLst>
            </a:prstGeom>
            <a:solidFill>
              <a:srgbClr val="513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2" name="Oval 43">
              <a:extLst>
                <a:ext uri="{FF2B5EF4-FFF2-40B4-BE49-F238E27FC236}">
                  <a16:creationId xmlns:a16="http://schemas.microsoft.com/office/drawing/2014/main" id="{145287D3-291B-9994-0BE9-72ACF2363DDE}"/>
                </a:ext>
              </a:extLst>
            </p:cNvPr>
            <p:cNvSpPr/>
            <p:nvPr/>
          </p:nvSpPr>
          <p:spPr>
            <a:xfrm>
              <a:off x="210948" y="1091052"/>
              <a:ext cx="1362926" cy="1362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76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3" name="Oval 44">
              <a:extLst>
                <a:ext uri="{FF2B5EF4-FFF2-40B4-BE49-F238E27FC236}">
                  <a16:creationId xmlns:a16="http://schemas.microsoft.com/office/drawing/2014/main" id="{6A5EE3E2-0661-CDA0-BBF1-01A4D57204E0}"/>
                </a:ext>
              </a:extLst>
            </p:cNvPr>
            <p:cNvSpPr/>
            <p:nvPr/>
          </p:nvSpPr>
          <p:spPr>
            <a:xfrm>
              <a:off x="459724" y="1336106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4" name="Oval 45">
              <a:extLst>
                <a:ext uri="{FF2B5EF4-FFF2-40B4-BE49-F238E27FC236}">
                  <a16:creationId xmlns:a16="http://schemas.microsoft.com/office/drawing/2014/main" id="{C52037B6-9940-827C-E264-123A83CA2A46}"/>
                </a:ext>
              </a:extLst>
            </p:cNvPr>
            <p:cNvSpPr/>
            <p:nvPr/>
          </p:nvSpPr>
          <p:spPr>
            <a:xfrm>
              <a:off x="615918" y="166546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5" name="Oval 46">
              <a:extLst>
                <a:ext uri="{FF2B5EF4-FFF2-40B4-BE49-F238E27FC236}">
                  <a16:creationId xmlns:a16="http://schemas.microsoft.com/office/drawing/2014/main" id="{3AADDFF7-465C-D65A-9326-9BFA9B966973}"/>
                </a:ext>
              </a:extLst>
            </p:cNvPr>
            <p:cNvSpPr/>
            <p:nvPr/>
          </p:nvSpPr>
          <p:spPr>
            <a:xfrm>
              <a:off x="870008" y="1370095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6" name="Oval 47">
              <a:extLst>
                <a:ext uri="{FF2B5EF4-FFF2-40B4-BE49-F238E27FC236}">
                  <a16:creationId xmlns:a16="http://schemas.microsoft.com/office/drawing/2014/main" id="{1E93CA1D-F6E6-5DBB-2FD2-11741A196037}"/>
                </a:ext>
              </a:extLst>
            </p:cNvPr>
            <p:cNvSpPr/>
            <p:nvPr/>
          </p:nvSpPr>
          <p:spPr>
            <a:xfrm>
              <a:off x="948810" y="1747208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7" name="Oval 48">
              <a:extLst>
                <a:ext uri="{FF2B5EF4-FFF2-40B4-BE49-F238E27FC236}">
                  <a16:creationId xmlns:a16="http://schemas.microsoft.com/office/drawing/2014/main" id="{0633A773-42D0-F714-693F-0D43B996B812}"/>
                </a:ext>
              </a:extLst>
            </p:cNvPr>
            <p:cNvSpPr/>
            <p:nvPr/>
          </p:nvSpPr>
          <p:spPr>
            <a:xfrm>
              <a:off x="498708" y="1902631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8" name="Oval 49">
              <a:extLst>
                <a:ext uri="{FF2B5EF4-FFF2-40B4-BE49-F238E27FC236}">
                  <a16:creationId xmlns:a16="http://schemas.microsoft.com/office/drawing/2014/main" id="{4E14A9DF-2CFB-5675-FEFD-DF46779EDBAC}"/>
                </a:ext>
              </a:extLst>
            </p:cNvPr>
            <p:cNvSpPr/>
            <p:nvPr/>
          </p:nvSpPr>
          <p:spPr>
            <a:xfrm>
              <a:off x="1147087" y="1650429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9" name="Oval 50">
              <a:extLst>
                <a:ext uri="{FF2B5EF4-FFF2-40B4-BE49-F238E27FC236}">
                  <a16:creationId xmlns:a16="http://schemas.microsoft.com/office/drawing/2014/main" id="{1C1B363D-232A-92C0-0405-012396AE8894}"/>
                </a:ext>
              </a:extLst>
            </p:cNvPr>
            <p:cNvSpPr/>
            <p:nvPr/>
          </p:nvSpPr>
          <p:spPr>
            <a:xfrm>
              <a:off x="350510" y="1643492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0" name="Oval 51">
              <a:extLst>
                <a:ext uri="{FF2B5EF4-FFF2-40B4-BE49-F238E27FC236}">
                  <a16:creationId xmlns:a16="http://schemas.microsoft.com/office/drawing/2014/main" id="{5EF80758-9F7F-E606-AF5C-3BFBC7A3A63C}"/>
                </a:ext>
              </a:extLst>
            </p:cNvPr>
            <p:cNvSpPr/>
            <p:nvPr/>
          </p:nvSpPr>
          <p:spPr>
            <a:xfrm>
              <a:off x="713811" y="1966778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1" name="Oval 52">
              <a:extLst>
                <a:ext uri="{FF2B5EF4-FFF2-40B4-BE49-F238E27FC236}">
                  <a16:creationId xmlns:a16="http://schemas.microsoft.com/office/drawing/2014/main" id="{092D9F3E-7E5B-0297-0CD1-46D66D6C17F6}"/>
                </a:ext>
              </a:extLst>
            </p:cNvPr>
            <p:cNvSpPr/>
            <p:nvPr/>
          </p:nvSpPr>
          <p:spPr>
            <a:xfrm>
              <a:off x="710600" y="1177476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2" name="Oval 53">
              <a:extLst>
                <a:ext uri="{FF2B5EF4-FFF2-40B4-BE49-F238E27FC236}">
                  <a16:creationId xmlns:a16="http://schemas.microsoft.com/office/drawing/2014/main" id="{EE4E0AC9-C10F-6C8F-729D-C715A2C0E955}"/>
                </a:ext>
              </a:extLst>
            </p:cNvPr>
            <p:cNvSpPr/>
            <p:nvPr/>
          </p:nvSpPr>
          <p:spPr>
            <a:xfrm>
              <a:off x="1012393" y="130537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3" name="Oval 54">
              <a:extLst>
                <a:ext uri="{FF2B5EF4-FFF2-40B4-BE49-F238E27FC236}">
                  <a16:creationId xmlns:a16="http://schemas.microsoft.com/office/drawing/2014/main" id="{BC534DC4-DEEF-4B16-3B46-B93FD932937F}"/>
                </a:ext>
              </a:extLst>
            </p:cNvPr>
            <p:cNvSpPr/>
            <p:nvPr/>
          </p:nvSpPr>
          <p:spPr>
            <a:xfrm>
              <a:off x="727189" y="1522983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4" name="Oval 55">
              <a:extLst>
                <a:ext uri="{FF2B5EF4-FFF2-40B4-BE49-F238E27FC236}">
                  <a16:creationId xmlns:a16="http://schemas.microsoft.com/office/drawing/2014/main" id="{E8AF5A33-9EFC-EDE1-2FD9-480499CD5B0A}"/>
                </a:ext>
              </a:extLst>
            </p:cNvPr>
            <p:cNvSpPr/>
            <p:nvPr/>
          </p:nvSpPr>
          <p:spPr>
            <a:xfrm>
              <a:off x="942011" y="1906219"/>
              <a:ext cx="312391" cy="31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45" name="Group 56">
            <a:extLst>
              <a:ext uri="{FF2B5EF4-FFF2-40B4-BE49-F238E27FC236}">
                <a16:creationId xmlns:a16="http://schemas.microsoft.com/office/drawing/2014/main" id="{14CFC825-A9C8-742F-622A-2490B856D56B}"/>
              </a:ext>
            </a:extLst>
          </p:cNvPr>
          <p:cNvGrpSpPr/>
          <p:nvPr/>
        </p:nvGrpSpPr>
        <p:grpSpPr>
          <a:xfrm>
            <a:off x="6099644" y="4837925"/>
            <a:ext cx="715809" cy="715809"/>
            <a:chOff x="1795445" y="970691"/>
            <a:chExt cx="1603647" cy="1603647"/>
          </a:xfrm>
        </p:grpSpPr>
        <p:sp>
          <p:nvSpPr>
            <p:cNvPr id="146" name="Donut 57">
              <a:extLst>
                <a:ext uri="{FF2B5EF4-FFF2-40B4-BE49-F238E27FC236}">
                  <a16:creationId xmlns:a16="http://schemas.microsoft.com/office/drawing/2014/main" id="{B8B8C944-B840-F9D4-69EE-0B5FD9216988}"/>
                </a:ext>
              </a:extLst>
            </p:cNvPr>
            <p:cNvSpPr/>
            <p:nvPr/>
          </p:nvSpPr>
          <p:spPr>
            <a:xfrm>
              <a:off x="1795445" y="970691"/>
              <a:ext cx="1603647" cy="1603647"/>
            </a:xfrm>
            <a:prstGeom prst="donut">
              <a:avLst>
                <a:gd name="adj" fmla="val 9778"/>
              </a:avLst>
            </a:prstGeom>
            <a:solidFill>
              <a:srgbClr val="513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7" name="Oval 64">
              <a:extLst>
                <a:ext uri="{FF2B5EF4-FFF2-40B4-BE49-F238E27FC236}">
                  <a16:creationId xmlns:a16="http://schemas.microsoft.com/office/drawing/2014/main" id="{1BDC7F56-91BD-3F53-8354-DEA0BA15FA0C}"/>
                </a:ext>
              </a:extLst>
            </p:cNvPr>
            <p:cNvSpPr/>
            <p:nvPr/>
          </p:nvSpPr>
          <p:spPr>
            <a:xfrm>
              <a:off x="1915805" y="1091052"/>
              <a:ext cx="1362926" cy="13629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769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8" name="Oval 65">
              <a:extLst>
                <a:ext uri="{FF2B5EF4-FFF2-40B4-BE49-F238E27FC236}">
                  <a16:creationId xmlns:a16="http://schemas.microsoft.com/office/drawing/2014/main" id="{8C6DF591-77FE-D0A4-6FCA-3CC3AD5B2B28}"/>
                </a:ext>
              </a:extLst>
            </p:cNvPr>
            <p:cNvSpPr/>
            <p:nvPr/>
          </p:nvSpPr>
          <p:spPr>
            <a:xfrm>
              <a:off x="2166361" y="1362048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9" name="Oval 66">
              <a:extLst>
                <a:ext uri="{FF2B5EF4-FFF2-40B4-BE49-F238E27FC236}">
                  <a16:creationId xmlns:a16="http://schemas.microsoft.com/office/drawing/2014/main" id="{6A3DD3F4-DA4E-E090-8CD6-A524700B1DFF}"/>
                </a:ext>
              </a:extLst>
            </p:cNvPr>
            <p:cNvSpPr/>
            <p:nvPr/>
          </p:nvSpPr>
          <p:spPr>
            <a:xfrm>
              <a:off x="2322556" y="169140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0" name="Oval 67">
              <a:extLst>
                <a:ext uri="{FF2B5EF4-FFF2-40B4-BE49-F238E27FC236}">
                  <a16:creationId xmlns:a16="http://schemas.microsoft.com/office/drawing/2014/main" id="{F12B9811-8E0F-2182-AF1E-CED7D071C1D9}"/>
                </a:ext>
              </a:extLst>
            </p:cNvPr>
            <p:cNvSpPr/>
            <p:nvPr/>
          </p:nvSpPr>
          <p:spPr>
            <a:xfrm>
              <a:off x="2576645" y="1396038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1" name="Oval 68">
              <a:extLst>
                <a:ext uri="{FF2B5EF4-FFF2-40B4-BE49-F238E27FC236}">
                  <a16:creationId xmlns:a16="http://schemas.microsoft.com/office/drawing/2014/main" id="{A2923A35-0E6C-20D7-0592-623C8F69E51B}"/>
                </a:ext>
              </a:extLst>
            </p:cNvPr>
            <p:cNvSpPr/>
            <p:nvPr/>
          </p:nvSpPr>
          <p:spPr>
            <a:xfrm>
              <a:off x="2655447" y="1773151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2" name="Oval 69">
              <a:extLst>
                <a:ext uri="{FF2B5EF4-FFF2-40B4-BE49-F238E27FC236}">
                  <a16:creationId xmlns:a16="http://schemas.microsoft.com/office/drawing/2014/main" id="{018AB6AB-8132-F169-A9CC-2C7AC9980295}"/>
                </a:ext>
              </a:extLst>
            </p:cNvPr>
            <p:cNvSpPr/>
            <p:nvPr/>
          </p:nvSpPr>
          <p:spPr>
            <a:xfrm>
              <a:off x="2310548" y="1928574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3" name="Oval 70">
              <a:extLst>
                <a:ext uri="{FF2B5EF4-FFF2-40B4-BE49-F238E27FC236}">
                  <a16:creationId xmlns:a16="http://schemas.microsoft.com/office/drawing/2014/main" id="{5E8F33AF-2443-0789-F7E4-15D2095BA4FA}"/>
                </a:ext>
              </a:extLst>
            </p:cNvPr>
            <p:cNvSpPr/>
            <p:nvPr/>
          </p:nvSpPr>
          <p:spPr>
            <a:xfrm>
              <a:off x="2811643" y="161325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4" name="Oval 71">
              <a:extLst>
                <a:ext uri="{FF2B5EF4-FFF2-40B4-BE49-F238E27FC236}">
                  <a16:creationId xmlns:a16="http://schemas.microsoft.com/office/drawing/2014/main" id="{DDD1D316-B1EE-35BC-7248-A6D1DB0B677D}"/>
                </a:ext>
              </a:extLst>
            </p:cNvPr>
            <p:cNvSpPr/>
            <p:nvPr/>
          </p:nvSpPr>
          <p:spPr>
            <a:xfrm>
              <a:off x="2023975" y="163055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5" name="Oval 96">
              <a:extLst>
                <a:ext uri="{FF2B5EF4-FFF2-40B4-BE49-F238E27FC236}">
                  <a16:creationId xmlns:a16="http://schemas.microsoft.com/office/drawing/2014/main" id="{FF8F35A0-6F50-0BEA-9BAA-22E5DC802D25}"/>
                </a:ext>
              </a:extLst>
            </p:cNvPr>
            <p:cNvSpPr/>
            <p:nvPr/>
          </p:nvSpPr>
          <p:spPr>
            <a:xfrm>
              <a:off x="2420448" y="199272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6" name="Oval 97">
              <a:extLst>
                <a:ext uri="{FF2B5EF4-FFF2-40B4-BE49-F238E27FC236}">
                  <a16:creationId xmlns:a16="http://schemas.microsoft.com/office/drawing/2014/main" id="{B25A4CC1-B29E-C887-BC8E-7057E70BB49C}"/>
                </a:ext>
              </a:extLst>
            </p:cNvPr>
            <p:cNvSpPr/>
            <p:nvPr/>
          </p:nvSpPr>
          <p:spPr>
            <a:xfrm>
              <a:off x="2322556" y="1234979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7" name="Oval 98">
              <a:extLst>
                <a:ext uri="{FF2B5EF4-FFF2-40B4-BE49-F238E27FC236}">
                  <a16:creationId xmlns:a16="http://schemas.microsoft.com/office/drawing/2014/main" id="{C82F2F3E-8E34-7CAA-3DD7-062E29C6ADFE}"/>
                </a:ext>
              </a:extLst>
            </p:cNvPr>
            <p:cNvSpPr/>
            <p:nvPr/>
          </p:nvSpPr>
          <p:spPr>
            <a:xfrm>
              <a:off x="2719031" y="1331316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8" name="Oval 99">
              <a:extLst>
                <a:ext uri="{FF2B5EF4-FFF2-40B4-BE49-F238E27FC236}">
                  <a16:creationId xmlns:a16="http://schemas.microsoft.com/office/drawing/2014/main" id="{535AA4C3-BB8D-FFF9-3C6C-E410F1A1C745}"/>
                </a:ext>
              </a:extLst>
            </p:cNvPr>
            <p:cNvSpPr/>
            <p:nvPr/>
          </p:nvSpPr>
          <p:spPr>
            <a:xfrm>
              <a:off x="2655447" y="1990363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9" name="Oval 100">
              <a:extLst>
                <a:ext uri="{FF2B5EF4-FFF2-40B4-BE49-F238E27FC236}">
                  <a16:creationId xmlns:a16="http://schemas.microsoft.com/office/drawing/2014/main" id="{B6493444-9246-9B51-5980-5654348AA52D}"/>
                </a:ext>
              </a:extLst>
            </p:cNvPr>
            <p:cNvSpPr/>
            <p:nvPr/>
          </p:nvSpPr>
          <p:spPr>
            <a:xfrm>
              <a:off x="2088263" y="1800860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0" name="Oval 101">
              <a:extLst>
                <a:ext uri="{FF2B5EF4-FFF2-40B4-BE49-F238E27FC236}">
                  <a16:creationId xmlns:a16="http://schemas.microsoft.com/office/drawing/2014/main" id="{CA9F0E83-CC12-552E-9C18-0605265409F7}"/>
                </a:ext>
              </a:extLst>
            </p:cNvPr>
            <p:cNvSpPr/>
            <p:nvPr/>
          </p:nvSpPr>
          <p:spPr>
            <a:xfrm>
              <a:off x="2308747" y="1518029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1" name="Oval 102">
              <a:extLst>
                <a:ext uri="{FF2B5EF4-FFF2-40B4-BE49-F238E27FC236}">
                  <a16:creationId xmlns:a16="http://schemas.microsoft.com/office/drawing/2014/main" id="{117C6EFF-6190-F651-426B-4125B4E2220F}"/>
                </a:ext>
              </a:extLst>
            </p:cNvPr>
            <p:cNvSpPr/>
            <p:nvPr/>
          </p:nvSpPr>
          <p:spPr>
            <a:xfrm>
              <a:off x="2499251" y="1643492"/>
              <a:ext cx="312391" cy="312391"/>
            </a:xfrm>
            <a:prstGeom prst="ellipse">
              <a:avLst/>
            </a:prstGeom>
            <a:solidFill>
              <a:schemeClr val="bg1"/>
            </a:soli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D7C73FD-FF54-10FC-2B64-2B7FE61A77A8}"/>
              </a:ext>
            </a:extLst>
          </p:cNvPr>
          <p:cNvSpPr txBox="1"/>
          <p:nvPr/>
        </p:nvSpPr>
        <p:spPr>
          <a:xfrm>
            <a:off x="7153453" y="1885396"/>
            <a:ext cx="3835064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글자 색상 변경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6FADBFA-64D4-A809-F891-1B3338110654}"/>
              </a:ext>
            </a:extLst>
          </p:cNvPr>
          <p:cNvSpPr txBox="1"/>
          <p:nvPr/>
        </p:nvSpPr>
        <p:spPr>
          <a:xfrm>
            <a:off x="7153453" y="4883077"/>
            <a:ext cx="474452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돌 색상 확인 기능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F66E0BC-FD8B-5C90-1D58-01B6355413D5}"/>
              </a:ext>
            </a:extLst>
          </p:cNvPr>
          <p:cNvSpPr txBox="1"/>
          <p:nvPr/>
        </p:nvSpPr>
        <p:spPr>
          <a:xfrm>
            <a:off x="1973707" y="4975605"/>
            <a:ext cx="3853851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바둑판 정사각형으로 변경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59CD168-3B1C-8370-BBA9-F233A9C5E92B}"/>
              </a:ext>
            </a:extLst>
          </p:cNvPr>
          <p:cNvSpPr txBox="1"/>
          <p:nvPr/>
        </p:nvSpPr>
        <p:spPr>
          <a:xfrm>
            <a:off x="7153453" y="4042678"/>
            <a:ext cx="3464984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오목 승패 기능 추가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3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업그레이드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3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1296DFD-80B7-B517-6EFB-B5678FE27D98}"/>
              </a:ext>
            </a:extLst>
          </p:cNvPr>
          <p:cNvSpPr/>
          <p:nvPr/>
        </p:nvSpPr>
        <p:spPr>
          <a:xfrm>
            <a:off x="4984772" y="2893742"/>
            <a:ext cx="1929161" cy="19291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E6A05-8A50-08E6-D4C0-03D751572402}"/>
              </a:ext>
            </a:extLst>
          </p:cNvPr>
          <p:cNvSpPr txBox="1"/>
          <p:nvPr/>
        </p:nvSpPr>
        <p:spPr>
          <a:xfrm>
            <a:off x="1864231" y="185043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A70E52-FD1B-917F-A544-2C99FE03930B}"/>
              </a:ext>
            </a:extLst>
          </p:cNvPr>
          <p:cNvSpPr txBox="1"/>
          <p:nvPr/>
        </p:nvSpPr>
        <p:spPr>
          <a:xfrm>
            <a:off x="9767430" y="184485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25EBF-1B12-0C76-C124-5CD134CC27F7}"/>
              </a:ext>
            </a:extLst>
          </p:cNvPr>
          <p:cNvCxnSpPr>
            <a:cxnSpLocks/>
          </p:cNvCxnSpPr>
          <p:nvPr/>
        </p:nvCxnSpPr>
        <p:spPr>
          <a:xfrm>
            <a:off x="3434576" y="3858320"/>
            <a:ext cx="1344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F79CBB-ED09-2BD1-0994-EFD9B9A71B03}"/>
              </a:ext>
            </a:extLst>
          </p:cNvPr>
          <p:cNvCxnSpPr>
            <a:cxnSpLocks/>
          </p:cNvCxnSpPr>
          <p:nvPr/>
        </p:nvCxnSpPr>
        <p:spPr>
          <a:xfrm>
            <a:off x="6913933" y="3880622"/>
            <a:ext cx="103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B535C2-A7CC-90C4-0424-DD25F047E152}"/>
              </a:ext>
            </a:extLst>
          </p:cNvPr>
          <p:cNvSpPr txBox="1"/>
          <p:nvPr/>
        </p:nvSpPr>
        <p:spPr>
          <a:xfrm>
            <a:off x="5647024" y="369595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8E7E377-EE07-9D1D-416A-FA03516BC5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6" y="2486538"/>
            <a:ext cx="3259517" cy="274356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DF70190-84C1-DE6C-FF07-81A58F01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18" y="2417372"/>
            <a:ext cx="3338844" cy="27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인트로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3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FAB491-813B-39FC-18FF-A80F557B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3" y="1017807"/>
            <a:ext cx="4858428" cy="1724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070C6A-D400-75E2-11C1-C08E0BF3261C}"/>
              </a:ext>
            </a:extLst>
          </p:cNvPr>
          <p:cNvSpPr txBox="1"/>
          <p:nvPr/>
        </p:nvSpPr>
        <p:spPr>
          <a:xfrm>
            <a:off x="9137935" y="1332835"/>
            <a:ext cx="2302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 효과음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콘솔창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제목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콘솔창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크기 정의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스타트 로고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설명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FAE7490-D002-2C50-5267-7D02FDD74A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593" y="2491410"/>
            <a:ext cx="6885982" cy="19166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BEC68E-C047-A94E-A576-8437A17840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593" y="4408098"/>
            <a:ext cx="7802064" cy="26168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8352AA-0E4B-9666-A459-125B5E246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21" y="237679"/>
            <a:ext cx="7582958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클리어 로고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3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9FC70B-16BB-945F-AD1C-958980C6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4" y="1520970"/>
            <a:ext cx="7925906" cy="47822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2DA463-6665-6FAF-DCE4-45DB57CB4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13"/>
          <a:stretch/>
        </p:blipFill>
        <p:spPr>
          <a:xfrm>
            <a:off x="8189344" y="1897810"/>
            <a:ext cx="4002656" cy="15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8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효과음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8803" y="37505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CC840C-5F61-8134-B5A8-02E02FFF9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53" y="1845039"/>
            <a:ext cx="2886478" cy="29436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F3ABCD-0A36-1C71-A920-3F1883DE2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19" y="375058"/>
            <a:ext cx="3172268" cy="4972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7E0720-0E10-6C36-164C-A0956334F08C}"/>
              </a:ext>
            </a:extLst>
          </p:cNvPr>
          <p:cNvSpPr txBox="1"/>
          <p:nvPr/>
        </p:nvSpPr>
        <p:spPr>
          <a:xfrm>
            <a:off x="2786332" y="5805578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 시 자동으로 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7B72C-4379-148A-9C42-6B7115A8BC37}"/>
              </a:ext>
            </a:extLst>
          </p:cNvPr>
          <p:cNvSpPr txBox="1"/>
          <p:nvPr/>
        </p:nvSpPr>
        <p:spPr>
          <a:xfrm>
            <a:off x="7221913" y="580557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게임이 끝나면 실행</a:t>
            </a:r>
          </a:p>
        </p:txBody>
      </p:sp>
    </p:spTree>
    <p:extLst>
      <p:ext uri="{BB962C8B-B14F-4D97-AF65-F5344CB8AC3E}">
        <p14:creationId xmlns:p14="http://schemas.microsoft.com/office/powerpoint/2010/main" val="309772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280</Words>
  <Application>Microsoft Office PowerPoint</Application>
  <PresentationFormat>와이드스크린</PresentationFormat>
  <Paragraphs>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나눔스퀘어라운드 ExtraBold</vt:lpstr>
      <vt:lpstr>나눔스퀘어라운드 Light</vt:lpstr>
      <vt:lpstr>나눔스퀘어라운드 Bold</vt:lpstr>
      <vt:lpstr>Arial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NYCOM</cp:lastModifiedBy>
  <cp:revision>66</cp:revision>
  <dcterms:created xsi:type="dcterms:W3CDTF">2022-05-10T00:06:31Z</dcterms:created>
  <dcterms:modified xsi:type="dcterms:W3CDTF">2022-10-11T15:18:57Z</dcterms:modified>
</cp:coreProperties>
</file>