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134ec13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134ec13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34ec13f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34ec13f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34ec13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134ec13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134ec13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134ec13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134ec13f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134ec13f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34ec13f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34ec13f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34ec13f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34ec13f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134ec13f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134ec13f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134ec13f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134ec13f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134ec13f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134ec13f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134ec13f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134ec13f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34ec13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34ec1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134ec13f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134ec13f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134ec13f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134ec13f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134ec13f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134ec13f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134ec13f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134ec13f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134ec13f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134ec13f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134ec13f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134ec13f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34ec13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34ec13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34ec13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34ec13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34ec13f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34ec13f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34ec13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34ec13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134ec13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134ec13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34ec13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34ec13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134ec13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134ec13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134ec13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134ec13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gif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gif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0.png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gif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velog.io/@naranghae/C-%EB%94%94%EC%9E%90%EC%9D%B4%EB%84%88-%EB%A1%9C%EB%93%9C-%EC%98%A4%EB%A5%98-%ED%95%B4%EA%B2%B0%EB%B0%A9%EB%B2%95" TargetMode="External"/><Relationship Id="rId4" Type="http://schemas.openxmlformats.org/officeDocument/2006/relationships/hyperlink" Target="https://chat.openai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gif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720">
                <a:latin typeface="Malgun Gothic"/>
                <a:ea typeface="Malgun Gothic"/>
                <a:cs typeface="Malgun Gothic"/>
                <a:sym typeface="Malgun Gothic"/>
              </a:rPr>
              <a:t>카페 관리 프로그램</a:t>
            </a:r>
            <a:endParaRPr sz="372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641675" y="3051550"/>
            <a:ext cx="5402700" cy="15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2023.06.12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객체지향프로그래밍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2020964002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박소영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00" y="1062050"/>
            <a:ext cx="4089074" cy="31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500" y="346250"/>
            <a:ext cx="3661500" cy="100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700" y="2153015"/>
            <a:ext cx="2675050" cy="10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4806500" y="1810250"/>
            <a:ext cx="3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전 </a:t>
            </a:r>
            <a:r>
              <a:rPr lang="ko"/>
              <a:t>데이터베이스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9700" y="3829625"/>
            <a:ext cx="21907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4806500" y="3470375"/>
            <a:ext cx="3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후 데이터베이스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창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475"/>
            <a:ext cx="4587721" cy="41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21" y="792475"/>
            <a:ext cx="4099079" cy="201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521" y="2959889"/>
            <a:ext cx="3881175" cy="203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종료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75" y="1285850"/>
            <a:ext cx="4041525" cy="311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900" y="2028600"/>
            <a:ext cx="4410650" cy="12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날짜와 시간 표시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50" y="838050"/>
            <a:ext cx="2466975" cy="17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50" y="3796025"/>
            <a:ext cx="3009900" cy="1171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150" y="2640175"/>
            <a:ext cx="2762250" cy="1123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8472" y="2376147"/>
            <a:ext cx="4768575" cy="2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4000475" y="1871250"/>
            <a:ext cx="40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라벨을 이용하여 현재 날짜와 시간 표시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25" y="668875"/>
            <a:ext cx="6942826" cy="419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 코드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130" y="893250"/>
            <a:ext cx="3865548" cy="27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32" y="926825"/>
            <a:ext cx="2749193" cy="273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24" y="3660249"/>
            <a:ext cx="2749200" cy="773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513400" y="4495775"/>
            <a:ext cx="22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테이블 코드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4323025" y="4438200"/>
            <a:ext cx="18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 버튼 코드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 코드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00" y="1700350"/>
            <a:ext cx="4128775" cy="23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575775" y="4251075"/>
            <a:ext cx="30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취소 버튼 코드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075" y="792475"/>
            <a:ext cx="4308525" cy="3234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4687675" y="4251075"/>
            <a:ext cx="29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버튼(이름, 수량, 가격)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메뉴가 같으면 수량과 가격 증가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사용 현황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5" y="1041950"/>
            <a:ext cx="5732950" cy="346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6290350" y="2106000"/>
            <a:ext cx="260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버튼을 클릭하면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색상 변경,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폼으로 이동 후 돌아와도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선택한 정보를 그대로 반영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코드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875" y="1176850"/>
            <a:ext cx="4506650" cy="28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00" y="1049488"/>
            <a:ext cx="4294876" cy="29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재고관리 - 이름, 수량, 유통기한 입력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63" y="763700"/>
            <a:ext cx="6942826" cy="419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82150" y="7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>
                <a:latin typeface="Malgun Gothic"/>
                <a:ea typeface="Malgun Gothic"/>
                <a:cs typeface="Malgun Gothic"/>
                <a:sym typeface="Malgun Gothic"/>
              </a:rPr>
              <a:t>기존 프로그램 - 물건 합계 계산 프로그램</a:t>
            </a:r>
            <a:endParaRPr sz="212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0" y="723900"/>
            <a:ext cx="5497191" cy="41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재고관리 - 삭제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25" y="753300"/>
            <a:ext cx="6364974" cy="384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재고관리 코드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475"/>
            <a:ext cx="4690356" cy="41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181" y="3234675"/>
            <a:ext cx="24479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181" y="1181100"/>
            <a:ext cx="22383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5446175" y="640075"/>
            <a:ext cx="18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전 DB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5446175" y="2834475"/>
            <a:ext cx="18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후 DB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체크리스트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50" y="768475"/>
            <a:ext cx="6942826" cy="419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체크리스트 코드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00" y="955600"/>
            <a:ext cx="3853200" cy="2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750" y="2748250"/>
            <a:ext cx="3505200" cy="208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750" y="840450"/>
            <a:ext cx="3211490" cy="18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체크리스트 코드 - 입력 폼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50" y="1453800"/>
            <a:ext cx="4320700" cy="25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75" y="1824863"/>
            <a:ext cx="3295650" cy="192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</a:t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50" y="1180300"/>
            <a:ext cx="5214575" cy="31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551" y="1354525"/>
            <a:ext cx="3202575" cy="243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https://velog.io/@taelee/%ED%81%AC%EB%A1%AC-%EA%B0%9C%EB%B0%9C%EC%9E%90%EB%AA%A8%EB%93%9C%EC%97%90%EC%84%9C-%EB%A7%88%EC%9A%B0%EC%8A%A4-%EC%A2%8C%ED%91%9C-%EC%B0%BE%EA%B8%B0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https://dibrary.tistory.com/86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 u="sng"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https://velog.io/@naranghae/C-%EB%94%94%EC%9E%90%EC%9D%B4%EB%84%88-%EB%A1%9C%EB%93%9C-%EC%98%A4%EB%A5%98-%ED%95%B4%EA%B2%B0%EB%B0%A9%EB%B2%95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 u="sng"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https://chat.openai.com/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https://mydevnote.tistory.com/287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182150" y="7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>
                <a:latin typeface="Malgun Gothic"/>
                <a:ea typeface="Malgun Gothic"/>
                <a:cs typeface="Malgun Gothic"/>
                <a:sym typeface="Malgun Gothic"/>
              </a:rPr>
              <a:t>기존 프로그램 - 코드 살펴보기</a:t>
            </a:r>
            <a:endParaRPr sz="212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0" y="224900"/>
            <a:ext cx="4462174" cy="340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500" y="3627300"/>
            <a:ext cx="4462175" cy="11903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44700" y="1007600"/>
            <a:ext cx="373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물건과 가격을 입력받아 리스트에 표시하고, 총액을 계산하는 간단한 예제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"계산" 버튼을 클릭하여 물건과 가격을 추가하고, "초기화" 버튼을 클릭하여 리스트와 총액을 초기화할 수 있습니다.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추가된 기능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Mysql 데이터베이스 연동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로그인 폼 생성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회원가입 기능 추가(DB 연동)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종료 버튼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메뉴 버튼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재고 관리 폼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재고 추가 버튼, 삭제 버튼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테이블 관리 폼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오픈 체크리스트, 마감 체크리스트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체크리스트에 입력 기능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매출 관리 폼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폼 생성 시 위치 고정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메뉴 판매창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고객센터 정보 추가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4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폼 생성 위치 고정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0" y="1267100"/>
            <a:ext cx="4386825" cy="265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721" y="1207285"/>
            <a:ext cx="3784950" cy="109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721" y="2542946"/>
            <a:ext cx="3784950" cy="9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133900" y="3646500"/>
            <a:ext cx="3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폼의 시작 위치를 수동으로 지정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0" y="678438"/>
            <a:ext cx="4524375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225075" y="983600"/>
            <a:ext cx="3617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폼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아이디와 비밀번호를 입력하여 로그인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 버튼으로 가입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 데이터는 Mysql과 연동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성공과 실패시 메세지박스로 알려줌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종료 버튼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폼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0" y="962025"/>
            <a:ext cx="4170550" cy="321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900" y="962025"/>
            <a:ext cx="4170545" cy="32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폼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50" y="748500"/>
            <a:ext cx="2829725" cy="40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366225" y="1861650"/>
            <a:ext cx="405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로그인에 성공하면 현재 폼을 지우고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폼으로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실패시 에러 메세지 발생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title"/>
          </p:nvPr>
        </p:nvSpPr>
        <p:spPr>
          <a:xfrm>
            <a:off x="322175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75" y="787675"/>
            <a:ext cx="4514850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025" y="792475"/>
            <a:ext cx="4085574" cy="2382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922800" y="3277050"/>
            <a:ext cx="406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Mysql과 연동된 상태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입력한 값이 중복인지 비교하여 출력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