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6" r:id="rId10"/>
    <p:sldId id="267" r:id="rId11"/>
    <p:sldId id="268" r:id="rId12"/>
    <p:sldId id="278" r:id="rId13"/>
    <p:sldId id="269" r:id="rId14"/>
    <p:sldId id="270" r:id="rId15"/>
    <p:sldId id="271" r:id="rId16"/>
    <p:sldId id="279" r:id="rId17"/>
    <p:sldId id="280" r:id="rId18"/>
    <p:sldId id="282" r:id="rId19"/>
    <p:sldId id="283" r:id="rId20"/>
    <p:sldId id="285" r:id="rId21"/>
    <p:sldId id="284" r:id="rId22"/>
    <p:sldId id="289" r:id="rId23"/>
    <p:sldId id="286" r:id="rId24"/>
    <p:sldId id="287" r:id="rId25"/>
    <p:sldId id="288" r:id="rId26"/>
    <p:sldId id="290" r:id="rId27"/>
    <p:sldId id="291" r:id="rId28"/>
    <p:sldId id="292" r:id="rId29"/>
    <p:sldId id="293" r:id="rId30"/>
    <p:sldId id="294" r:id="rId31"/>
    <p:sldId id="281" r:id="rId32"/>
    <p:sldId id="295" r:id="rId33"/>
    <p:sldId id="272" r:id="rId34"/>
    <p:sldId id="273" r:id="rId35"/>
    <p:sldId id="296" r:id="rId36"/>
    <p:sldId id="297" r:id="rId37"/>
    <p:sldId id="260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ECC0-AA5A-4456-8121-8EF1ACA9AF61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55E4-9FBA-44B7-814E-80DAE74CD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0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ECC0-AA5A-4456-8121-8EF1ACA9AF61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55E4-9FBA-44B7-814E-80DAE74CD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8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ECC0-AA5A-4456-8121-8EF1ACA9AF61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55E4-9FBA-44B7-814E-80DAE74CD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6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ECC0-AA5A-4456-8121-8EF1ACA9AF61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55E4-9FBA-44B7-814E-80DAE74CD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6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ECC0-AA5A-4456-8121-8EF1ACA9AF61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55E4-9FBA-44B7-814E-80DAE74CD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4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ECC0-AA5A-4456-8121-8EF1ACA9AF61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55E4-9FBA-44B7-814E-80DAE74CD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43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ECC0-AA5A-4456-8121-8EF1ACA9AF61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55E4-9FBA-44B7-814E-80DAE74CD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ECC0-AA5A-4456-8121-8EF1ACA9AF61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55E4-9FBA-44B7-814E-80DAE74CD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56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ECC0-AA5A-4456-8121-8EF1ACA9AF61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55E4-9FBA-44B7-814E-80DAE74CD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3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ECC0-AA5A-4456-8121-8EF1ACA9AF61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55E4-9FBA-44B7-814E-80DAE74CD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8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ECC0-AA5A-4456-8121-8EF1ACA9AF61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55E4-9FBA-44B7-814E-80DAE74CD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4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0ECC0-AA5A-4456-8121-8EF1ACA9AF61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155E4-9FBA-44B7-814E-80DAE74CD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6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447925" y="1028700"/>
            <a:ext cx="7286625" cy="11906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38174"/>
            <a:ext cx="9144000" cy="1452563"/>
          </a:xfrm>
        </p:spPr>
        <p:txBody>
          <a:bodyPr/>
          <a:lstStyle/>
          <a:p>
            <a:r>
              <a:rPr lang="ko-KR" altLang="en-US" dirty="0" smtClean="0"/>
              <a:t>리눅스 명령어 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24175" y="5040313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dirty="0" smtClean="0"/>
              <a:t>2023.06.13</a:t>
            </a:r>
          </a:p>
          <a:p>
            <a:pPr algn="r"/>
            <a:r>
              <a:rPr lang="ko-KR" altLang="en-US" dirty="0" smtClean="0"/>
              <a:t>시스템프로그래밍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2020964002</a:t>
            </a:r>
          </a:p>
          <a:p>
            <a:pPr algn="r"/>
            <a:r>
              <a:rPr lang="ko-KR" altLang="en-US" dirty="0" smtClean="0"/>
              <a:t>박소영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9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10" y="134975"/>
            <a:ext cx="5875529" cy="64546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62" y="134975"/>
            <a:ext cx="2941575" cy="14174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15962" y="2719680"/>
            <a:ext cx="504825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opendir</a:t>
            </a:r>
            <a:r>
              <a:rPr lang="ko-KR" altLang="ko-KR">
                <a:solidFill>
                  <a:srgbClr val="374151"/>
                </a:solidFill>
                <a:latin typeface="+mn-ea"/>
              </a:rPr>
              <a:t>, </a:t>
            </a:r>
            <a:r>
              <a:rPr kumimoji="0" lang="ko-KR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readdir</a:t>
            </a:r>
            <a:r>
              <a:rPr lang="ko-KR" altLang="ko-KR">
                <a:solidFill>
                  <a:srgbClr val="374151"/>
                </a:solidFill>
                <a:latin typeface="+mn-ea"/>
              </a:rPr>
              <a:t>, </a:t>
            </a:r>
            <a:r>
              <a:rPr kumimoji="0" lang="ko-KR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closedir</a:t>
            </a:r>
            <a:r>
              <a:rPr lang="ko-KR" altLang="ko-KR">
                <a:solidFill>
                  <a:srgbClr val="374151"/>
                </a:solidFill>
                <a:latin typeface="+mn-ea"/>
              </a:rPr>
              <a:t> 함수를 사용하여 디렉토리를 열고, 각 항목의 파일 유형을 확인하여 출력 문자를 추가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44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ls-l </a:t>
            </a:r>
            <a:r>
              <a:rPr lang="ko-KR" altLang="en-US" sz="2800" dirty="0" smtClean="0"/>
              <a:t>명령어 </a:t>
            </a:r>
            <a:r>
              <a:rPr lang="en-US" altLang="ko-KR" sz="2800" dirty="0" smtClean="0"/>
              <a:t>– </a:t>
            </a:r>
            <a:r>
              <a:rPr lang="ko-KR" altLang="en-US" sz="2000" dirty="0">
                <a:latin typeface="+mn-ea"/>
              </a:rPr>
              <a:t>파일 및 디렉토리의 소유자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그룹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권한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크기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수정된 시간 등</a:t>
            </a:r>
            <a:r>
              <a:rPr lang="en-US" altLang="ko-KR" sz="3200" dirty="0" smtClean="0">
                <a:latin typeface="+mn-ea"/>
              </a:rPr>
              <a:t> </a:t>
            </a:r>
            <a:endParaRPr lang="ko-KR" altLang="en-US" sz="36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830377"/>
            <a:ext cx="5680448" cy="24556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710" y="4585197"/>
            <a:ext cx="3093988" cy="15774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698" y="830377"/>
            <a:ext cx="6027688" cy="533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ls-l </a:t>
            </a:r>
            <a:r>
              <a:rPr lang="ko-KR" altLang="en-US" sz="2800" dirty="0" smtClean="0"/>
              <a:t>명령어 </a:t>
            </a:r>
            <a:r>
              <a:rPr lang="en-US" altLang="ko-KR" sz="2800" dirty="0" smtClean="0"/>
              <a:t>– </a:t>
            </a:r>
            <a:r>
              <a:rPr lang="ko-KR" altLang="en-US" sz="2000" dirty="0">
                <a:latin typeface="+mn-ea"/>
              </a:rPr>
              <a:t>파일 및 디렉토리의 소유자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그룹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권한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크기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수정된 시간 등</a:t>
            </a:r>
            <a:r>
              <a:rPr lang="en-US" altLang="ko-KR" sz="3200" dirty="0" smtClean="0">
                <a:latin typeface="+mn-ea"/>
              </a:rPr>
              <a:t> </a:t>
            </a:r>
            <a:endParaRPr lang="ko-KR" altLang="en-US" sz="36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44" y="775275"/>
            <a:ext cx="6362856" cy="568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3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ls-R </a:t>
            </a:r>
            <a:r>
              <a:rPr lang="ko-KR" altLang="en-US" sz="2800" dirty="0" smtClean="0"/>
              <a:t>명령어 </a:t>
            </a:r>
            <a:r>
              <a:rPr lang="en-US" altLang="ko-KR" sz="2800" dirty="0" smtClean="0"/>
              <a:t>– </a:t>
            </a:r>
            <a:r>
              <a:rPr lang="ko-KR" altLang="en-US" sz="2000" dirty="0" smtClean="0"/>
              <a:t>하위 디렉토리를 재귀적으로 포함하여 모든 파일과 디렉토리를 보여줌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75" y="1343589"/>
            <a:ext cx="5883150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9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18" y="104775"/>
            <a:ext cx="6454699" cy="645469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26" y="931484"/>
            <a:ext cx="5273497" cy="16593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86600" y="2971800"/>
            <a:ext cx="50321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stat </a:t>
            </a:r>
            <a:r>
              <a:rPr lang="ko-KR" altLang="en-US" sz="2000" dirty="0" smtClean="0">
                <a:latin typeface="+mn-ea"/>
              </a:rPr>
              <a:t>함수를 사용하여 현재 항목의 상태를 가져옵니다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가져온 상태가 디렉토리인 경우</a:t>
            </a:r>
            <a:r>
              <a:rPr lang="en-US" altLang="ko-KR" sz="2000" dirty="0" smtClean="0">
                <a:latin typeface="+mn-ea"/>
              </a:rPr>
              <a:t>, . </a:t>
            </a:r>
            <a:r>
              <a:rPr lang="ko-KR" altLang="en-US" sz="2000" dirty="0" smtClean="0">
                <a:latin typeface="+mn-ea"/>
              </a:rPr>
              <a:t>과 </a:t>
            </a:r>
            <a:r>
              <a:rPr lang="en-US" altLang="ko-KR" sz="2000" dirty="0" smtClean="0">
                <a:latin typeface="+mn-ea"/>
              </a:rPr>
              <a:t>.. 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디렉토리를 제외하고 해당 디렉토리의 </a:t>
            </a:r>
            <a:endParaRPr lang="en-US" altLang="ko-KR" sz="2000" dirty="0" smtClean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이름을 출력한 후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en-US" altLang="ko-KR" sz="2000" dirty="0" err="1" smtClean="0">
                <a:latin typeface="+mn-ea"/>
              </a:rPr>
              <a:t>ls_R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함수를 재귀적으로 호출하여 하위 디렉토리를 탐색합니다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가져온 상태가 파일인 경우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해당 파일의 이름을 출력합니다</a:t>
            </a:r>
            <a:r>
              <a:rPr lang="en-US" altLang="ko-KR" sz="2000" dirty="0" smtClean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91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pwd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명령어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현재 작업 중인 디렉토리의 경로를 출력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2017363"/>
            <a:ext cx="5076610" cy="11925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356" y="1177093"/>
            <a:ext cx="7009676" cy="479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r</a:t>
            </a:r>
            <a:r>
              <a:rPr lang="en-US" altLang="ko-KR" sz="2800" dirty="0" err="1" smtClean="0"/>
              <a:t>m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명령어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파일이나 디렉토리 삭제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44" y="1940687"/>
            <a:ext cx="4282811" cy="16901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83" y="908441"/>
            <a:ext cx="7005949" cy="544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echo </a:t>
            </a:r>
            <a:r>
              <a:rPr lang="ko-KR" altLang="en-US" sz="2800" dirty="0" smtClean="0"/>
              <a:t>명령어 </a:t>
            </a:r>
            <a:r>
              <a:rPr lang="en-US" altLang="ko-KR" sz="2800" dirty="0" smtClean="0"/>
              <a:t>– </a:t>
            </a:r>
            <a:r>
              <a:rPr lang="ko-KR" altLang="en-US" sz="2000" dirty="0" smtClean="0"/>
              <a:t>주어진 문자열을 출력하는 기능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2735536"/>
            <a:ext cx="4389500" cy="17507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41" y="1828673"/>
            <a:ext cx="7720459" cy="376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m</a:t>
            </a:r>
            <a:r>
              <a:rPr lang="en-US" altLang="ko-KR" sz="3200" dirty="0" err="1" smtClean="0"/>
              <a:t>kdir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명령어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디렉토리 생성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9" y="1983053"/>
            <a:ext cx="4633362" cy="18555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66" y="736920"/>
            <a:ext cx="5751384" cy="601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head </a:t>
            </a:r>
            <a:r>
              <a:rPr lang="ko-KR" altLang="en-US" sz="2800" dirty="0" smtClean="0"/>
              <a:t>명령어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파일의 앞 부분 출력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50" y="1230474"/>
            <a:ext cx="8809000" cy="490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1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0" y="14128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구현 명령어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0008" y="1458053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1. </a:t>
            </a:r>
            <a:r>
              <a:rPr lang="ko-KR" altLang="en-US" sz="2400" dirty="0" err="1" smtClean="0">
                <a:latin typeface="+mn-ea"/>
              </a:rPr>
              <a:t>ls</a:t>
            </a:r>
            <a:endParaRPr lang="ko-KR" altLang="en-US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2. </a:t>
            </a:r>
            <a:r>
              <a:rPr lang="ko-KR" altLang="en-US" sz="2400" dirty="0" err="1" smtClean="0">
                <a:latin typeface="+mn-ea"/>
              </a:rPr>
              <a:t>ls-i</a:t>
            </a:r>
            <a:endParaRPr lang="ko-KR" altLang="en-US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3. </a:t>
            </a:r>
            <a:r>
              <a:rPr lang="ko-KR" altLang="en-US" sz="2400" dirty="0" err="1" smtClean="0">
                <a:latin typeface="+mn-ea"/>
              </a:rPr>
              <a:t>ls-a</a:t>
            </a:r>
            <a:endParaRPr lang="ko-KR" altLang="en-US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4. </a:t>
            </a:r>
            <a:r>
              <a:rPr lang="ko-KR" altLang="en-US" sz="2400" dirty="0" err="1" smtClean="0">
                <a:latin typeface="+mn-ea"/>
              </a:rPr>
              <a:t>ls-t</a:t>
            </a:r>
            <a:endParaRPr lang="ko-KR" altLang="en-US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5. </a:t>
            </a:r>
            <a:r>
              <a:rPr lang="ko-KR" altLang="en-US" sz="2400" dirty="0" err="1" smtClean="0">
                <a:latin typeface="+mn-ea"/>
              </a:rPr>
              <a:t>ls-F</a:t>
            </a:r>
            <a:endParaRPr lang="ko-KR" altLang="en-US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6. </a:t>
            </a:r>
            <a:r>
              <a:rPr lang="ko-KR" altLang="en-US" sz="2400" dirty="0" err="1" smtClean="0">
                <a:latin typeface="+mn-ea"/>
              </a:rPr>
              <a:t>ls-l</a:t>
            </a:r>
            <a:endParaRPr lang="ko-KR" altLang="en-US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7. </a:t>
            </a:r>
            <a:r>
              <a:rPr lang="ko-KR" altLang="en-US" sz="2400" dirty="0" err="1" smtClean="0">
                <a:latin typeface="+mn-ea"/>
              </a:rPr>
              <a:t>ls-R</a:t>
            </a:r>
            <a:endParaRPr lang="ko-KR" altLang="en-US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8. </a:t>
            </a:r>
            <a:r>
              <a:rPr lang="ko-KR" altLang="en-US" sz="2400" dirty="0" err="1" smtClean="0">
                <a:latin typeface="+mn-ea"/>
              </a:rPr>
              <a:t>pwd</a:t>
            </a:r>
            <a:endParaRPr lang="ko-KR" altLang="en-US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9. </a:t>
            </a:r>
            <a:r>
              <a:rPr lang="ko-KR" altLang="en-US" sz="2400" dirty="0" err="1" smtClean="0">
                <a:latin typeface="+mn-ea"/>
              </a:rPr>
              <a:t>rm</a:t>
            </a:r>
            <a:endParaRPr lang="ko-KR" altLang="en-US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10. </a:t>
            </a:r>
            <a:r>
              <a:rPr lang="ko-KR" altLang="en-US" sz="2400" dirty="0" err="1" smtClean="0">
                <a:latin typeface="+mn-ea"/>
              </a:rPr>
              <a:t>echo</a:t>
            </a:r>
            <a:endParaRPr lang="ko-KR" altLang="en-US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11. </a:t>
            </a:r>
            <a:r>
              <a:rPr lang="ko-KR" altLang="en-US" sz="2400" dirty="0" err="1" smtClean="0">
                <a:latin typeface="+mn-ea"/>
              </a:rPr>
              <a:t>mkdir</a:t>
            </a:r>
            <a:endParaRPr lang="ko-KR" altLang="en-US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12. </a:t>
            </a:r>
            <a:r>
              <a:rPr lang="ko-KR" altLang="en-US" sz="2400" dirty="0" err="1" smtClean="0">
                <a:latin typeface="+mn-ea"/>
              </a:rPr>
              <a:t>head</a:t>
            </a:r>
            <a:endParaRPr lang="ko-KR" altLang="en-US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13. </a:t>
            </a:r>
            <a:r>
              <a:rPr lang="ko-KR" altLang="en-US" sz="2400" dirty="0" err="1" smtClean="0">
                <a:latin typeface="+mn-ea"/>
              </a:rPr>
              <a:t>tail</a:t>
            </a:r>
            <a:endParaRPr lang="ko-KR" altLang="en-US" sz="24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52008" y="1458053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smtClean="0"/>
              <a:t>14. </a:t>
            </a:r>
            <a:r>
              <a:rPr lang="ko-KR" altLang="en-US" sz="2400" dirty="0" err="1" smtClean="0"/>
              <a:t>date</a:t>
            </a:r>
            <a:endParaRPr lang="ko-KR" altLang="en-US" sz="2400" dirty="0" smtClean="0"/>
          </a:p>
          <a:p>
            <a:r>
              <a:rPr lang="en-US" altLang="ko-KR" sz="2400" dirty="0" smtClean="0"/>
              <a:t>15. </a:t>
            </a:r>
            <a:r>
              <a:rPr lang="ko-KR" altLang="en-US" sz="2400" dirty="0" err="1" smtClean="0"/>
              <a:t>cat</a:t>
            </a:r>
            <a:endParaRPr lang="ko-KR" altLang="en-US" sz="2400" dirty="0" smtClean="0"/>
          </a:p>
          <a:p>
            <a:r>
              <a:rPr lang="en-US" altLang="ko-KR" sz="2400" dirty="0" smtClean="0"/>
              <a:t>16. </a:t>
            </a:r>
            <a:r>
              <a:rPr lang="ko-KR" altLang="en-US" sz="2400" dirty="0" err="1" smtClean="0"/>
              <a:t>uname</a:t>
            </a:r>
            <a:endParaRPr lang="ko-KR" altLang="en-US" sz="2400" dirty="0" smtClean="0"/>
          </a:p>
          <a:p>
            <a:r>
              <a:rPr lang="en-US" altLang="ko-KR" sz="2400" dirty="0" smtClean="0"/>
              <a:t>17. </a:t>
            </a:r>
            <a:r>
              <a:rPr lang="ko-KR" altLang="en-US" sz="2400" dirty="0" err="1" smtClean="0"/>
              <a:t>claer</a:t>
            </a:r>
            <a:endParaRPr lang="ko-KR" altLang="en-US" sz="2400" dirty="0" smtClean="0"/>
          </a:p>
          <a:p>
            <a:r>
              <a:rPr lang="en-US" altLang="ko-KR" sz="2400" dirty="0" smtClean="0"/>
              <a:t>18. </a:t>
            </a:r>
            <a:r>
              <a:rPr lang="ko-KR" altLang="en-US" sz="2400" dirty="0" err="1" smtClean="0"/>
              <a:t>touch</a:t>
            </a:r>
            <a:endParaRPr lang="ko-KR" altLang="en-US" sz="2400" dirty="0" smtClean="0"/>
          </a:p>
          <a:p>
            <a:r>
              <a:rPr lang="en-US" altLang="ko-KR" sz="2400" dirty="0" smtClean="0"/>
              <a:t>19. </a:t>
            </a:r>
            <a:r>
              <a:rPr lang="ko-KR" altLang="en-US" sz="2400" dirty="0" err="1" smtClean="0"/>
              <a:t>wc</a:t>
            </a:r>
            <a:endParaRPr lang="ko-KR" altLang="en-US" sz="2400" dirty="0" smtClean="0"/>
          </a:p>
          <a:p>
            <a:r>
              <a:rPr lang="en-US" altLang="ko-KR" sz="2400" dirty="0" smtClean="0"/>
              <a:t>20. </a:t>
            </a:r>
            <a:r>
              <a:rPr lang="ko-KR" altLang="en-US" sz="2400" dirty="0" err="1" smtClean="0"/>
              <a:t>more</a:t>
            </a:r>
            <a:endParaRPr lang="ko-KR" altLang="en-US" sz="2400" dirty="0" smtClean="0"/>
          </a:p>
          <a:p>
            <a:r>
              <a:rPr lang="en-US" altLang="ko-KR" sz="2400" dirty="0" smtClean="0"/>
              <a:t>21. </a:t>
            </a:r>
            <a:r>
              <a:rPr lang="ko-KR" altLang="en-US" sz="2400" dirty="0" err="1" smtClean="0"/>
              <a:t>whoami</a:t>
            </a:r>
            <a:endParaRPr lang="ko-KR" altLang="en-US" sz="2400" dirty="0" smtClean="0"/>
          </a:p>
          <a:p>
            <a:r>
              <a:rPr lang="en-US" altLang="ko-KR" sz="2400" dirty="0" smtClean="0"/>
              <a:t>22. </a:t>
            </a:r>
            <a:r>
              <a:rPr lang="ko-KR" altLang="en-US" sz="2400" dirty="0" err="1" smtClean="0"/>
              <a:t>rmdir</a:t>
            </a:r>
            <a:endParaRPr lang="ko-KR" altLang="en-US" sz="2400" dirty="0" smtClean="0"/>
          </a:p>
          <a:p>
            <a:r>
              <a:rPr lang="en-US" altLang="ko-KR" sz="2400" dirty="0" smtClean="0"/>
              <a:t>23. </a:t>
            </a:r>
            <a:r>
              <a:rPr lang="ko-KR" altLang="en-US" sz="2400" dirty="0" err="1" smtClean="0"/>
              <a:t>chmod</a:t>
            </a:r>
            <a:endParaRPr lang="ko-KR" altLang="en-US" sz="2400" dirty="0" smtClean="0"/>
          </a:p>
          <a:p>
            <a:r>
              <a:rPr lang="en-US" altLang="ko-KR" sz="2400" dirty="0" smtClean="0"/>
              <a:t>24. </a:t>
            </a:r>
            <a:r>
              <a:rPr lang="ko-KR" altLang="en-US" sz="2400" dirty="0" err="1" smtClean="0"/>
              <a:t>mkfile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54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head </a:t>
            </a:r>
            <a:r>
              <a:rPr lang="ko-KR" altLang="en-US" sz="2800" dirty="0" smtClean="0"/>
              <a:t>명령어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파일의 앞 부분 출력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28" y="805695"/>
            <a:ext cx="6069572" cy="57023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01" y="805694"/>
            <a:ext cx="5755507" cy="34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tail </a:t>
            </a:r>
            <a:r>
              <a:rPr lang="ko-KR" altLang="en-US" sz="2800" dirty="0" smtClean="0"/>
              <a:t>명령어 </a:t>
            </a:r>
            <a:r>
              <a:rPr lang="en-US" altLang="ko-KR" sz="2800" dirty="0" smtClean="0"/>
              <a:t>– </a:t>
            </a:r>
            <a:r>
              <a:rPr lang="ko-KR" altLang="en-US" sz="2400" dirty="0" smtClean="0"/>
              <a:t>파일의 </a:t>
            </a:r>
            <a:r>
              <a:rPr lang="ko-KR" altLang="en-US" sz="2400" dirty="0" err="1" smtClean="0"/>
              <a:t>뒷</a:t>
            </a:r>
            <a:r>
              <a:rPr lang="ko-KR" altLang="en-US" sz="2400" dirty="0" smtClean="0"/>
              <a:t> 부분 출력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14" y="1220946"/>
            <a:ext cx="5890338" cy="40463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57" y="199809"/>
            <a:ext cx="6000544" cy="624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tail </a:t>
            </a:r>
            <a:r>
              <a:rPr lang="ko-KR" altLang="en-US" sz="2800" dirty="0" smtClean="0"/>
              <a:t>명령어 </a:t>
            </a:r>
            <a:r>
              <a:rPr lang="en-US" altLang="ko-KR" sz="2800" dirty="0" smtClean="0"/>
              <a:t>– </a:t>
            </a:r>
            <a:r>
              <a:rPr lang="ko-KR" altLang="en-US" sz="2400" dirty="0" smtClean="0"/>
              <a:t>파일의 </a:t>
            </a:r>
            <a:r>
              <a:rPr lang="ko-KR" altLang="en-US" sz="2400" dirty="0" err="1" smtClean="0"/>
              <a:t>뒷</a:t>
            </a:r>
            <a:r>
              <a:rPr lang="ko-KR" altLang="en-US" sz="2400" dirty="0" smtClean="0"/>
              <a:t> 부분 출력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70" y="627995"/>
            <a:ext cx="6309605" cy="61478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5" y="1369585"/>
            <a:ext cx="5433531" cy="334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8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date </a:t>
            </a:r>
            <a:r>
              <a:rPr lang="ko-KR" altLang="en-US" sz="2800" dirty="0" smtClean="0"/>
              <a:t>명령어 </a:t>
            </a:r>
            <a:r>
              <a:rPr lang="en-US" altLang="ko-KR" sz="2800" dirty="0" smtClean="0"/>
              <a:t>– </a:t>
            </a:r>
            <a:r>
              <a:rPr lang="ko-KR" altLang="en-US" sz="2400" dirty="0"/>
              <a:t>현재 </a:t>
            </a:r>
            <a:r>
              <a:rPr lang="ko-KR" altLang="en-US" sz="2400" dirty="0" smtClean="0"/>
              <a:t>날짜와 시간 출력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" y="1611593"/>
            <a:ext cx="5037257" cy="14078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83" y="811301"/>
            <a:ext cx="8051317" cy="551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7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cat </a:t>
            </a:r>
            <a:r>
              <a:rPr lang="ko-KR" altLang="en-US" sz="2800" dirty="0" smtClean="0"/>
              <a:t>명령어 </a:t>
            </a:r>
            <a:r>
              <a:rPr lang="en-US" altLang="ko-KR" sz="2800" dirty="0" smtClean="0"/>
              <a:t>– </a:t>
            </a:r>
            <a:r>
              <a:rPr lang="ko-KR" altLang="en-US" sz="2000" dirty="0" smtClean="0"/>
              <a:t>파일의 내용을 출력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98" y="1726829"/>
            <a:ext cx="5014395" cy="32233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24" y="104775"/>
            <a:ext cx="6459493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6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uname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명령어 </a:t>
            </a:r>
            <a:r>
              <a:rPr lang="en-US" altLang="ko-KR" sz="2800" dirty="0" smtClean="0"/>
              <a:t>– </a:t>
            </a:r>
            <a:r>
              <a:rPr lang="ko-KR" altLang="en-US" sz="2400" dirty="0" smtClean="0"/>
              <a:t>시스템 정보를 표시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1605848"/>
            <a:ext cx="4381880" cy="22327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23" y="1074266"/>
            <a:ext cx="7752177" cy="44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1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Clear </a:t>
            </a:r>
            <a:r>
              <a:rPr lang="ko-KR" altLang="en-US" sz="2800" dirty="0" smtClean="0"/>
              <a:t>명령어 </a:t>
            </a:r>
            <a:r>
              <a:rPr lang="en-US" altLang="ko-KR" sz="2800" dirty="0" smtClean="0"/>
              <a:t>– </a:t>
            </a:r>
            <a:r>
              <a:rPr lang="ko-KR" altLang="en-US" sz="2400" dirty="0" smtClean="0"/>
              <a:t>화면 내용을 지움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1" y="1383012"/>
            <a:ext cx="4861981" cy="13869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49" y="3274053"/>
            <a:ext cx="5632440" cy="22720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149" y="1383012"/>
            <a:ext cx="5485665" cy="13869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1" y="4319171"/>
            <a:ext cx="5121084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touch </a:t>
            </a:r>
            <a:r>
              <a:rPr lang="ko-KR" altLang="en-US" sz="2800" dirty="0" smtClean="0"/>
              <a:t>명령어 </a:t>
            </a:r>
            <a:r>
              <a:rPr lang="en-US" altLang="ko-KR" sz="2800" dirty="0" smtClean="0"/>
              <a:t>– </a:t>
            </a:r>
            <a:r>
              <a:rPr lang="ko-KR" altLang="en-US" sz="2400" dirty="0" smtClean="0"/>
              <a:t>파일의 작성 시간을 현재로 변경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14" y="3958565"/>
            <a:ext cx="7327991" cy="8896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14" y="1379185"/>
            <a:ext cx="7221319" cy="110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8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touch </a:t>
            </a:r>
            <a:r>
              <a:rPr lang="ko-KR" altLang="en-US" sz="2800" dirty="0" smtClean="0"/>
              <a:t>명령어 </a:t>
            </a:r>
            <a:r>
              <a:rPr lang="en-US" altLang="ko-KR" sz="2800" dirty="0" smtClean="0"/>
              <a:t>– </a:t>
            </a:r>
            <a:r>
              <a:rPr lang="ko-KR" altLang="en-US" sz="2000" dirty="0" smtClean="0"/>
              <a:t>파일의 작성 시간을 현재로 변경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481"/>
            <a:ext cx="6530906" cy="62010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91" y="605481"/>
            <a:ext cx="5837426" cy="36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wc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명령어 </a:t>
            </a:r>
            <a:r>
              <a:rPr lang="en-US" altLang="ko-KR" sz="2800" dirty="0" smtClean="0"/>
              <a:t>– </a:t>
            </a:r>
            <a:r>
              <a:rPr lang="ko-KR" altLang="en-US" sz="2000" dirty="0" smtClean="0"/>
              <a:t>파일의 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단어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문자수</a:t>
            </a:r>
            <a:r>
              <a:rPr lang="ko-KR" altLang="en-US" sz="2000" dirty="0" smtClean="0"/>
              <a:t> 출력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7" y="2162112"/>
            <a:ext cx="5712204" cy="17145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823" y="366385"/>
            <a:ext cx="5860393" cy="629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0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2" y="1333501"/>
            <a:ext cx="6295257" cy="49482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759" y="1333501"/>
            <a:ext cx="5166273" cy="2086769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670085" y="3623461"/>
            <a:ext cx="5297947" cy="256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readdir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 함수는 다음 디렉토리 항목에 대한 포인터를 반환하며, 더 이상 항목이 없을 경우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NULL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을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 반환합니다.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entry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-&gt;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d_name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: 현재 항목의 이름을 출력합니다.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d_name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은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struct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dirent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 구조체의 멤버로서, 해당 항목의 이름을 나타냅니다.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ls </a:t>
            </a:r>
            <a:r>
              <a:rPr lang="ko-KR" altLang="en-US" sz="2800" dirty="0"/>
              <a:t>명령어 </a:t>
            </a:r>
            <a:r>
              <a:rPr lang="en-US" altLang="ko-KR" sz="2800" dirty="0"/>
              <a:t>– </a:t>
            </a:r>
            <a:r>
              <a:rPr lang="ko-KR" altLang="en-US" sz="2800" dirty="0"/>
              <a:t>현재 디렉토리 내 파일 출력</a:t>
            </a:r>
          </a:p>
        </p:txBody>
      </p:sp>
    </p:spTree>
    <p:extLst>
      <p:ext uri="{BB962C8B-B14F-4D97-AF65-F5344CB8AC3E}">
        <p14:creationId xmlns:p14="http://schemas.microsoft.com/office/powerpoint/2010/main" val="42325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wc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명령어 </a:t>
            </a:r>
            <a:r>
              <a:rPr lang="en-US" altLang="ko-KR" sz="2800" dirty="0" smtClean="0"/>
              <a:t>– </a:t>
            </a:r>
            <a:r>
              <a:rPr lang="ko-KR" altLang="en-US" sz="2000" dirty="0" smtClean="0"/>
              <a:t>파일의 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단어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문자수</a:t>
            </a:r>
            <a:r>
              <a:rPr lang="ko-KR" altLang="en-US" sz="2000" dirty="0" smtClean="0"/>
              <a:t> 출력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733" y="627995"/>
            <a:ext cx="5913360" cy="615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more </a:t>
            </a:r>
            <a:r>
              <a:rPr lang="ko-KR" altLang="en-US" sz="2800" dirty="0" smtClean="0"/>
              <a:t>명령어 </a:t>
            </a:r>
            <a:r>
              <a:rPr lang="en-US" altLang="ko-KR" sz="2800" dirty="0" smtClean="0"/>
              <a:t>– </a:t>
            </a:r>
            <a:r>
              <a:rPr lang="ko-KR" altLang="en-US" sz="2400" dirty="0" smtClean="0"/>
              <a:t>파일을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페이지씩 보여줌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25" y="1453417"/>
            <a:ext cx="7774591" cy="347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more </a:t>
            </a:r>
            <a:r>
              <a:rPr lang="ko-KR" altLang="en-US" sz="2800" dirty="0" smtClean="0"/>
              <a:t>명령어 </a:t>
            </a:r>
            <a:r>
              <a:rPr lang="en-US" altLang="ko-KR" sz="2800" dirty="0" smtClean="0"/>
              <a:t>– </a:t>
            </a:r>
            <a:r>
              <a:rPr lang="ko-KR" altLang="en-US" sz="2400" dirty="0" smtClean="0"/>
              <a:t>파일을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페이지씩 보여줌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5161"/>
            <a:ext cx="7566287" cy="52903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677" y="1015161"/>
            <a:ext cx="5578323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whoami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명령어 </a:t>
            </a:r>
            <a:r>
              <a:rPr lang="en-US" altLang="ko-KR" sz="2800" dirty="0" smtClean="0"/>
              <a:t>– </a:t>
            </a:r>
            <a:r>
              <a:rPr lang="ko-KR" altLang="en-US" sz="2400" dirty="0" smtClean="0"/>
              <a:t>현재 사용자의 정보 출력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431" y="920653"/>
            <a:ext cx="4587638" cy="8896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59" y="2102968"/>
            <a:ext cx="7880182" cy="44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rmdir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명령어 </a:t>
            </a:r>
            <a:r>
              <a:rPr lang="en-US" altLang="ko-KR" sz="2800" dirty="0" smtClean="0"/>
              <a:t>– </a:t>
            </a:r>
            <a:r>
              <a:rPr lang="ko-KR" altLang="en-US" sz="2000" dirty="0" smtClean="0"/>
              <a:t>빈 디렉토리를 삭제하는 명령어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19" b="2775"/>
          <a:stretch/>
        </p:blipFill>
        <p:spPr>
          <a:xfrm>
            <a:off x="1395309" y="2072581"/>
            <a:ext cx="9966268" cy="21279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1" y="627995"/>
            <a:ext cx="8577066" cy="607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7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chmod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명령어 </a:t>
            </a:r>
            <a:r>
              <a:rPr lang="en-US" altLang="ko-KR" sz="2800" dirty="0" smtClean="0"/>
              <a:t>– </a:t>
            </a:r>
            <a:r>
              <a:rPr lang="ko-KR" altLang="en-US" sz="2000" dirty="0" smtClean="0"/>
              <a:t>파일의 권한을 수정하는 명령어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6" y="4031733"/>
            <a:ext cx="5235394" cy="5029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6" y="1564103"/>
            <a:ext cx="5044877" cy="15315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214" y="542270"/>
            <a:ext cx="5813003" cy="623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mkfile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명령어 </a:t>
            </a:r>
            <a:r>
              <a:rPr lang="en-US" altLang="ko-KR" sz="2800" dirty="0" smtClean="0"/>
              <a:t>– </a:t>
            </a:r>
            <a:r>
              <a:rPr lang="ko-KR" altLang="en-US" sz="2000" dirty="0" smtClean="0"/>
              <a:t>파일 생성 명령어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4" y="1705317"/>
            <a:ext cx="5464013" cy="25293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727" y="534523"/>
            <a:ext cx="6367634" cy="60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1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851" y="5200650"/>
            <a:ext cx="1173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/>
              <a:t>chatGPT</a:t>
            </a:r>
            <a:r>
              <a:rPr lang="en-US" altLang="ko-KR" dirty="0" smtClean="0"/>
              <a:t> : Ai.com</a:t>
            </a:r>
          </a:p>
          <a:p>
            <a:pPr algn="r"/>
            <a:r>
              <a:rPr lang="en-US" altLang="ko-KR" dirty="0" smtClean="0"/>
              <a:t>https://velog.io/@scv1702/%EC%8B%9C%EC%8A%A4%ED%85%9C-%ED%94%84%EB%A1%9C%EA%B7%B8%EB%9E%98%EB%B0%8D-%EB%A6%AC%EB%88%85%EC%8A%A4-</a:t>
            </a:r>
          </a:p>
          <a:p>
            <a:pPr algn="r"/>
            <a:r>
              <a:rPr lang="en-US" altLang="ko-KR" dirty="0" smtClean="0"/>
              <a:t>%EB%AA%85%EB%A0%B9%EC%96%B4-cp-%EA%B5%AC%ED%98%84%ED%95%98%EA%B8%B0</a:t>
            </a:r>
          </a:p>
          <a:p>
            <a:pPr algn="r"/>
            <a:endParaRPr lang="en-US" altLang="ko-KR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4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ls-</a:t>
            </a:r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명령어 </a:t>
            </a:r>
            <a:r>
              <a:rPr lang="en-US" altLang="ko-KR" sz="2800" dirty="0"/>
              <a:t>– </a:t>
            </a:r>
            <a:r>
              <a:rPr lang="ko-KR" altLang="en-US" sz="2800" dirty="0"/>
              <a:t>파일 및 디렉토리의 </a:t>
            </a:r>
            <a:r>
              <a:rPr lang="en-US" altLang="ko-KR" sz="2800" dirty="0" err="1"/>
              <a:t>inode</a:t>
            </a:r>
            <a:r>
              <a:rPr lang="en-US" altLang="ko-KR" sz="2800" dirty="0"/>
              <a:t> </a:t>
            </a:r>
            <a:r>
              <a:rPr lang="ko-KR" altLang="en-US" sz="2800" dirty="0"/>
              <a:t>번호와 함께 이름을 출력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54" y="627995"/>
            <a:ext cx="6811781" cy="61016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464" y="886797"/>
            <a:ext cx="4709568" cy="203471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362039" y="3590290"/>
            <a:ext cx="460599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snprintf</a:t>
            </a:r>
            <a:r>
              <a:rPr lang="ko-KR" altLang="en-US" dirty="0" smtClean="0"/>
              <a:t> 함수를 사용하여 파일 이름을 포함한 경로를 </a:t>
            </a:r>
            <a:r>
              <a:rPr lang="ko-KR" altLang="en-US" dirty="0" err="1" smtClean="0"/>
              <a:t>filename</a:t>
            </a:r>
            <a:r>
              <a:rPr lang="ko-KR" altLang="en-US" dirty="0" smtClean="0"/>
              <a:t> 버퍼에 생성합니다.</a:t>
            </a:r>
          </a:p>
          <a:p>
            <a:endParaRPr lang="ko-KR" altLang="en-US" dirty="0" smtClean="0"/>
          </a:p>
          <a:p>
            <a:r>
              <a:rPr lang="ko-KR" altLang="en-US" dirty="0" err="1" smtClean="0"/>
              <a:t>stat</a:t>
            </a:r>
            <a:r>
              <a:rPr lang="ko-KR" altLang="en-US" dirty="0" smtClean="0"/>
              <a:t> 함수를 사용하여 </a:t>
            </a:r>
            <a:r>
              <a:rPr lang="ko-KR" altLang="en-US" dirty="0" err="1" smtClean="0"/>
              <a:t>filename</a:t>
            </a:r>
            <a:r>
              <a:rPr lang="ko-KR" altLang="en-US" dirty="0" smtClean="0"/>
              <a:t> 경로의 파일의 속성 정보를 가져옵니다. 속성 정보를 가져오지 못하는 경우, </a:t>
            </a:r>
            <a:r>
              <a:rPr lang="ko-KR" altLang="en-US" dirty="0" err="1" smtClean="0"/>
              <a:t>perror</a:t>
            </a:r>
            <a:r>
              <a:rPr lang="ko-KR" altLang="en-US" dirty="0" smtClean="0"/>
              <a:t> 함수를 사용하여 오류 메시지를 출력하고 다음 항목으로 넘어갑니다.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마지막으로 </a:t>
            </a:r>
            <a:r>
              <a:rPr lang="ko-KR" altLang="en-US" dirty="0" err="1" smtClean="0"/>
              <a:t>printf</a:t>
            </a:r>
            <a:r>
              <a:rPr lang="ko-KR" altLang="en-US" dirty="0" smtClean="0"/>
              <a:t> 함수를 사용하여 </a:t>
            </a:r>
            <a:r>
              <a:rPr lang="ko-KR" altLang="en-US" dirty="0" err="1" smtClean="0"/>
              <a:t>inode</a:t>
            </a:r>
            <a:r>
              <a:rPr lang="ko-KR" altLang="en-US" dirty="0" smtClean="0"/>
              <a:t> 번호와 항목의 이름을 출력합니다.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6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ls-a </a:t>
            </a:r>
            <a:r>
              <a:rPr lang="ko-KR" altLang="en-US" sz="2800" dirty="0"/>
              <a:t>명령어 </a:t>
            </a:r>
            <a:r>
              <a:rPr lang="en-US" altLang="ko-KR" sz="2800" dirty="0"/>
              <a:t>– </a:t>
            </a:r>
            <a:r>
              <a:rPr lang="ko-KR" altLang="en-US" sz="2800" dirty="0" smtClean="0"/>
              <a:t>숨김 파일을 포함한 파일의 이름 출력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3" y="826544"/>
            <a:ext cx="6781492" cy="59534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913" y="826544"/>
            <a:ext cx="4839119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ls-t </a:t>
            </a:r>
            <a:r>
              <a:rPr lang="ko-KR" altLang="en-US" sz="2800" dirty="0" smtClean="0"/>
              <a:t>명령어 </a:t>
            </a:r>
            <a:r>
              <a:rPr lang="en-US" altLang="ko-KR" sz="2800" dirty="0" smtClean="0"/>
              <a:t>– </a:t>
            </a:r>
            <a:r>
              <a:rPr lang="ko-KR" altLang="en-US" sz="2000" dirty="0"/>
              <a:t>현재 디렉토리의 파일과 디렉토리 목록을 수정된 시간에 따라 정렬하여 출력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34" y="1615317"/>
            <a:ext cx="6141282" cy="32481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76" y="1615318"/>
            <a:ext cx="4821974" cy="32481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1575" y="5238750"/>
            <a:ext cx="322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실행 결과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848475" y="5238750"/>
            <a:ext cx="322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파일 생성 시간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내림차순</a:t>
            </a:r>
            <a:r>
              <a:rPr lang="en-US" altLang="ko-K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02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018520"/>
            <a:ext cx="6447079" cy="4892464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04775"/>
            <a:ext cx="1187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ls-t </a:t>
            </a:r>
            <a:r>
              <a:rPr lang="ko-KR" altLang="en-US" sz="2800" dirty="0" smtClean="0"/>
              <a:t>명령어 </a:t>
            </a:r>
            <a:r>
              <a:rPr lang="en-US" altLang="ko-KR" sz="2800" dirty="0" smtClean="0"/>
              <a:t>– </a:t>
            </a:r>
            <a:r>
              <a:rPr lang="ko-KR" altLang="en-US" sz="2000" dirty="0"/>
              <a:t>현재 디렉토리의 파일과 디렉토리 목록을 수정된 시간에 따라 정렬하여 출력</a:t>
            </a:r>
            <a:endParaRPr lang="ko-KR" altLang="en-US" sz="320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286624" y="695603"/>
            <a:ext cx="4431899" cy="5909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struct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FileInfo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 구조체를 정의하여 파일의 이름과 수정된 시간을 저장합니다.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compare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 함수는 비교 함수로서, 파일의 수정된 시간을 기준으로 내림차순으로 정렬합니다.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opendir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 함수를 사용하여 현재 디렉토리를 엽니다. 만약 디렉토리를 열 수 없는 경우,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374151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perror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 함수를 사용하여 오류 메시지를 출력하고 함수를 종료합니다.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251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4" y="174625"/>
            <a:ext cx="6512977" cy="6121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813" y="249238"/>
            <a:ext cx="5005762" cy="288290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87161" y="3764930"/>
            <a:ext cx="4938139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파일의 상세 정보를 가져와서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files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 배열에 저장.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374151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파일의 상세 정보를 가져오는 과정에서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stat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 함수를 사용하고, 가져온 정보는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struct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FileInfo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 구조체에 저장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89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" y="119765"/>
            <a:ext cx="11872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ls-F </a:t>
            </a:r>
            <a:r>
              <a:rPr lang="ko-KR" altLang="en-US" sz="3200" dirty="0" smtClean="0"/>
              <a:t>명령어 </a:t>
            </a:r>
            <a:r>
              <a:rPr lang="en-US" altLang="ko-KR" sz="3200" dirty="0" smtClean="0"/>
              <a:t>- </a:t>
            </a:r>
            <a:r>
              <a:rPr lang="ko-KR" altLang="en-US" sz="2400" dirty="0"/>
              <a:t>파일과 디렉토리를 구분하는 마지막 문자를 표시</a:t>
            </a:r>
            <a:endParaRPr lang="ko-KR" altLang="en-US" sz="4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5" y="1417166"/>
            <a:ext cx="6442959" cy="4374033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086809" y="2542353"/>
            <a:ext cx="5019675" cy="10618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디렉토리는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 슬래시(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/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)로 표시되고, 실행 가능한 파일은 별표(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*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ea"/>
              </a:rPr>
              <a:t>)로 표시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71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601</Words>
  <Application>Microsoft Office PowerPoint</Application>
  <PresentationFormat>와이드스크린</PresentationFormat>
  <Paragraphs>92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리눅스 명령어 구현</vt:lpstr>
      <vt:lpstr>구현 명령어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명령어 구현</dc:title>
  <dc:creator>partsnowy@gmail.com</dc:creator>
  <cp:lastModifiedBy>partsnowy@gmail.com</cp:lastModifiedBy>
  <cp:revision>28</cp:revision>
  <dcterms:created xsi:type="dcterms:W3CDTF">2023-06-12T12:19:44Z</dcterms:created>
  <dcterms:modified xsi:type="dcterms:W3CDTF">2023-06-12T16:53:04Z</dcterms:modified>
</cp:coreProperties>
</file>