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51130"/>
            <a:ext cx="9144000" cy="1280795"/>
          </a:xfrm>
        </p:spPr>
        <p:txBody>
          <a:bodyPr/>
          <a:p>
            <a:r>
              <a:rPr lang="en-IN" altLang="en-US"/>
              <a:t>E-Medicine Hub</a:t>
            </a:r>
            <a:endParaRPr lang="en-IN" altLang="en-US"/>
          </a:p>
        </p:txBody>
      </p:sp>
      <p:sp>
        <p:nvSpPr>
          <p:cNvPr id="3" name="Subtitle 2"/>
          <p:cNvSpPr>
            <a:spLocks noGrp="1"/>
          </p:cNvSpPr>
          <p:nvPr>
            <p:ph type="subTitle" idx="1"/>
          </p:nvPr>
        </p:nvSpPr>
        <p:spPr>
          <a:xfrm>
            <a:off x="1524000" y="4348480"/>
            <a:ext cx="9144000" cy="1328420"/>
          </a:xfrm>
        </p:spPr>
        <p:txBody>
          <a:bodyPr>
            <a:normAutofit lnSpcReduction="10000"/>
          </a:bodyPr>
          <a:p>
            <a:r>
              <a:rPr lang="en-IN" altLang="en-US"/>
              <a:t>Presented By</a:t>
            </a:r>
            <a:endParaRPr lang="en-IN" altLang="en-US"/>
          </a:p>
          <a:p>
            <a:r>
              <a:rPr lang="en-IN" altLang="en-US"/>
              <a:t>Komal Sahu(240841220082)</a:t>
            </a:r>
            <a:endParaRPr lang="en-IN" altLang="en-US"/>
          </a:p>
          <a:p>
            <a:r>
              <a:rPr lang="en-IN" altLang="en-US"/>
              <a:t>Amruta Thore(</a:t>
            </a:r>
            <a:r>
              <a:rPr lang="en-IN" altLang="en-US">
                <a:sym typeface="+mn-ea"/>
              </a:rPr>
              <a:t>240841220018)</a:t>
            </a:r>
            <a:endParaRPr lang="en-IN" altLang="en-US"/>
          </a:p>
        </p:txBody>
      </p:sp>
      <p:pic>
        <p:nvPicPr>
          <p:cNvPr id="5" name="Picture 4"/>
          <p:cNvPicPr/>
          <p:nvPr/>
        </p:nvPicPr>
        <p:blipFill>
          <a:blip r:embed="rId1"/>
          <a:stretch>
            <a:fillRect/>
          </a:stretch>
        </p:blipFill>
        <p:spPr>
          <a:xfrm>
            <a:off x="2023745" y="1260475"/>
            <a:ext cx="7868920" cy="30880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Activity Diagram:Admin</a:t>
            </a:r>
            <a:endParaRPr lang="en-IN" altLang="en-US"/>
          </a:p>
        </p:txBody>
      </p:sp>
      <p:sp>
        <p:nvSpPr>
          <p:cNvPr id="3" name="Content Placeholder 2"/>
          <p:cNvSpPr>
            <a:spLocks noGrp="1"/>
          </p:cNvSpPr>
          <p:nvPr>
            <p:ph idx="1"/>
          </p:nvPr>
        </p:nvSpPr>
        <p:spPr>
          <a:xfrm>
            <a:off x="838200" y="1825625"/>
            <a:ext cx="9284970" cy="4351655"/>
          </a:xfrm>
        </p:spPr>
        <p:txBody>
          <a:bodyPr/>
          <a:p>
            <a:pPr marL="0" indent="0">
              <a:buNone/>
            </a:pPr>
            <a:r>
              <a:rPr lang="en-IN" altLang="en-US"/>
              <a:t>                        </a:t>
            </a:r>
            <a:endParaRPr lang="en-IN" altLang="en-US"/>
          </a:p>
        </p:txBody>
      </p:sp>
      <p:pic>
        <p:nvPicPr>
          <p:cNvPr id="33" name="Picture 1"/>
          <p:cNvPicPr>
            <a:picLocks noChangeAspect="1"/>
          </p:cNvPicPr>
          <p:nvPr/>
        </p:nvPicPr>
        <p:blipFill>
          <a:blip r:embed="rId1"/>
          <a:stretch>
            <a:fillRect/>
          </a:stretch>
        </p:blipFill>
        <p:spPr>
          <a:xfrm>
            <a:off x="1692910" y="1691005"/>
            <a:ext cx="8637905" cy="4385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Activity Diagram:User</a:t>
            </a:r>
            <a:endParaRPr lang="en-IN" altLang="en-US"/>
          </a:p>
        </p:txBody>
      </p:sp>
      <p:sp>
        <p:nvSpPr>
          <p:cNvPr id="3" name="Content Placeholder 2"/>
          <p:cNvSpPr>
            <a:spLocks noGrp="1"/>
          </p:cNvSpPr>
          <p:nvPr>
            <p:ph idx="1"/>
          </p:nvPr>
        </p:nvSpPr>
        <p:spPr/>
        <p:txBody>
          <a:bodyPr/>
          <a:p>
            <a:pPr marL="0" indent="0">
              <a:buNone/>
            </a:pPr>
            <a:r>
              <a:rPr lang="en-IN" altLang="en-US"/>
              <a:t>                         </a:t>
            </a:r>
            <a:endParaRPr lang="en-IN" altLang="en-US"/>
          </a:p>
        </p:txBody>
      </p:sp>
      <p:pic>
        <p:nvPicPr>
          <p:cNvPr id="37" name="Picture 3"/>
          <p:cNvPicPr>
            <a:picLocks noChangeAspect="1"/>
          </p:cNvPicPr>
          <p:nvPr/>
        </p:nvPicPr>
        <p:blipFill>
          <a:blip r:embed="rId1"/>
          <a:stretch>
            <a:fillRect/>
          </a:stretch>
        </p:blipFill>
        <p:spPr>
          <a:xfrm>
            <a:off x="1299210" y="1290320"/>
            <a:ext cx="8564880" cy="44900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b="1"/>
              <a:t>   Home page:</a:t>
            </a:r>
            <a:endParaRPr lang="en-IN" altLang="en-US" sz="2400" b="1"/>
          </a:p>
        </p:txBody>
      </p:sp>
      <p:sp>
        <p:nvSpPr>
          <p:cNvPr id="3" name="Content Placeholder 2"/>
          <p:cNvSpPr>
            <a:spLocks noGrp="1"/>
          </p:cNvSpPr>
          <p:nvPr>
            <p:ph idx="1"/>
          </p:nvPr>
        </p:nvSpPr>
        <p:spPr/>
        <p:txBody>
          <a:bodyPr/>
          <a:p>
            <a:pPr marL="0" indent="0">
              <a:buNone/>
            </a:pPr>
            <a:r>
              <a:rPr lang="en-IN" altLang="en-US"/>
              <a:t>                     </a:t>
            </a:r>
            <a:endParaRPr lang="en-IN" altLang="en-US"/>
          </a:p>
        </p:txBody>
      </p:sp>
      <p:pic>
        <p:nvPicPr>
          <p:cNvPr id="5" name="Picture 4"/>
          <p:cNvPicPr>
            <a:picLocks noChangeAspect="1"/>
          </p:cNvPicPr>
          <p:nvPr/>
        </p:nvPicPr>
        <p:blipFill>
          <a:blip r:embed="rId1"/>
          <a:stretch>
            <a:fillRect/>
          </a:stretch>
        </p:blipFill>
        <p:spPr>
          <a:xfrm>
            <a:off x="1219200" y="1169035"/>
            <a:ext cx="97536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b="1"/>
              <a:t>Sign Up:</a:t>
            </a:r>
            <a:endParaRPr lang="en-IN" altLang="en-US" sz="2400" b="1"/>
          </a:p>
        </p:txBody>
      </p:sp>
      <p:pic>
        <p:nvPicPr>
          <p:cNvPr id="5" name="Content Placeholder 4"/>
          <p:cNvPicPr>
            <a:picLocks noChangeAspect="1"/>
          </p:cNvPicPr>
          <p:nvPr>
            <p:ph idx="1"/>
          </p:nvPr>
        </p:nvPicPr>
        <p:blipFill>
          <a:blip r:embed="rId1"/>
          <a:stretch>
            <a:fillRect/>
          </a:stretch>
        </p:blipFill>
        <p:spPr>
          <a:xfrm>
            <a:off x="1002665" y="1478280"/>
            <a:ext cx="8922385" cy="50190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b="1"/>
              <a:t>Log In:</a:t>
            </a:r>
            <a:endParaRPr lang="en-IN" altLang="en-US" sz="2400" b="1"/>
          </a:p>
        </p:txBody>
      </p:sp>
      <p:sp>
        <p:nvSpPr>
          <p:cNvPr id="3" name="Content Placeholder 2"/>
          <p:cNvSpPr>
            <a:spLocks noGrp="1"/>
          </p:cNvSpPr>
          <p:nvPr>
            <p:ph idx="1"/>
          </p:nvPr>
        </p:nvSpPr>
        <p:spPr/>
        <p:txBody>
          <a:bodyPr/>
          <a:p>
            <a:endParaRPr lang="en-US"/>
          </a:p>
        </p:txBody>
      </p:sp>
      <p:pic>
        <p:nvPicPr>
          <p:cNvPr id="4" name="Picture 3" descr="Screenshot 2025-02-12 120546"/>
          <p:cNvPicPr>
            <a:picLocks noChangeAspect="1"/>
          </p:cNvPicPr>
          <p:nvPr/>
        </p:nvPicPr>
        <p:blipFill>
          <a:blip r:embed="rId1"/>
          <a:stretch>
            <a:fillRect/>
          </a:stretch>
        </p:blipFill>
        <p:spPr>
          <a:xfrm>
            <a:off x="742315" y="1301115"/>
            <a:ext cx="10195560" cy="5400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400" b="1"/>
              <a:t>Product Page:</a:t>
            </a:r>
            <a:endParaRPr lang="en-IN" altLang="en-US" sz="2400" b="1"/>
          </a:p>
        </p:txBody>
      </p:sp>
      <p:pic>
        <p:nvPicPr>
          <p:cNvPr id="4" name="Content Placeholder 3"/>
          <p:cNvPicPr>
            <a:picLocks noChangeAspect="1"/>
          </p:cNvPicPr>
          <p:nvPr>
            <p:ph idx="1"/>
          </p:nvPr>
        </p:nvPicPr>
        <p:blipFill>
          <a:blip r:embed="rId1"/>
          <a:stretch>
            <a:fillRect/>
          </a:stretch>
        </p:blipFill>
        <p:spPr>
          <a:xfrm>
            <a:off x="1031240" y="1526540"/>
            <a:ext cx="9076055" cy="5106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78230"/>
          </a:xfrm>
        </p:spPr>
        <p:txBody>
          <a:bodyPr/>
          <a:p>
            <a:r>
              <a:rPr lang="en-IN" altLang="en-US" sz="2400" b="1"/>
              <a:t>Payment page:</a:t>
            </a:r>
            <a:endParaRPr lang="en-IN" altLang="en-US" sz="2400" b="1"/>
          </a:p>
        </p:txBody>
      </p:sp>
      <p:pic>
        <p:nvPicPr>
          <p:cNvPr id="4" name="Content Placeholder 3"/>
          <p:cNvPicPr>
            <a:picLocks noChangeAspect="1"/>
          </p:cNvPicPr>
          <p:nvPr>
            <p:ph idx="1"/>
          </p:nvPr>
        </p:nvPicPr>
        <p:blipFill>
          <a:blip r:embed="rId1"/>
          <a:stretch>
            <a:fillRect/>
          </a:stretch>
        </p:blipFill>
        <p:spPr>
          <a:xfrm>
            <a:off x="1031875" y="1362710"/>
            <a:ext cx="9180830" cy="5164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87805" y="2341245"/>
            <a:ext cx="9431020" cy="1907540"/>
          </a:xfrm>
          <a:prstGeom prst="rect">
            <a:avLst/>
          </a:prstGeom>
          <a:noFill/>
        </p:spPr>
        <p:txBody>
          <a:bodyPr wrap="square" rtlCol="0">
            <a:noAutofit/>
          </a:bodyPr>
          <a:p>
            <a:r>
              <a:rPr lang="en-IN" altLang="en-US" sz="6000">
                <a:sym typeface="+mn-ea"/>
              </a:rPr>
              <a:t>                Thank You!</a:t>
            </a:r>
            <a:endParaRPr lang="en-IN" altLang="en-US" sz="6000"/>
          </a:p>
          <a:p>
            <a:endParaRPr lang="en-US" sz="6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Content Placeholder 2"/>
          <p:cNvSpPr>
            <a:spLocks noGrp="1"/>
          </p:cNvSpPr>
          <p:nvPr>
            <p:ph idx="1"/>
          </p:nvPr>
        </p:nvSpPr>
        <p:spPr/>
        <p:txBody>
          <a:bodyPr/>
          <a:p>
            <a:r>
              <a:rPr lang="en-US" altLang="en-US"/>
              <a:t>E-Medicine Hub: A Comprehensive Inventory Management and E-Commerce Solution. It is a comprehensive platform designed to integrate inventory management with e-commerce functionalities. </a:t>
            </a:r>
            <a:endParaRPr lang="en-US" altLang="en-US"/>
          </a:p>
          <a:p>
            <a:pPr marL="0" indent="0">
              <a:buNone/>
            </a:pPr>
            <a:endParaRPr lang="en-US" altLang="en-US"/>
          </a:p>
          <a:p>
            <a:r>
              <a:rPr lang="en-US" altLang="en-US"/>
              <a:t>It allows businesses to efficiently track and manage their inventory while providing customers with a seamless online shopping experience of medicine. </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Technology Used</a:t>
            </a:r>
            <a:endParaRPr lang="en-IN" altLang="en-US"/>
          </a:p>
        </p:txBody>
      </p:sp>
      <p:sp>
        <p:nvSpPr>
          <p:cNvPr id="3" name="Content Placeholder 2"/>
          <p:cNvSpPr>
            <a:spLocks noGrp="1"/>
          </p:cNvSpPr>
          <p:nvPr>
            <p:ph idx="1"/>
          </p:nvPr>
        </p:nvSpPr>
        <p:spPr/>
        <p:txBody>
          <a:bodyPr/>
          <a:p>
            <a:pPr marL="0" indent="0">
              <a:buNone/>
            </a:pPr>
            <a:r>
              <a:rPr lang="en-IN" altLang="en-US"/>
              <a:t>We used Java Spring- Boot as backend nd React Js as frontend in Our Project</a:t>
            </a:r>
            <a:endParaRPr lang="en-IN" altLang="en-US"/>
          </a:p>
          <a:p>
            <a:pPr marL="0" indent="0"/>
            <a:r>
              <a:rPr lang="en-IN" altLang="en-US" sz="3200">
                <a:solidFill>
                  <a:srgbClr val="FF0000"/>
                </a:solidFill>
              </a:rPr>
              <a:t> Spring Boot-</a:t>
            </a:r>
            <a:endParaRPr lang="en-IN" altLang="en-US" sz="3200">
              <a:solidFill>
                <a:srgbClr val="FF0000"/>
              </a:solidFill>
            </a:endParaRPr>
          </a:p>
          <a:p>
            <a:pPr marL="0" indent="0" algn="just">
              <a:buNone/>
            </a:pPr>
            <a:r>
              <a:rPr lang="en-US" altLang="en-US"/>
              <a:t>The main goal of the Spring Boot framework is to reduce overall development time and increase efficiency. React has become the first choice for frontend because it gives developers the ability to work with a virtual browser (more friendly than the real browser). Also, a JavaScript developer can become a productive developer in a few hours because there is a small API to learn, a few functions, and how to use them…</a:t>
            </a:r>
            <a:endParaRPr lang="en-US" altLang="en-US"/>
          </a:p>
          <a:p>
            <a:pPr marL="0" indent="0"/>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Technology Used</a:t>
            </a:r>
            <a:endParaRPr lang="en-US"/>
          </a:p>
        </p:txBody>
      </p:sp>
      <p:sp>
        <p:nvSpPr>
          <p:cNvPr id="3" name="Content Placeholder 2"/>
          <p:cNvSpPr>
            <a:spLocks noGrp="1"/>
          </p:cNvSpPr>
          <p:nvPr>
            <p:ph idx="1"/>
          </p:nvPr>
        </p:nvSpPr>
        <p:spPr/>
        <p:txBody>
          <a:bodyPr/>
          <a:p>
            <a:r>
              <a:rPr lang="en-IN" altLang="en-US" sz="3200">
                <a:solidFill>
                  <a:srgbClr val="FF0000"/>
                </a:solidFill>
              </a:rPr>
              <a:t>React-</a:t>
            </a:r>
            <a:endParaRPr lang="en-IN" altLang="en-US" sz="3200">
              <a:solidFill>
                <a:srgbClr val="FF0000"/>
              </a:solidFill>
            </a:endParaRPr>
          </a:p>
          <a:p>
            <a:pPr marL="0" indent="0">
              <a:buNone/>
            </a:pPr>
            <a:r>
              <a:rPr lang="en-US" altLang="en-US">
                <a:solidFill>
                  <a:schemeClr val="tx1"/>
                </a:solidFill>
              </a:rPr>
              <a:t>React allows developers to create large web applications that can change data, without reloading the page. The main purpose of React is to be fast, scalable, and simple. </a:t>
            </a:r>
            <a:endParaRPr lang="en-US" altLang="en-US">
              <a:solidFill>
                <a:schemeClr val="tx1"/>
              </a:solidFill>
            </a:endParaRPr>
          </a:p>
          <a:p>
            <a:pPr marL="0" indent="0">
              <a:buNone/>
            </a:pPr>
            <a:endParaRPr lang="en-US" altLang="en-US">
              <a:solidFill>
                <a:srgbClr val="FF0000"/>
              </a:solidFill>
            </a:endParaRPr>
          </a:p>
          <a:p>
            <a:pPr marL="0" indent="0">
              <a:buNone/>
            </a:pPr>
            <a:endParaRPr lang="en-IN" altLang="en-US">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563"/>
          </a:xfrm>
        </p:spPr>
        <p:txBody>
          <a:bodyPr/>
          <a:p>
            <a:r>
              <a:rPr lang="en-IN" altLang="en-US"/>
              <a:t>User  Classes</a:t>
            </a:r>
            <a:endParaRPr lang="en-IN" altLang="en-US"/>
          </a:p>
        </p:txBody>
      </p:sp>
      <p:sp>
        <p:nvSpPr>
          <p:cNvPr id="3" name="Content Placeholder 2"/>
          <p:cNvSpPr>
            <a:spLocks noGrp="1"/>
          </p:cNvSpPr>
          <p:nvPr>
            <p:ph idx="1"/>
          </p:nvPr>
        </p:nvSpPr>
        <p:spPr>
          <a:xfrm>
            <a:off x="838200" y="1825625"/>
            <a:ext cx="10515600" cy="4351655"/>
          </a:xfrm>
        </p:spPr>
        <p:txBody>
          <a:bodyPr/>
          <a:p>
            <a:pPr marL="0" indent="0">
              <a:buNone/>
            </a:pPr>
            <a:endParaRPr lang="en-US"/>
          </a:p>
        </p:txBody>
      </p:sp>
      <p:pic>
        <p:nvPicPr>
          <p:cNvPr id="4" name="Picture 3" descr="Screenshot 2025-02-11 143236"/>
          <p:cNvPicPr>
            <a:picLocks noChangeAspect="1"/>
          </p:cNvPicPr>
          <p:nvPr/>
        </p:nvPicPr>
        <p:blipFill>
          <a:blip r:embed="rId1"/>
          <a:stretch>
            <a:fillRect/>
          </a:stretch>
        </p:blipFill>
        <p:spPr>
          <a:xfrm>
            <a:off x="838200" y="1828165"/>
            <a:ext cx="10403840" cy="44875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Objective</a:t>
            </a:r>
            <a:endParaRPr lang="en-IN" altLang="en-US"/>
          </a:p>
        </p:txBody>
      </p:sp>
      <p:sp>
        <p:nvSpPr>
          <p:cNvPr id="3" name="Content Placeholder 2"/>
          <p:cNvSpPr>
            <a:spLocks noGrp="1"/>
          </p:cNvSpPr>
          <p:nvPr>
            <p:ph idx="1"/>
          </p:nvPr>
        </p:nvSpPr>
        <p:spPr/>
        <p:txBody>
          <a:bodyPr/>
          <a:p>
            <a:r>
              <a:rPr lang="en-US" altLang="en-US"/>
              <a:t>Enable customers to order medicines online from anywhere, ensuring availability even in remote areas.</a:t>
            </a:r>
            <a:endParaRPr lang="en-US" altLang="en-US"/>
          </a:p>
          <a:p>
            <a:r>
              <a:rPr lang="en-US" altLang="en-US"/>
              <a:t>Provide a secure platform for users to upload prescriptions, ensuring compliance with medical regulations.</a:t>
            </a:r>
            <a:endParaRPr lang="en-US" altLang="en-US"/>
          </a:p>
          <a:p>
            <a:r>
              <a:rPr lang="en-US" altLang="en-US"/>
              <a:t>Assist pharmacies in tracking stock levels, preventing shortages, and managing orders efficiently.</a:t>
            </a:r>
            <a:endParaRPr lang="en-US" altLang="en-US"/>
          </a:p>
          <a:p>
            <a:r>
              <a:rPr lang="en-US" altLang="en-US"/>
              <a:t>Implement a robust payment gateway with multiple payment options for hassle-free transactions.</a:t>
            </a:r>
            <a:endParaRPr lang="en-US" altLang="en-US"/>
          </a:p>
          <a:p>
            <a:pPr marL="0" indent="0">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Customer Module</a:t>
            </a:r>
            <a:endParaRPr lang="en-IN" altLang="en-US"/>
          </a:p>
        </p:txBody>
      </p:sp>
      <p:sp>
        <p:nvSpPr>
          <p:cNvPr id="3" name="Content Placeholder 2"/>
          <p:cNvSpPr>
            <a:spLocks noGrp="1"/>
          </p:cNvSpPr>
          <p:nvPr>
            <p:ph idx="1"/>
          </p:nvPr>
        </p:nvSpPr>
        <p:spPr/>
        <p:txBody>
          <a:bodyPr/>
          <a:p>
            <a:pPr marL="0" indent="0">
              <a:buNone/>
            </a:pPr>
            <a:r>
              <a:rPr lang="en-US" altLang="en-US"/>
              <a:t>After successful registration ,the Customer can </a:t>
            </a:r>
            <a:endParaRPr lang="en-US" altLang="en-US"/>
          </a:p>
          <a:p>
            <a:pPr marL="0" indent="0">
              <a:buNone/>
            </a:pPr>
            <a:endParaRPr lang="en-US" altLang="en-US"/>
          </a:p>
          <a:p>
            <a:r>
              <a:rPr lang="en-US" altLang="en-US"/>
              <a:t>  Search for </a:t>
            </a:r>
            <a:r>
              <a:rPr lang="en-IN" altLang="en-US"/>
              <a:t>Medicine</a:t>
            </a:r>
            <a:r>
              <a:rPr lang="en-US" altLang="en-US"/>
              <a:t>s available. </a:t>
            </a:r>
            <a:endParaRPr lang="en-US" altLang="en-US"/>
          </a:p>
          <a:p>
            <a:r>
              <a:rPr lang="en-US" altLang="en-US"/>
              <a:t>  Can edit his/her profile ,</a:t>
            </a:r>
            <a:endParaRPr lang="en-US" altLang="en-US"/>
          </a:p>
          <a:p>
            <a:r>
              <a:rPr lang="en-US" altLang="en-US"/>
              <a:t>  Delete account and </a:t>
            </a:r>
            <a:endParaRPr lang="en-US" altLang="en-US"/>
          </a:p>
          <a:p>
            <a:r>
              <a:rPr lang="en-US" altLang="en-US"/>
              <a:t>  Can maintain a cart for reference.</a:t>
            </a: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Admin Module</a:t>
            </a:r>
            <a:endParaRPr lang="en-IN" altLang="en-US"/>
          </a:p>
        </p:txBody>
      </p:sp>
      <p:sp>
        <p:nvSpPr>
          <p:cNvPr id="3" name="Content Placeholder 2"/>
          <p:cNvSpPr>
            <a:spLocks noGrp="1"/>
          </p:cNvSpPr>
          <p:nvPr>
            <p:ph idx="1"/>
          </p:nvPr>
        </p:nvSpPr>
        <p:spPr/>
        <p:txBody>
          <a:bodyPr>
            <a:normAutofit lnSpcReduction="10000"/>
          </a:bodyPr>
          <a:p>
            <a:pPr marL="0" indent="0">
              <a:buNone/>
            </a:pPr>
            <a:r>
              <a:rPr lang="en-US" altLang="en-US"/>
              <a:t>After successful registration and authentication </a:t>
            </a:r>
            <a:r>
              <a:rPr lang="en-IN" altLang="en-US"/>
              <a:t>of</a:t>
            </a:r>
            <a:r>
              <a:rPr lang="en-US" altLang="en-US"/>
              <a:t>Admin </a:t>
            </a:r>
            <a:endParaRPr lang="en-US" altLang="en-US"/>
          </a:p>
          <a:p>
            <a:pPr marL="0" indent="0">
              <a:buNone/>
            </a:pPr>
            <a:r>
              <a:rPr lang="en-US" altLang="en-US"/>
              <a:t> </a:t>
            </a:r>
            <a:endParaRPr lang="en-US" altLang="en-US"/>
          </a:p>
          <a:p>
            <a:pPr marL="0" indent="0"/>
            <a:r>
              <a:rPr lang="en-US" altLang="en-US"/>
              <a:t>  Upload new products. Apart from this, </a:t>
            </a:r>
            <a:endParaRPr lang="en-US" altLang="en-US"/>
          </a:p>
          <a:p>
            <a:pPr marL="0" indent="0"/>
            <a:r>
              <a:rPr lang="en-US" altLang="en-US"/>
              <a:t>  seller can edit his/her profile ,</a:t>
            </a:r>
            <a:endParaRPr lang="en-US" altLang="en-US"/>
          </a:p>
          <a:p>
            <a:pPr marL="0" indent="0"/>
            <a:r>
              <a:rPr lang="en-US" altLang="en-US"/>
              <a:t>  Can Delete their account</a:t>
            </a:r>
            <a:endParaRPr lang="en-US" altLang="en-US"/>
          </a:p>
          <a:p>
            <a:pPr marL="0" indent="0"/>
            <a:r>
              <a:rPr lang="en-US" altLang="en-US"/>
              <a:t>  can change price of products</a:t>
            </a:r>
            <a:endParaRPr lang="en-US" altLang="en-US"/>
          </a:p>
          <a:p>
            <a:pPr marL="0" indent="0"/>
            <a:r>
              <a:rPr lang="en-US" altLang="en-US"/>
              <a:t> He /she can see User details , </a:t>
            </a:r>
            <a:endParaRPr lang="en-US" altLang="en-US"/>
          </a:p>
          <a:p>
            <a:pPr marL="0" indent="0"/>
            <a:r>
              <a:rPr lang="en-US" altLang="en-US"/>
              <a:t> Manage account and delete Customer account.</a:t>
            </a:r>
            <a:endParaRPr lang="en-US" altLang="en-US"/>
          </a:p>
          <a:p>
            <a:pPr marL="0" indent="0"/>
            <a:endParaRPr lang="en-US" altLang="en-US"/>
          </a:p>
          <a:p>
            <a:pPr marL="0" indent="0"/>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 Case -</a:t>
            </a:r>
            <a:endParaRPr lang="en-IN" altLang="en-US"/>
          </a:p>
        </p:txBody>
      </p:sp>
      <p:sp>
        <p:nvSpPr>
          <p:cNvPr id="3" name="Content Placeholder 2"/>
          <p:cNvSpPr>
            <a:spLocks noGrp="1"/>
          </p:cNvSpPr>
          <p:nvPr>
            <p:ph idx="1"/>
          </p:nvPr>
        </p:nvSpPr>
        <p:spPr/>
        <p:txBody>
          <a:bodyPr/>
          <a:p>
            <a:pPr marL="0" indent="0">
              <a:buNone/>
            </a:pPr>
            <a:r>
              <a:rPr lang="en-IN" altLang="en-US"/>
              <a:t>                                               </a:t>
            </a:r>
            <a:endParaRPr lang="en-IN" altLang="en-US"/>
          </a:p>
        </p:txBody>
      </p:sp>
      <p:pic>
        <p:nvPicPr>
          <p:cNvPr id="4" name="Picture 3" descr="UseCase"/>
          <p:cNvPicPr>
            <a:picLocks noChangeAspect="1"/>
          </p:cNvPicPr>
          <p:nvPr/>
        </p:nvPicPr>
        <p:blipFill>
          <a:blip r:embed="rId1"/>
          <a:stretch>
            <a:fillRect/>
          </a:stretch>
        </p:blipFill>
        <p:spPr>
          <a:xfrm>
            <a:off x="4794250" y="487045"/>
            <a:ext cx="3907790" cy="55854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2265</Words>
  <Application>WPS Presentation</Application>
  <PresentationFormat>Widescreen</PresentationFormat>
  <Paragraphs>87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E-Medicine Hub</vt:lpstr>
      <vt:lpstr>Introduction</vt:lpstr>
      <vt:lpstr>Technology Used</vt:lpstr>
      <vt:lpstr>Technology Used</vt:lpstr>
      <vt:lpstr>User  Classes</vt:lpstr>
      <vt:lpstr>Objective</vt:lpstr>
      <vt:lpstr>Customer Module</vt:lpstr>
      <vt:lpstr>Admin Module</vt:lpstr>
      <vt:lpstr>Use Case -</vt:lpstr>
      <vt:lpstr>Activity Diagram:Admin</vt:lpstr>
      <vt:lpstr>Activity Diagram:User</vt:lpstr>
      <vt:lpstr>   Home page:</vt:lpstr>
      <vt:lpstr>Sign Up:</vt:lpstr>
      <vt:lpstr>Log In:</vt:lpstr>
      <vt:lpstr>Product Page:</vt:lpstr>
      <vt:lpstr>Payment page: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E-Medicine Hub</dc:title>
  <dc:creator>hp</dc:creator>
  <cp:lastModifiedBy>Amruta Thore</cp:lastModifiedBy>
  <cp:revision>4</cp:revision>
  <dcterms:created xsi:type="dcterms:W3CDTF">2025-02-11T09:19:00Z</dcterms:created>
  <dcterms:modified xsi:type="dcterms:W3CDTF">2025-02-12T07:06:49Z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D0A57EF899B94685A556B3D2CE40066E_11</vt:lpwstr>
  </property>
  <property fmtid="{D5CDD505-2E9C-101B-9397-08002B2CF9AE}" pid="3" name="KSOProductBuildVer">
    <vt:lpwstr>1033-12.2.0.19805</vt:lpwstr>
  </property>
</Properties>
</file>