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9"/>
  </p:notesMasterIdLst>
  <p:sldIdLst>
    <p:sldId id="261" r:id="rId3"/>
    <p:sldId id="273" r:id="rId4"/>
    <p:sldId id="274" r:id="rId5"/>
    <p:sldId id="280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0961A-8A93-4292-91C3-9F73FB8064EE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237E-137C-4BE0-874C-E9B283E38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17EC-8303-4AC7-A549-EB92199CC79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4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17EC-8303-4AC7-A549-EB92199CC79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4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 rot="5400000">
            <a:off x="3878262" y="519113"/>
            <a:ext cx="1404937" cy="9170988"/>
          </a:xfrm>
          <a:prstGeom prst="rect">
            <a:avLst/>
          </a:prstGeom>
          <a:solidFill>
            <a:srgbClr val="F68621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00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 rot="5400000">
            <a:off x="2870199" y="-1881187"/>
            <a:ext cx="3395663" cy="9170988"/>
          </a:xfrm>
          <a:prstGeom prst="rect">
            <a:avLst/>
          </a:prstGeom>
          <a:solidFill>
            <a:srgbClr val="E35205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00"/>
              </a:solidFill>
              <a:ea typeface="ＭＳ Ｐゴシック" pitchFamily="34" charset="-128"/>
            </a:endParaRPr>
          </a:p>
        </p:txBody>
      </p:sp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6486525" y="6018213"/>
            <a:ext cx="1563688" cy="511175"/>
            <a:chOff x="7113588" y="6137275"/>
            <a:chExt cx="1563687" cy="511175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275513" y="6353175"/>
              <a:ext cx="222250" cy="295275"/>
            </a:xfrm>
            <a:custGeom>
              <a:avLst/>
              <a:gdLst>
                <a:gd name="T0" fmla="*/ 2147483647 w 420"/>
                <a:gd name="T1" fmla="*/ 2147483647 h 560"/>
                <a:gd name="T2" fmla="*/ 2147483647 w 420"/>
                <a:gd name="T3" fmla="*/ 2147483647 h 560"/>
                <a:gd name="T4" fmla="*/ 2147483647 w 420"/>
                <a:gd name="T5" fmla="*/ 2147483647 h 560"/>
                <a:gd name="T6" fmla="*/ 2147483647 w 420"/>
                <a:gd name="T7" fmla="*/ 2147483647 h 560"/>
                <a:gd name="T8" fmla="*/ 2147483647 w 420"/>
                <a:gd name="T9" fmla="*/ 2147483647 h 560"/>
                <a:gd name="T10" fmla="*/ 2147483647 w 420"/>
                <a:gd name="T11" fmla="*/ 2147483647 h 560"/>
                <a:gd name="T12" fmla="*/ 2147483647 w 420"/>
                <a:gd name="T13" fmla="*/ 2147483647 h 560"/>
                <a:gd name="T14" fmla="*/ 2147483647 w 420"/>
                <a:gd name="T15" fmla="*/ 2147483647 h 560"/>
                <a:gd name="T16" fmla="*/ 2147483647 w 420"/>
                <a:gd name="T17" fmla="*/ 2147483647 h 560"/>
                <a:gd name="T18" fmla="*/ 2147483647 w 420"/>
                <a:gd name="T19" fmla="*/ 2147483647 h 560"/>
                <a:gd name="T20" fmla="*/ 2147483647 w 420"/>
                <a:gd name="T21" fmla="*/ 2147483647 h 560"/>
                <a:gd name="T22" fmla="*/ 2147483647 w 420"/>
                <a:gd name="T23" fmla="*/ 2147483647 h 560"/>
                <a:gd name="T24" fmla="*/ 2147483647 w 420"/>
                <a:gd name="T25" fmla="*/ 2147483647 h 560"/>
                <a:gd name="T26" fmla="*/ 2147483647 w 420"/>
                <a:gd name="T27" fmla="*/ 2147483647 h 560"/>
                <a:gd name="T28" fmla="*/ 2147483647 w 420"/>
                <a:gd name="T29" fmla="*/ 2147483647 h 560"/>
                <a:gd name="T30" fmla="*/ 2147483647 w 420"/>
                <a:gd name="T31" fmla="*/ 2147483647 h 560"/>
                <a:gd name="T32" fmla="*/ 2147483647 w 420"/>
                <a:gd name="T33" fmla="*/ 2147483647 h 560"/>
                <a:gd name="T34" fmla="*/ 2147483647 w 420"/>
                <a:gd name="T35" fmla="*/ 2147483647 h 560"/>
                <a:gd name="T36" fmla="*/ 2147483647 w 420"/>
                <a:gd name="T37" fmla="*/ 2147483647 h 560"/>
                <a:gd name="T38" fmla="*/ 2147483647 w 420"/>
                <a:gd name="T39" fmla="*/ 2147483647 h 560"/>
                <a:gd name="T40" fmla="*/ 2147483647 w 420"/>
                <a:gd name="T41" fmla="*/ 2147483647 h 560"/>
                <a:gd name="T42" fmla="*/ 2147483647 w 420"/>
                <a:gd name="T43" fmla="*/ 2147483647 h 560"/>
                <a:gd name="T44" fmla="*/ 2147483647 w 420"/>
                <a:gd name="T45" fmla="*/ 2147483647 h 560"/>
                <a:gd name="T46" fmla="*/ 2147483647 w 420"/>
                <a:gd name="T47" fmla="*/ 2147483647 h 560"/>
                <a:gd name="T48" fmla="*/ 2147483647 w 420"/>
                <a:gd name="T49" fmla="*/ 2147483647 h 560"/>
                <a:gd name="T50" fmla="*/ 2147483647 w 420"/>
                <a:gd name="T51" fmla="*/ 2147483647 h 560"/>
                <a:gd name="T52" fmla="*/ 2147483647 w 420"/>
                <a:gd name="T53" fmla="*/ 2147483647 h 560"/>
                <a:gd name="T54" fmla="*/ 2147483647 w 420"/>
                <a:gd name="T55" fmla="*/ 0 h 560"/>
                <a:gd name="T56" fmla="*/ 2147483647 w 420"/>
                <a:gd name="T57" fmla="*/ 2147483647 h 560"/>
                <a:gd name="T58" fmla="*/ 2147483647 w 420"/>
                <a:gd name="T59" fmla="*/ 2147483647 h 560"/>
                <a:gd name="T60" fmla="*/ 2147483647 w 420"/>
                <a:gd name="T61" fmla="*/ 2147483647 h 560"/>
                <a:gd name="T62" fmla="*/ 2147483647 w 420"/>
                <a:gd name="T63" fmla="*/ 2147483647 h 560"/>
                <a:gd name="T64" fmla="*/ 2147483647 w 420"/>
                <a:gd name="T65" fmla="*/ 2147483647 h 560"/>
                <a:gd name="T66" fmla="*/ 2147483647 w 420"/>
                <a:gd name="T67" fmla="*/ 2147483647 h 560"/>
                <a:gd name="T68" fmla="*/ 2147483647 w 420"/>
                <a:gd name="T69" fmla="*/ 2147483647 h 560"/>
                <a:gd name="T70" fmla="*/ 2147483647 w 420"/>
                <a:gd name="T71" fmla="*/ 2147483647 h 560"/>
                <a:gd name="T72" fmla="*/ 2147483647 w 420"/>
                <a:gd name="T73" fmla="*/ 2147483647 h 560"/>
                <a:gd name="T74" fmla="*/ 2147483647 w 420"/>
                <a:gd name="T75" fmla="*/ 2147483647 h 560"/>
                <a:gd name="T76" fmla="*/ 2147483647 w 420"/>
                <a:gd name="T77" fmla="*/ 2147483647 h 560"/>
                <a:gd name="T78" fmla="*/ 2147483647 w 420"/>
                <a:gd name="T79" fmla="*/ 2147483647 h 560"/>
                <a:gd name="T80" fmla="*/ 2147483647 w 420"/>
                <a:gd name="T81" fmla="*/ 2147483647 h 560"/>
                <a:gd name="T82" fmla="*/ 2147483647 w 420"/>
                <a:gd name="T83" fmla="*/ 2147483647 h 560"/>
                <a:gd name="T84" fmla="*/ 2147483647 w 420"/>
                <a:gd name="T85" fmla="*/ 2147483647 h 560"/>
                <a:gd name="T86" fmla="*/ 2147483647 w 420"/>
                <a:gd name="T87" fmla="*/ 2147483647 h 560"/>
                <a:gd name="T88" fmla="*/ 2147483647 w 420"/>
                <a:gd name="T89" fmla="*/ 2147483647 h 560"/>
                <a:gd name="T90" fmla="*/ 2147483647 w 420"/>
                <a:gd name="T91" fmla="*/ 2147483647 h 560"/>
                <a:gd name="T92" fmla="*/ 2147483647 w 420"/>
                <a:gd name="T93" fmla="*/ 2147483647 h 560"/>
                <a:gd name="T94" fmla="*/ 2147483647 w 420"/>
                <a:gd name="T95" fmla="*/ 2147483647 h 560"/>
                <a:gd name="T96" fmla="*/ 2147483647 w 420"/>
                <a:gd name="T97" fmla="*/ 2147483647 h 560"/>
                <a:gd name="T98" fmla="*/ 2147483647 w 420"/>
                <a:gd name="T99" fmla="*/ 2147483647 h 560"/>
                <a:gd name="T100" fmla="*/ 2147483647 w 420"/>
                <a:gd name="T101" fmla="*/ 2147483647 h 560"/>
                <a:gd name="T102" fmla="*/ 2147483647 w 420"/>
                <a:gd name="T103" fmla="*/ 2147483647 h 560"/>
                <a:gd name="T104" fmla="*/ 2147483647 w 420"/>
                <a:gd name="T105" fmla="*/ 2147483647 h 560"/>
                <a:gd name="T106" fmla="*/ 0 w 420"/>
                <a:gd name="T107" fmla="*/ 2147483647 h 560"/>
                <a:gd name="T108" fmla="*/ 2147483647 w 420"/>
                <a:gd name="T109" fmla="*/ 2147483647 h 560"/>
                <a:gd name="T110" fmla="*/ 2147483647 w 420"/>
                <a:gd name="T111" fmla="*/ 0 h 5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20" h="560">
                  <a:moveTo>
                    <a:pt x="412" y="0"/>
                  </a:moveTo>
                  <a:lnTo>
                    <a:pt x="416" y="2"/>
                  </a:lnTo>
                  <a:lnTo>
                    <a:pt x="418" y="3"/>
                  </a:lnTo>
                  <a:lnTo>
                    <a:pt x="419" y="5"/>
                  </a:lnTo>
                  <a:lnTo>
                    <a:pt x="420" y="7"/>
                  </a:lnTo>
                  <a:lnTo>
                    <a:pt x="417" y="14"/>
                  </a:lnTo>
                  <a:lnTo>
                    <a:pt x="411" y="23"/>
                  </a:lnTo>
                  <a:lnTo>
                    <a:pt x="402" y="35"/>
                  </a:lnTo>
                  <a:lnTo>
                    <a:pt x="391" y="46"/>
                  </a:lnTo>
                  <a:lnTo>
                    <a:pt x="381" y="60"/>
                  </a:lnTo>
                  <a:lnTo>
                    <a:pt x="370" y="75"/>
                  </a:lnTo>
                  <a:lnTo>
                    <a:pt x="357" y="92"/>
                  </a:lnTo>
                  <a:lnTo>
                    <a:pt x="345" y="112"/>
                  </a:lnTo>
                  <a:lnTo>
                    <a:pt x="332" y="134"/>
                  </a:lnTo>
                  <a:lnTo>
                    <a:pt x="320" y="160"/>
                  </a:lnTo>
                  <a:lnTo>
                    <a:pt x="310" y="189"/>
                  </a:lnTo>
                  <a:lnTo>
                    <a:pt x="301" y="221"/>
                  </a:lnTo>
                  <a:lnTo>
                    <a:pt x="294" y="258"/>
                  </a:lnTo>
                  <a:lnTo>
                    <a:pt x="291" y="299"/>
                  </a:lnTo>
                  <a:lnTo>
                    <a:pt x="288" y="343"/>
                  </a:lnTo>
                  <a:lnTo>
                    <a:pt x="290" y="382"/>
                  </a:lnTo>
                  <a:lnTo>
                    <a:pt x="292" y="414"/>
                  </a:lnTo>
                  <a:lnTo>
                    <a:pt x="295" y="443"/>
                  </a:lnTo>
                  <a:lnTo>
                    <a:pt x="299" y="467"/>
                  </a:lnTo>
                  <a:lnTo>
                    <a:pt x="302" y="489"/>
                  </a:lnTo>
                  <a:lnTo>
                    <a:pt x="304" y="508"/>
                  </a:lnTo>
                  <a:lnTo>
                    <a:pt x="304" y="528"/>
                  </a:lnTo>
                  <a:lnTo>
                    <a:pt x="304" y="541"/>
                  </a:lnTo>
                  <a:lnTo>
                    <a:pt x="301" y="552"/>
                  </a:lnTo>
                  <a:lnTo>
                    <a:pt x="296" y="557"/>
                  </a:lnTo>
                  <a:lnTo>
                    <a:pt x="290" y="560"/>
                  </a:lnTo>
                  <a:lnTo>
                    <a:pt x="282" y="556"/>
                  </a:lnTo>
                  <a:lnTo>
                    <a:pt x="271" y="545"/>
                  </a:lnTo>
                  <a:lnTo>
                    <a:pt x="262" y="529"/>
                  </a:lnTo>
                  <a:lnTo>
                    <a:pt x="252" y="506"/>
                  </a:lnTo>
                  <a:lnTo>
                    <a:pt x="243" y="478"/>
                  </a:lnTo>
                  <a:lnTo>
                    <a:pt x="236" y="446"/>
                  </a:lnTo>
                  <a:lnTo>
                    <a:pt x="229" y="411"/>
                  </a:lnTo>
                  <a:lnTo>
                    <a:pt x="225" y="373"/>
                  </a:lnTo>
                  <a:lnTo>
                    <a:pt x="223" y="332"/>
                  </a:lnTo>
                  <a:lnTo>
                    <a:pt x="225" y="286"/>
                  </a:lnTo>
                  <a:lnTo>
                    <a:pt x="230" y="244"/>
                  </a:lnTo>
                  <a:lnTo>
                    <a:pt x="239" y="205"/>
                  </a:lnTo>
                  <a:lnTo>
                    <a:pt x="249" y="171"/>
                  </a:lnTo>
                  <a:lnTo>
                    <a:pt x="262" y="141"/>
                  </a:lnTo>
                  <a:lnTo>
                    <a:pt x="277" y="114"/>
                  </a:lnTo>
                  <a:lnTo>
                    <a:pt x="292" y="90"/>
                  </a:lnTo>
                  <a:lnTo>
                    <a:pt x="309" y="69"/>
                  </a:lnTo>
                  <a:lnTo>
                    <a:pt x="325" y="52"/>
                  </a:lnTo>
                  <a:lnTo>
                    <a:pt x="341" y="37"/>
                  </a:lnTo>
                  <a:lnTo>
                    <a:pt x="357" y="26"/>
                  </a:lnTo>
                  <a:lnTo>
                    <a:pt x="372" y="16"/>
                  </a:lnTo>
                  <a:lnTo>
                    <a:pt x="386" y="10"/>
                  </a:lnTo>
                  <a:lnTo>
                    <a:pt x="397" y="5"/>
                  </a:lnTo>
                  <a:lnTo>
                    <a:pt x="406" y="2"/>
                  </a:lnTo>
                  <a:lnTo>
                    <a:pt x="412" y="0"/>
                  </a:lnTo>
                  <a:close/>
                  <a:moveTo>
                    <a:pt x="7" y="0"/>
                  </a:moveTo>
                  <a:lnTo>
                    <a:pt x="13" y="2"/>
                  </a:lnTo>
                  <a:lnTo>
                    <a:pt x="23" y="5"/>
                  </a:lnTo>
                  <a:lnTo>
                    <a:pt x="34" y="10"/>
                  </a:lnTo>
                  <a:lnTo>
                    <a:pt x="47" y="16"/>
                  </a:lnTo>
                  <a:lnTo>
                    <a:pt x="62" y="26"/>
                  </a:lnTo>
                  <a:lnTo>
                    <a:pt x="78" y="37"/>
                  </a:lnTo>
                  <a:lnTo>
                    <a:pt x="94" y="52"/>
                  </a:lnTo>
                  <a:lnTo>
                    <a:pt x="111" y="69"/>
                  </a:lnTo>
                  <a:lnTo>
                    <a:pt x="127" y="90"/>
                  </a:lnTo>
                  <a:lnTo>
                    <a:pt x="143" y="114"/>
                  </a:lnTo>
                  <a:lnTo>
                    <a:pt x="157" y="141"/>
                  </a:lnTo>
                  <a:lnTo>
                    <a:pt x="170" y="171"/>
                  </a:lnTo>
                  <a:lnTo>
                    <a:pt x="181" y="205"/>
                  </a:lnTo>
                  <a:lnTo>
                    <a:pt x="189" y="244"/>
                  </a:lnTo>
                  <a:lnTo>
                    <a:pt x="194" y="286"/>
                  </a:lnTo>
                  <a:lnTo>
                    <a:pt x="196" y="332"/>
                  </a:lnTo>
                  <a:lnTo>
                    <a:pt x="194" y="373"/>
                  </a:lnTo>
                  <a:lnTo>
                    <a:pt x="190" y="411"/>
                  </a:lnTo>
                  <a:lnTo>
                    <a:pt x="184" y="446"/>
                  </a:lnTo>
                  <a:lnTo>
                    <a:pt x="176" y="478"/>
                  </a:lnTo>
                  <a:lnTo>
                    <a:pt x="167" y="506"/>
                  </a:lnTo>
                  <a:lnTo>
                    <a:pt x="158" y="529"/>
                  </a:lnTo>
                  <a:lnTo>
                    <a:pt x="147" y="545"/>
                  </a:lnTo>
                  <a:lnTo>
                    <a:pt x="138" y="556"/>
                  </a:lnTo>
                  <a:lnTo>
                    <a:pt x="129" y="560"/>
                  </a:lnTo>
                  <a:lnTo>
                    <a:pt x="122" y="557"/>
                  </a:lnTo>
                  <a:lnTo>
                    <a:pt x="118" y="552"/>
                  </a:lnTo>
                  <a:lnTo>
                    <a:pt x="115" y="541"/>
                  </a:lnTo>
                  <a:lnTo>
                    <a:pt x="114" y="528"/>
                  </a:lnTo>
                  <a:lnTo>
                    <a:pt x="115" y="508"/>
                  </a:lnTo>
                  <a:lnTo>
                    <a:pt x="118" y="489"/>
                  </a:lnTo>
                  <a:lnTo>
                    <a:pt x="121" y="467"/>
                  </a:lnTo>
                  <a:lnTo>
                    <a:pt x="125" y="443"/>
                  </a:lnTo>
                  <a:lnTo>
                    <a:pt x="127" y="414"/>
                  </a:lnTo>
                  <a:lnTo>
                    <a:pt x="129" y="382"/>
                  </a:lnTo>
                  <a:lnTo>
                    <a:pt x="130" y="343"/>
                  </a:lnTo>
                  <a:lnTo>
                    <a:pt x="129" y="299"/>
                  </a:lnTo>
                  <a:lnTo>
                    <a:pt x="125" y="258"/>
                  </a:lnTo>
                  <a:lnTo>
                    <a:pt x="118" y="221"/>
                  </a:lnTo>
                  <a:lnTo>
                    <a:pt x="109" y="189"/>
                  </a:lnTo>
                  <a:lnTo>
                    <a:pt x="98" y="160"/>
                  </a:lnTo>
                  <a:lnTo>
                    <a:pt x="87" y="134"/>
                  </a:lnTo>
                  <a:lnTo>
                    <a:pt x="75" y="112"/>
                  </a:lnTo>
                  <a:lnTo>
                    <a:pt x="63" y="92"/>
                  </a:lnTo>
                  <a:lnTo>
                    <a:pt x="50" y="75"/>
                  </a:lnTo>
                  <a:lnTo>
                    <a:pt x="39" y="60"/>
                  </a:lnTo>
                  <a:lnTo>
                    <a:pt x="27" y="46"/>
                  </a:lnTo>
                  <a:lnTo>
                    <a:pt x="18" y="35"/>
                  </a:lnTo>
                  <a:lnTo>
                    <a:pt x="9" y="23"/>
                  </a:lnTo>
                  <a:lnTo>
                    <a:pt x="2" y="14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81C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354888" y="6348412"/>
              <a:ext cx="63500" cy="65088"/>
            </a:xfrm>
            <a:custGeom>
              <a:avLst/>
              <a:gdLst>
                <a:gd name="T0" fmla="*/ 2147483647 w 119"/>
                <a:gd name="T1" fmla="*/ 0 h 123"/>
                <a:gd name="T2" fmla="*/ 2147483647 w 119"/>
                <a:gd name="T3" fmla="*/ 2147483647 h 123"/>
                <a:gd name="T4" fmla="*/ 2147483647 w 119"/>
                <a:gd name="T5" fmla="*/ 2147483647 h 123"/>
                <a:gd name="T6" fmla="*/ 2147483647 w 119"/>
                <a:gd name="T7" fmla="*/ 2147483647 h 123"/>
                <a:gd name="T8" fmla="*/ 2147483647 w 119"/>
                <a:gd name="T9" fmla="*/ 2147483647 h 123"/>
                <a:gd name="T10" fmla="*/ 2147483647 w 119"/>
                <a:gd name="T11" fmla="*/ 2147483647 h 123"/>
                <a:gd name="T12" fmla="*/ 2147483647 w 119"/>
                <a:gd name="T13" fmla="*/ 2147483647 h 123"/>
                <a:gd name="T14" fmla="*/ 2147483647 w 119"/>
                <a:gd name="T15" fmla="*/ 2147483647 h 123"/>
                <a:gd name="T16" fmla="*/ 2147483647 w 119"/>
                <a:gd name="T17" fmla="*/ 2147483647 h 123"/>
                <a:gd name="T18" fmla="*/ 2147483647 w 119"/>
                <a:gd name="T19" fmla="*/ 2147483647 h 123"/>
                <a:gd name="T20" fmla="*/ 2147483647 w 119"/>
                <a:gd name="T21" fmla="*/ 2147483647 h 123"/>
                <a:gd name="T22" fmla="*/ 2147483647 w 119"/>
                <a:gd name="T23" fmla="*/ 2147483647 h 123"/>
                <a:gd name="T24" fmla="*/ 2147483647 w 119"/>
                <a:gd name="T25" fmla="*/ 2147483647 h 123"/>
                <a:gd name="T26" fmla="*/ 2147483647 w 119"/>
                <a:gd name="T27" fmla="*/ 2147483647 h 123"/>
                <a:gd name="T28" fmla="*/ 2147483647 w 119"/>
                <a:gd name="T29" fmla="*/ 2147483647 h 123"/>
                <a:gd name="T30" fmla="*/ 0 w 119"/>
                <a:gd name="T31" fmla="*/ 2147483647 h 123"/>
                <a:gd name="T32" fmla="*/ 2147483647 w 119"/>
                <a:gd name="T33" fmla="*/ 2147483647 h 123"/>
                <a:gd name="T34" fmla="*/ 2147483647 w 119"/>
                <a:gd name="T35" fmla="*/ 2147483647 h 123"/>
                <a:gd name="T36" fmla="*/ 2147483647 w 119"/>
                <a:gd name="T37" fmla="*/ 2147483647 h 123"/>
                <a:gd name="T38" fmla="*/ 2147483647 w 119"/>
                <a:gd name="T39" fmla="*/ 2147483647 h 123"/>
                <a:gd name="T40" fmla="*/ 2147483647 w 119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9" h="123">
                  <a:moveTo>
                    <a:pt x="59" y="0"/>
                  </a:moveTo>
                  <a:lnTo>
                    <a:pt x="79" y="4"/>
                  </a:lnTo>
                  <a:lnTo>
                    <a:pt x="95" y="13"/>
                  </a:lnTo>
                  <a:lnTo>
                    <a:pt x="107" y="25"/>
                  </a:lnTo>
                  <a:lnTo>
                    <a:pt x="117" y="43"/>
                  </a:lnTo>
                  <a:lnTo>
                    <a:pt x="119" y="62"/>
                  </a:lnTo>
                  <a:lnTo>
                    <a:pt x="117" y="81"/>
                  </a:lnTo>
                  <a:lnTo>
                    <a:pt x="107" y="99"/>
                  </a:lnTo>
                  <a:lnTo>
                    <a:pt x="95" y="111"/>
                  </a:lnTo>
                  <a:lnTo>
                    <a:pt x="79" y="120"/>
                  </a:lnTo>
                  <a:lnTo>
                    <a:pt x="59" y="123"/>
                  </a:lnTo>
                  <a:lnTo>
                    <a:pt x="41" y="120"/>
                  </a:lnTo>
                  <a:lnTo>
                    <a:pt x="24" y="111"/>
                  </a:lnTo>
                  <a:lnTo>
                    <a:pt x="11" y="99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4" y="13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71D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113588" y="6137275"/>
              <a:ext cx="546100" cy="449262"/>
            </a:xfrm>
            <a:custGeom>
              <a:avLst/>
              <a:gdLst>
                <a:gd name="T0" fmla="*/ 2147483647 w 1033"/>
                <a:gd name="T1" fmla="*/ 2147483647 h 850"/>
                <a:gd name="T2" fmla="*/ 2147483647 w 1033"/>
                <a:gd name="T3" fmla="*/ 2147483647 h 850"/>
                <a:gd name="T4" fmla="*/ 2147483647 w 1033"/>
                <a:gd name="T5" fmla="*/ 2147483647 h 850"/>
                <a:gd name="T6" fmla="*/ 2147483647 w 1033"/>
                <a:gd name="T7" fmla="*/ 2147483647 h 850"/>
                <a:gd name="T8" fmla="*/ 2147483647 w 1033"/>
                <a:gd name="T9" fmla="*/ 2147483647 h 850"/>
                <a:gd name="T10" fmla="*/ 2147483647 w 1033"/>
                <a:gd name="T11" fmla="*/ 2147483647 h 850"/>
                <a:gd name="T12" fmla="*/ 2147483647 w 1033"/>
                <a:gd name="T13" fmla="*/ 2147483647 h 850"/>
                <a:gd name="T14" fmla="*/ 0 w 1033"/>
                <a:gd name="T15" fmla="*/ 2147483647 h 850"/>
                <a:gd name="T16" fmla="*/ 2147483647 w 1033"/>
                <a:gd name="T17" fmla="*/ 2147483647 h 850"/>
                <a:gd name="T18" fmla="*/ 2147483647 w 1033"/>
                <a:gd name="T19" fmla="*/ 2147483647 h 850"/>
                <a:gd name="T20" fmla="*/ 2147483647 w 1033"/>
                <a:gd name="T21" fmla="*/ 2147483647 h 850"/>
                <a:gd name="T22" fmla="*/ 2147483647 w 1033"/>
                <a:gd name="T23" fmla="*/ 2147483647 h 850"/>
                <a:gd name="T24" fmla="*/ 2147483647 w 1033"/>
                <a:gd name="T25" fmla="*/ 2147483647 h 850"/>
                <a:gd name="T26" fmla="*/ 2147483647 w 1033"/>
                <a:gd name="T27" fmla="*/ 2147483647 h 850"/>
                <a:gd name="T28" fmla="*/ 2147483647 w 1033"/>
                <a:gd name="T29" fmla="*/ 2147483647 h 850"/>
                <a:gd name="T30" fmla="*/ 2147483647 w 1033"/>
                <a:gd name="T31" fmla="*/ 2147483647 h 850"/>
                <a:gd name="T32" fmla="*/ 2147483647 w 1033"/>
                <a:gd name="T33" fmla="*/ 2147483647 h 850"/>
                <a:gd name="T34" fmla="*/ 2147483647 w 1033"/>
                <a:gd name="T35" fmla="*/ 2147483647 h 850"/>
                <a:gd name="T36" fmla="*/ 2147483647 w 1033"/>
                <a:gd name="T37" fmla="*/ 2147483647 h 850"/>
                <a:gd name="T38" fmla="*/ 2147483647 w 1033"/>
                <a:gd name="T39" fmla="*/ 2147483647 h 850"/>
                <a:gd name="T40" fmla="*/ 2147483647 w 1033"/>
                <a:gd name="T41" fmla="*/ 2147483647 h 850"/>
                <a:gd name="T42" fmla="*/ 2147483647 w 1033"/>
                <a:gd name="T43" fmla="*/ 2147483647 h 850"/>
                <a:gd name="T44" fmla="*/ 2147483647 w 1033"/>
                <a:gd name="T45" fmla="*/ 2147483647 h 850"/>
                <a:gd name="T46" fmla="*/ 2147483647 w 1033"/>
                <a:gd name="T47" fmla="*/ 2147483647 h 850"/>
                <a:gd name="T48" fmla="*/ 2147483647 w 1033"/>
                <a:gd name="T49" fmla="*/ 2147483647 h 850"/>
                <a:gd name="T50" fmla="*/ 2147483647 w 1033"/>
                <a:gd name="T51" fmla="*/ 2147483647 h 850"/>
                <a:gd name="T52" fmla="*/ 2147483647 w 1033"/>
                <a:gd name="T53" fmla="*/ 2147483647 h 850"/>
                <a:gd name="T54" fmla="*/ 2147483647 w 1033"/>
                <a:gd name="T55" fmla="*/ 2147483647 h 850"/>
                <a:gd name="T56" fmla="*/ 2147483647 w 1033"/>
                <a:gd name="T57" fmla="*/ 2147483647 h 850"/>
                <a:gd name="T58" fmla="*/ 2147483647 w 1033"/>
                <a:gd name="T59" fmla="*/ 2147483647 h 850"/>
                <a:gd name="T60" fmla="*/ 2147483647 w 1033"/>
                <a:gd name="T61" fmla="*/ 2147483647 h 850"/>
                <a:gd name="T62" fmla="*/ 2147483647 w 1033"/>
                <a:gd name="T63" fmla="*/ 2147483647 h 850"/>
                <a:gd name="T64" fmla="*/ 2147483647 w 1033"/>
                <a:gd name="T65" fmla="*/ 2147483647 h 850"/>
                <a:gd name="T66" fmla="*/ 2147483647 w 1033"/>
                <a:gd name="T67" fmla="*/ 2147483647 h 850"/>
                <a:gd name="T68" fmla="*/ 2147483647 w 1033"/>
                <a:gd name="T69" fmla="*/ 2147483647 h 850"/>
                <a:gd name="T70" fmla="*/ 2147483647 w 1033"/>
                <a:gd name="T71" fmla="*/ 2147483647 h 850"/>
                <a:gd name="T72" fmla="*/ 2147483647 w 1033"/>
                <a:gd name="T73" fmla="*/ 2147483647 h 850"/>
                <a:gd name="T74" fmla="*/ 2147483647 w 1033"/>
                <a:gd name="T75" fmla="*/ 2147483647 h 850"/>
                <a:gd name="T76" fmla="*/ 2147483647 w 1033"/>
                <a:gd name="T77" fmla="*/ 2147483647 h 850"/>
                <a:gd name="T78" fmla="*/ 2147483647 w 1033"/>
                <a:gd name="T79" fmla="*/ 2147483647 h 850"/>
                <a:gd name="T80" fmla="*/ 2147483647 w 1033"/>
                <a:gd name="T81" fmla="*/ 2147483647 h 850"/>
                <a:gd name="T82" fmla="*/ 2147483647 w 1033"/>
                <a:gd name="T83" fmla="*/ 2147483647 h 850"/>
                <a:gd name="T84" fmla="*/ 2147483647 w 1033"/>
                <a:gd name="T85" fmla="*/ 2147483647 h 850"/>
                <a:gd name="T86" fmla="*/ 2147483647 w 1033"/>
                <a:gd name="T87" fmla="*/ 2147483647 h 850"/>
                <a:gd name="T88" fmla="*/ 2147483647 w 1033"/>
                <a:gd name="T89" fmla="*/ 2147483647 h 850"/>
                <a:gd name="T90" fmla="*/ 2147483647 w 1033"/>
                <a:gd name="T91" fmla="*/ 2147483647 h 850"/>
                <a:gd name="T92" fmla="*/ 2147483647 w 1033"/>
                <a:gd name="T93" fmla="*/ 2147483647 h 850"/>
                <a:gd name="T94" fmla="*/ 2147483647 w 1033"/>
                <a:gd name="T95" fmla="*/ 2147483647 h 850"/>
                <a:gd name="T96" fmla="*/ 2147483647 w 1033"/>
                <a:gd name="T97" fmla="*/ 2147483647 h 850"/>
                <a:gd name="T98" fmla="*/ 2147483647 w 1033"/>
                <a:gd name="T99" fmla="*/ 2147483647 h 850"/>
                <a:gd name="T100" fmla="*/ 2147483647 w 1033"/>
                <a:gd name="T101" fmla="*/ 2147483647 h 850"/>
                <a:gd name="T102" fmla="*/ 2147483647 w 1033"/>
                <a:gd name="T103" fmla="*/ 2147483647 h 850"/>
                <a:gd name="T104" fmla="*/ 2147483647 w 1033"/>
                <a:gd name="T105" fmla="*/ 2147483647 h 850"/>
                <a:gd name="T106" fmla="*/ 2147483647 w 1033"/>
                <a:gd name="T107" fmla="*/ 2147483647 h 850"/>
                <a:gd name="T108" fmla="*/ 2147483647 w 1033"/>
                <a:gd name="T109" fmla="*/ 0 h 850"/>
                <a:gd name="T110" fmla="*/ 2147483647 w 1033"/>
                <a:gd name="T111" fmla="*/ 2147483647 h 850"/>
                <a:gd name="T112" fmla="*/ 2147483647 w 1033"/>
                <a:gd name="T113" fmla="*/ 2147483647 h 850"/>
                <a:gd name="T114" fmla="*/ 2147483647 w 1033"/>
                <a:gd name="T115" fmla="*/ 2147483647 h 8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850">
                  <a:moveTo>
                    <a:pt x="626" y="721"/>
                  </a:moveTo>
                  <a:lnTo>
                    <a:pt x="694" y="729"/>
                  </a:lnTo>
                  <a:lnTo>
                    <a:pt x="756" y="740"/>
                  </a:lnTo>
                  <a:lnTo>
                    <a:pt x="813" y="754"/>
                  </a:lnTo>
                  <a:lnTo>
                    <a:pt x="866" y="770"/>
                  </a:lnTo>
                  <a:lnTo>
                    <a:pt x="913" y="787"/>
                  </a:lnTo>
                  <a:lnTo>
                    <a:pt x="956" y="805"/>
                  </a:lnTo>
                  <a:lnTo>
                    <a:pt x="994" y="825"/>
                  </a:lnTo>
                  <a:lnTo>
                    <a:pt x="1028" y="845"/>
                  </a:lnTo>
                  <a:lnTo>
                    <a:pt x="1031" y="847"/>
                  </a:lnTo>
                  <a:lnTo>
                    <a:pt x="1032" y="847"/>
                  </a:lnTo>
                  <a:lnTo>
                    <a:pt x="1033" y="848"/>
                  </a:lnTo>
                  <a:lnTo>
                    <a:pt x="1033" y="849"/>
                  </a:lnTo>
                  <a:lnTo>
                    <a:pt x="1033" y="850"/>
                  </a:lnTo>
                  <a:lnTo>
                    <a:pt x="1032" y="850"/>
                  </a:lnTo>
                  <a:lnTo>
                    <a:pt x="1031" y="850"/>
                  </a:lnTo>
                  <a:lnTo>
                    <a:pt x="1028" y="850"/>
                  </a:lnTo>
                  <a:lnTo>
                    <a:pt x="1027" y="849"/>
                  </a:lnTo>
                  <a:lnTo>
                    <a:pt x="992" y="836"/>
                  </a:lnTo>
                  <a:lnTo>
                    <a:pt x="953" y="825"/>
                  </a:lnTo>
                  <a:lnTo>
                    <a:pt x="909" y="812"/>
                  </a:lnTo>
                  <a:lnTo>
                    <a:pt x="861" y="801"/>
                  </a:lnTo>
                  <a:lnTo>
                    <a:pt x="810" y="789"/>
                  </a:lnTo>
                  <a:lnTo>
                    <a:pt x="752" y="780"/>
                  </a:lnTo>
                  <a:lnTo>
                    <a:pt x="692" y="772"/>
                  </a:lnTo>
                  <a:lnTo>
                    <a:pt x="625" y="766"/>
                  </a:lnTo>
                  <a:lnTo>
                    <a:pt x="625" y="765"/>
                  </a:lnTo>
                  <a:lnTo>
                    <a:pt x="624" y="762"/>
                  </a:lnTo>
                  <a:lnTo>
                    <a:pt x="624" y="758"/>
                  </a:lnTo>
                  <a:lnTo>
                    <a:pt x="624" y="754"/>
                  </a:lnTo>
                  <a:lnTo>
                    <a:pt x="624" y="750"/>
                  </a:lnTo>
                  <a:lnTo>
                    <a:pt x="624" y="738"/>
                  </a:lnTo>
                  <a:lnTo>
                    <a:pt x="625" y="726"/>
                  </a:lnTo>
                  <a:lnTo>
                    <a:pt x="626" y="721"/>
                  </a:lnTo>
                  <a:close/>
                  <a:moveTo>
                    <a:pt x="408" y="721"/>
                  </a:moveTo>
                  <a:lnTo>
                    <a:pt x="409" y="726"/>
                  </a:lnTo>
                  <a:lnTo>
                    <a:pt x="409" y="738"/>
                  </a:lnTo>
                  <a:lnTo>
                    <a:pt x="410" y="750"/>
                  </a:lnTo>
                  <a:lnTo>
                    <a:pt x="410" y="754"/>
                  </a:lnTo>
                  <a:lnTo>
                    <a:pt x="409" y="758"/>
                  </a:lnTo>
                  <a:lnTo>
                    <a:pt x="409" y="762"/>
                  </a:lnTo>
                  <a:lnTo>
                    <a:pt x="409" y="765"/>
                  </a:lnTo>
                  <a:lnTo>
                    <a:pt x="408" y="766"/>
                  </a:lnTo>
                  <a:lnTo>
                    <a:pt x="342" y="772"/>
                  </a:lnTo>
                  <a:lnTo>
                    <a:pt x="280" y="780"/>
                  </a:lnTo>
                  <a:lnTo>
                    <a:pt x="224" y="789"/>
                  </a:lnTo>
                  <a:lnTo>
                    <a:pt x="172" y="801"/>
                  </a:lnTo>
                  <a:lnTo>
                    <a:pt x="123" y="812"/>
                  </a:lnTo>
                  <a:lnTo>
                    <a:pt x="80" y="825"/>
                  </a:lnTo>
                  <a:lnTo>
                    <a:pt x="41" y="836"/>
                  </a:lnTo>
                  <a:lnTo>
                    <a:pt x="7" y="849"/>
                  </a:lnTo>
                  <a:lnTo>
                    <a:pt x="4" y="850"/>
                  </a:lnTo>
                  <a:lnTo>
                    <a:pt x="3" y="850"/>
                  </a:lnTo>
                  <a:lnTo>
                    <a:pt x="2" y="850"/>
                  </a:lnTo>
                  <a:lnTo>
                    <a:pt x="1" y="850"/>
                  </a:lnTo>
                  <a:lnTo>
                    <a:pt x="0" y="849"/>
                  </a:lnTo>
                  <a:lnTo>
                    <a:pt x="1" y="848"/>
                  </a:lnTo>
                  <a:lnTo>
                    <a:pt x="1" y="847"/>
                  </a:lnTo>
                  <a:lnTo>
                    <a:pt x="3" y="847"/>
                  </a:lnTo>
                  <a:lnTo>
                    <a:pt x="5" y="845"/>
                  </a:lnTo>
                  <a:lnTo>
                    <a:pt x="39" y="825"/>
                  </a:lnTo>
                  <a:lnTo>
                    <a:pt x="78" y="805"/>
                  </a:lnTo>
                  <a:lnTo>
                    <a:pt x="120" y="787"/>
                  </a:lnTo>
                  <a:lnTo>
                    <a:pt x="168" y="770"/>
                  </a:lnTo>
                  <a:lnTo>
                    <a:pt x="220" y="754"/>
                  </a:lnTo>
                  <a:lnTo>
                    <a:pt x="277" y="740"/>
                  </a:lnTo>
                  <a:lnTo>
                    <a:pt x="340" y="729"/>
                  </a:lnTo>
                  <a:lnTo>
                    <a:pt x="408" y="721"/>
                  </a:lnTo>
                  <a:close/>
                  <a:moveTo>
                    <a:pt x="743" y="476"/>
                  </a:moveTo>
                  <a:lnTo>
                    <a:pt x="757" y="477"/>
                  </a:lnTo>
                  <a:lnTo>
                    <a:pt x="775" y="483"/>
                  </a:lnTo>
                  <a:lnTo>
                    <a:pt x="790" y="492"/>
                  </a:lnTo>
                  <a:lnTo>
                    <a:pt x="803" y="503"/>
                  </a:lnTo>
                  <a:lnTo>
                    <a:pt x="811" y="517"/>
                  </a:lnTo>
                  <a:lnTo>
                    <a:pt x="798" y="526"/>
                  </a:lnTo>
                  <a:lnTo>
                    <a:pt x="782" y="533"/>
                  </a:lnTo>
                  <a:lnTo>
                    <a:pt x="765" y="535"/>
                  </a:lnTo>
                  <a:lnTo>
                    <a:pt x="745" y="534"/>
                  </a:lnTo>
                  <a:lnTo>
                    <a:pt x="732" y="530"/>
                  </a:lnTo>
                  <a:lnTo>
                    <a:pt x="721" y="523"/>
                  </a:lnTo>
                  <a:lnTo>
                    <a:pt x="715" y="515"/>
                  </a:lnTo>
                  <a:lnTo>
                    <a:pt x="710" y="506"/>
                  </a:lnTo>
                  <a:lnTo>
                    <a:pt x="706" y="497"/>
                  </a:lnTo>
                  <a:lnTo>
                    <a:pt x="712" y="489"/>
                  </a:lnTo>
                  <a:lnTo>
                    <a:pt x="720" y="483"/>
                  </a:lnTo>
                  <a:lnTo>
                    <a:pt x="731" y="478"/>
                  </a:lnTo>
                  <a:lnTo>
                    <a:pt x="743" y="476"/>
                  </a:lnTo>
                  <a:close/>
                  <a:moveTo>
                    <a:pt x="291" y="476"/>
                  </a:moveTo>
                  <a:lnTo>
                    <a:pt x="302" y="478"/>
                  </a:lnTo>
                  <a:lnTo>
                    <a:pt x="312" y="483"/>
                  </a:lnTo>
                  <a:lnTo>
                    <a:pt x="320" y="489"/>
                  </a:lnTo>
                  <a:lnTo>
                    <a:pt x="327" y="497"/>
                  </a:lnTo>
                  <a:lnTo>
                    <a:pt x="324" y="506"/>
                  </a:lnTo>
                  <a:lnTo>
                    <a:pt x="319" y="515"/>
                  </a:lnTo>
                  <a:lnTo>
                    <a:pt x="311" y="523"/>
                  </a:lnTo>
                  <a:lnTo>
                    <a:pt x="301" y="530"/>
                  </a:lnTo>
                  <a:lnTo>
                    <a:pt x="287" y="534"/>
                  </a:lnTo>
                  <a:lnTo>
                    <a:pt x="269" y="535"/>
                  </a:lnTo>
                  <a:lnTo>
                    <a:pt x="251" y="533"/>
                  </a:lnTo>
                  <a:lnTo>
                    <a:pt x="236" y="526"/>
                  </a:lnTo>
                  <a:lnTo>
                    <a:pt x="223" y="517"/>
                  </a:lnTo>
                  <a:lnTo>
                    <a:pt x="231" y="503"/>
                  </a:lnTo>
                  <a:lnTo>
                    <a:pt x="243" y="492"/>
                  </a:lnTo>
                  <a:lnTo>
                    <a:pt x="259" y="483"/>
                  </a:lnTo>
                  <a:lnTo>
                    <a:pt x="276" y="477"/>
                  </a:lnTo>
                  <a:lnTo>
                    <a:pt x="291" y="476"/>
                  </a:lnTo>
                  <a:close/>
                  <a:moveTo>
                    <a:pt x="804" y="396"/>
                  </a:moveTo>
                  <a:lnTo>
                    <a:pt x="824" y="396"/>
                  </a:lnTo>
                  <a:lnTo>
                    <a:pt x="845" y="401"/>
                  </a:lnTo>
                  <a:lnTo>
                    <a:pt x="862" y="410"/>
                  </a:lnTo>
                  <a:lnTo>
                    <a:pt x="875" y="421"/>
                  </a:lnTo>
                  <a:lnTo>
                    <a:pt x="865" y="436"/>
                  </a:lnTo>
                  <a:lnTo>
                    <a:pt x="850" y="447"/>
                  </a:lnTo>
                  <a:lnTo>
                    <a:pt x="831" y="457"/>
                  </a:lnTo>
                  <a:lnTo>
                    <a:pt x="811" y="461"/>
                  </a:lnTo>
                  <a:lnTo>
                    <a:pt x="795" y="461"/>
                  </a:lnTo>
                  <a:lnTo>
                    <a:pt x="782" y="458"/>
                  </a:lnTo>
                  <a:lnTo>
                    <a:pt x="771" y="451"/>
                  </a:lnTo>
                  <a:lnTo>
                    <a:pt x="763" y="443"/>
                  </a:lnTo>
                  <a:lnTo>
                    <a:pt x="756" y="434"/>
                  </a:lnTo>
                  <a:lnTo>
                    <a:pt x="760" y="423"/>
                  </a:lnTo>
                  <a:lnTo>
                    <a:pt x="767" y="414"/>
                  </a:lnTo>
                  <a:lnTo>
                    <a:pt x="776" y="406"/>
                  </a:lnTo>
                  <a:lnTo>
                    <a:pt x="788" y="399"/>
                  </a:lnTo>
                  <a:lnTo>
                    <a:pt x="804" y="396"/>
                  </a:lnTo>
                  <a:close/>
                  <a:moveTo>
                    <a:pt x="229" y="396"/>
                  </a:moveTo>
                  <a:lnTo>
                    <a:pt x="245" y="399"/>
                  </a:lnTo>
                  <a:lnTo>
                    <a:pt x="257" y="406"/>
                  </a:lnTo>
                  <a:lnTo>
                    <a:pt x="267" y="414"/>
                  </a:lnTo>
                  <a:lnTo>
                    <a:pt x="272" y="423"/>
                  </a:lnTo>
                  <a:lnTo>
                    <a:pt x="277" y="434"/>
                  </a:lnTo>
                  <a:lnTo>
                    <a:pt x="270" y="443"/>
                  </a:lnTo>
                  <a:lnTo>
                    <a:pt x="262" y="451"/>
                  </a:lnTo>
                  <a:lnTo>
                    <a:pt x="252" y="458"/>
                  </a:lnTo>
                  <a:lnTo>
                    <a:pt x="238" y="461"/>
                  </a:lnTo>
                  <a:lnTo>
                    <a:pt x="222" y="461"/>
                  </a:lnTo>
                  <a:lnTo>
                    <a:pt x="201" y="457"/>
                  </a:lnTo>
                  <a:lnTo>
                    <a:pt x="183" y="447"/>
                  </a:lnTo>
                  <a:lnTo>
                    <a:pt x="168" y="436"/>
                  </a:lnTo>
                  <a:lnTo>
                    <a:pt x="158" y="421"/>
                  </a:lnTo>
                  <a:lnTo>
                    <a:pt x="172" y="410"/>
                  </a:lnTo>
                  <a:lnTo>
                    <a:pt x="189" y="401"/>
                  </a:lnTo>
                  <a:lnTo>
                    <a:pt x="208" y="396"/>
                  </a:lnTo>
                  <a:lnTo>
                    <a:pt x="229" y="396"/>
                  </a:lnTo>
                  <a:close/>
                  <a:moveTo>
                    <a:pt x="834" y="282"/>
                  </a:moveTo>
                  <a:lnTo>
                    <a:pt x="853" y="282"/>
                  </a:lnTo>
                  <a:lnTo>
                    <a:pt x="870" y="286"/>
                  </a:lnTo>
                  <a:lnTo>
                    <a:pt x="885" y="293"/>
                  </a:lnTo>
                  <a:lnTo>
                    <a:pt x="879" y="314"/>
                  </a:lnTo>
                  <a:lnTo>
                    <a:pt x="867" y="333"/>
                  </a:lnTo>
                  <a:lnTo>
                    <a:pt x="849" y="350"/>
                  </a:lnTo>
                  <a:lnTo>
                    <a:pt x="827" y="363"/>
                  </a:lnTo>
                  <a:lnTo>
                    <a:pt x="808" y="369"/>
                  </a:lnTo>
                  <a:lnTo>
                    <a:pt x="792" y="370"/>
                  </a:lnTo>
                  <a:lnTo>
                    <a:pt x="778" y="366"/>
                  </a:lnTo>
                  <a:lnTo>
                    <a:pt x="765" y="361"/>
                  </a:lnTo>
                  <a:lnTo>
                    <a:pt x="755" y="353"/>
                  </a:lnTo>
                  <a:lnTo>
                    <a:pt x="756" y="339"/>
                  </a:lnTo>
                  <a:lnTo>
                    <a:pt x="759" y="326"/>
                  </a:lnTo>
                  <a:lnTo>
                    <a:pt x="766" y="313"/>
                  </a:lnTo>
                  <a:lnTo>
                    <a:pt x="778" y="301"/>
                  </a:lnTo>
                  <a:lnTo>
                    <a:pt x="795" y="291"/>
                  </a:lnTo>
                  <a:lnTo>
                    <a:pt x="814" y="284"/>
                  </a:lnTo>
                  <a:lnTo>
                    <a:pt x="834" y="282"/>
                  </a:lnTo>
                  <a:close/>
                  <a:moveTo>
                    <a:pt x="200" y="282"/>
                  </a:moveTo>
                  <a:lnTo>
                    <a:pt x="220" y="284"/>
                  </a:lnTo>
                  <a:lnTo>
                    <a:pt x="239" y="291"/>
                  </a:lnTo>
                  <a:lnTo>
                    <a:pt x="255" y="301"/>
                  </a:lnTo>
                  <a:lnTo>
                    <a:pt x="267" y="313"/>
                  </a:lnTo>
                  <a:lnTo>
                    <a:pt x="275" y="326"/>
                  </a:lnTo>
                  <a:lnTo>
                    <a:pt x="278" y="339"/>
                  </a:lnTo>
                  <a:lnTo>
                    <a:pt x="279" y="353"/>
                  </a:lnTo>
                  <a:lnTo>
                    <a:pt x="268" y="361"/>
                  </a:lnTo>
                  <a:lnTo>
                    <a:pt x="255" y="366"/>
                  </a:lnTo>
                  <a:lnTo>
                    <a:pt x="241" y="370"/>
                  </a:lnTo>
                  <a:lnTo>
                    <a:pt x="224" y="369"/>
                  </a:lnTo>
                  <a:lnTo>
                    <a:pt x="206" y="363"/>
                  </a:lnTo>
                  <a:lnTo>
                    <a:pt x="184" y="350"/>
                  </a:lnTo>
                  <a:lnTo>
                    <a:pt x="166" y="333"/>
                  </a:lnTo>
                  <a:lnTo>
                    <a:pt x="153" y="314"/>
                  </a:lnTo>
                  <a:lnTo>
                    <a:pt x="148" y="293"/>
                  </a:lnTo>
                  <a:lnTo>
                    <a:pt x="162" y="286"/>
                  </a:lnTo>
                  <a:lnTo>
                    <a:pt x="181" y="282"/>
                  </a:lnTo>
                  <a:lnTo>
                    <a:pt x="200" y="282"/>
                  </a:lnTo>
                  <a:close/>
                  <a:moveTo>
                    <a:pt x="710" y="279"/>
                  </a:moveTo>
                  <a:lnTo>
                    <a:pt x="726" y="283"/>
                  </a:lnTo>
                  <a:lnTo>
                    <a:pt x="726" y="303"/>
                  </a:lnTo>
                  <a:lnTo>
                    <a:pt x="719" y="324"/>
                  </a:lnTo>
                  <a:lnTo>
                    <a:pt x="708" y="345"/>
                  </a:lnTo>
                  <a:lnTo>
                    <a:pt x="692" y="362"/>
                  </a:lnTo>
                  <a:lnTo>
                    <a:pt x="676" y="372"/>
                  </a:lnTo>
                  <a:lnTo>
                    <a:pt x="661" y="377"/>
                  </a:lnTo>
                  <a:lnTo>
                    <a:pt x="647" y="378"/>
                  </a:lnTo>
                  <a:lnTo>
                    <a:pt x="633" y="375"/>
                  </a:lnTo>
                  <a:lnTo>
                    <a:pt x="622" y="371"/>
                  </a:lnTo>
                  <a:lnTo>
                    <a:pt x="619" y="358"/>
                  </a:lnTo>
                  <a:lnTo>
                    <a:pt x="619" y="346"/>
                  </a:lnTo>
                  <a:lnTo>
                    <a:pt x="622" y="332"/>
                  </a:lnTo>
                  <a:lnTo>
                    <a:pt x="630" y="318"/>
                  </a:lnTo>
                  <a:lnTo>
                    <a:pt x="642" y="304"/>
                  </a:lnTo>
                  <a:lnTo>
                    <a:pt x="658" y="293"/>
                  </a:lnTo>
                  <a:lnTo>
                    <a:pt x="676" y="285"/>
                  </a:lnTo>
                  <a:lnTo>
                    <a:pt x="693" y="280"/>
                  </a:lnTo>
                  <a:lnTo>
                    <a:pt x="710" y="279"/>
                  </a:lnTo>
                  <a:close/>
                  <a:moveTo>
                    <a:pt x="323" y="279"/>
                  </a:moveTo>
                  <a:lnTo>
                    <a:pt x="340" y="280"/>
                  </a:lnTo>
                  <a:lnTo>
                    <a:pt x="358" y="285"/>
                  </a:lnTo>
                  <a:lnTo>
                    <a:pt x="375" y="293"/>
                  </a:lnTo>
                  <a:lnTo>
                    <a:pt x="390" y="304"/>
                  </a:lnTo>
                  <a:lnTo>
                    <a:pt x="403" y="318"/>
                  </a:lnTo>
                  <a:lnTo>
                    <a:pt x="411" y="332"/>
                  </a:lnTo>
                  <a:lnTo>
                    <a:pt x="414" y="346"/>
                  </a:lnTo>
                  <a:lnTo>
                    <a:pt x="414" y="358"/>
                  </a:lnTo>
                  <a:lnTo>
                    <a:pt x="412" y="371"/>
                  </a:lnTo>
                  <a:lnTo>
                    <a:pt x="400" y="375"/>
                  </a:lnTo>
                  <a:lnTo>
                    <a:pt x="387" y="378"/>
                  </a:lnTo>
                  <a:lnTo>
                    <a:pt x="372" y="377"/>
                  </a:lnTo>
                  <a:lnTo>
                    <a:pt x="357" y="372"/>
                  </a:lnTo>
                  <a:lnTo>
                    <a:pt x="342" y="362"/>
                  </a:lnTo>
                  <a:lnTo>
                    <a:pt x="326" y="345"/>
                  </a:lnTo>
                  <a:lnTo>
                    <a:pt x="314" y="324"/>
                  </a:lnTo>
                  <a:lnTo>
                    <a:pt x="308" y="303"/>
                  </a:lnTo>
                  <a:lnTo>
                    <a:pt x="307" y="283"/>
                  </a:lnTo>
                  <a:lnTo>
                    <a:pt x="323" y="279"/>
                  </a:lnTo>
                  <a:close/>
                  <a:moveTo>
                    <a:pt x="601" y="188"/>
                  </a:moveTo>
                  <a:lnTo>
                    <a:pt x="610" y="203"/>
                  </a:lnTo>
                  <a:lnTo>
                    <a:pt x="617" y="221"/>
                  </a:lnTo>
                  <a:lnTo>
                    <a:pt x="621" y="240"/>
                  </a:lnTo>
                  <a:lnTo>
                    <a:pt x="619" y="261"/>
                  </a:lnTo>
                  <a:lnTo>
                    <a:pt x="615" y="283"/>
                  </a:lnTo>
                  <a:lnTo>
                    <a:pt x="608" y="299"/>
                  </a:lnTo>
                  <a:lnTo>
                    <a:pt x="600" y="311"/>
                  </a:lnTo>
                  <a:lnTo>
                    <a:pt x="590" y="321"/>
                  </a:lnTo>
                  <a:lnTo>
                    <a:pt x="579" y="326"/>
                  </a:lnTo>
                  <a:lnTo>
                    <a:pt x="568" y="331"/>
                  </a:lnTo>
                  <a:lnTo>
                    <a:pt x="556" y="333"/>
                  </a:lnTo>
                  <a:lnTo>
                    <a:pt x="547" y="324"/>
                  </a:lnTo>
                  <a:lnTo>
                    <a:pt x="540" y="315"/>
                  </a:lnTo>
                  <a:lnTo>
                    <a:pt x="535" y="303"/>
                  </a:lnTo>
                  <a:lnTo>
                    <a:pt x="532" y="290"/>
                  </a:lnTo>
                  <a:lnTo>
                    <a:pt x="532" y="275"/>
                  </a:lnTo>
                  <a:lnTo>
                    <a:pt x="536" y="258"/>
                  </a:lnTo>
                  <a:lnTo>
                    <a:pt x="546" y="234"/>
                  </a:lnTo>
                  <a:lnTo>
                    <a:pt x="561" y="213"/>
                  </a:lnTo>
                  <a:lnTo>
                    <a:pt x="580" y="197"/>
                  </a:lnTo>
                  <a:lnTo>
                    <a:pt x="601" y="188"/>
                  </a:lnTo>
                  <a:close/>
                  <a:moveTo>
                    <a:pt x="433" y="188"/>
                  </a:moveTo>
                  <a:lnTo>
                    <a:pt x="453" y="197"/>
                  </a:lnTo>
                  <a:lnTo>
                    <a:pt x="472" y="213"/>
                  </a:lnTo>
                  <a:lnTo>
                    <a:pt x="487" y="234"/>
                  </a:lnTo>
                  <a:lnTo>
                    <a:pt x="498" y="258"/>
                  </a:lnTo>
                  <a:lnTo>
                    <a:pt x="501" y="275"/>
                  </a:lnTo>
                  <a:lnTo>
                    <a:pt x="501" y="290"/>
                  </a:lnTo>
                  <a:lnTo>
                    <a:pt x="498" y="303"/>
                  </a:lnTo>
                  <a:lnTo>
                    <a:pt x="492" y="315"/>
                  </a:lnTo>
                  <a:lnTo>
                    <a:pt x="485" y="324"/>
                  </a:lnTo>
                  <a:lnTo>
                    <a:pt x="477" y="333"/>
                  </a:lnTo>
                  <a:lnTo>
                    <a:pt x="466" y="331"/>
                  </a:lnTo>
                  <a:lnTo>
                    <a:pt x="454" y="326"/>
                  </a:lnTo>
                  <a:lnTo>
                    <a:pt x="443" y="321"/>
                  </a:lnTo>
                  <a:lnTo>
                    <a:pt x="433" y="311"/>
                  </a:lnTo>
                  <a:lnTo>
                    <a:pt x="425" y="299"/>
                  </a:lnTo>
                  <a:lnTo>
                    <a:pt x="418" y="283"/>
                  </a:lnTo>
                  <a:lnTo>
                    <a:pt x="413" y="261"/>
                  </a:lnTo>
                  <a:lnTo>
                    <a:pt x="413" y="240"/>
                  </a:lnTo>
                  <a:lnTo>
                    <a:pt x="416" y="221"/>
                  </a:lnTo>
                  <a:lnTo>
                    <a:pt x="422" y="203"/>
                  </a:lnTo>
                  <a:lnTo>
                    <a:pt x="433" y="188"/>
                  </a:lnTo>
                  <a:close/>
                  <a:moveTo>
                    <a:pt x="827" y="180"/>
                  </a:moveTo>
                  <a:lnTo>
                    <a:pt x="845" y="182"/>
                  </a:lnTo>
                  <a:lnTo>
                    <a:pt x="844" y="200"/>
                  </a:lnTo>
                  <a:lnTo>
                    <a:pt x="838" y="219"/>
                  </a:lnTo>
                  <a:lnTo>
                    <a:pt x="828" y="237"/>
                  </a:lnTo>
                  <a:lnTo>
                    <a:pt x="814" y="252"/>
                  </a:lnTo>
                  <a:lnTo>
                    <a:pt x="797" y="263"/>
                  </a:lnTo>
                  <a:lnTo>
                    <a:pt x="781" y="267"/>
                  </a:lnTo>
                  <a:lnTo>
                    <a:pt x="765" y="266"/>
                  </a:lnTo>
                  <a:lnTo>
                    <a:pt x="752" y="261"/>
                  </a:lnTo>
                  <a:lnTo>
                    <a:pt x="750" y="250"/>
                  </a:lnTo>
                  <a:lnTo>
                    <a:pt x="750" y="238"/>
                  </a:lnTo>
                  <a:lnTo>
                    <a:pt x="752" y="226"/>
                  </a:lnTo>
                  <a:lnTo>
                    <a:pt x="759" y="213"/>
                  </a:lnTo>
                  <a:lnTo>
                    <a:pt x="771" y="202"/>
                  </a:lnTo>
                  <a:lnTo>
                    <a:pt x="788" y="189"/>
                  </a:lnTo>
                  <a:lnTo>
                    <a:pt x="807" y="182"/>
                  </a:lnTo>
                  <a:lnTo>
                    <a:pt x="827" y="180"/>
                  </a:lnTo>
                  <a:close/>
                  <a:moveTo>
                    <a:pt x="206" y="180"/>
                  </a:moveTo>
                  <a:lnTo>
                    <a:pt x="225" y="182"/>
                  </a:lnTo>
                  <a:lnTo>
                    <a:pt x="245" y="189"/>
                  </a:lnTo>
                  <a:lnTo>
                    <a:pt x="263" y="202"/>
                  </a:lnTo>
                  <a:lnTo>
                    <a:pt x="274" y="213"/>
                  </a:lnTo>
                  <a:lnTo>
                    <a:pt x="280" y="226"/>
                  </a:lnTo>
                  <a:lnTo>
                    <a:pt x="284" y="238"/>
                  </a:lnTo>
                  <a:lnTo>
                    <a:pt x="284" y="250"/>
                  </a:lnTo>
                  <a:lnTo>
                    <a:pt x="282" y="261"/>
                  </a:lnTo>
                  <a:lnTo>
                    <a:pt x="268" y="266"/>
                  </a:lnTo>
                  <a:lnTo>
                    <a:pt x="253" y="267"/>
                  </a:lnTo>
                  <a:lnTo>
                    <a:pt x="237" y="263"/>
                  </a:lnTo>
                  <a:lnTo>
                    <a:pt x="220" y="252"/>
                  </a:lnTo>
                  <a:lnTo>
                    <a:pt x="205" y="237"/>
                  </a:lnTo>
                  <a:lnTo>
                    <a:pt x="194" y="219"/>
                  </a:lnTo>
                  <a:lnTo>
                    <a:pt x="189" y="200"/>
                  </a:lnTo>
                  <a:lnTo>
                    <a:pt x="189" y="182"/>
                  </a:lnTo>
                  <a:lnTo>
                    <a:pt x="206" y="180"/>
                  </a:lnTo>
                  <a:close/>
                  <a:moveTo>
                    <a:pt x="750" y="101"/>
                  </a:moveTo>
                  <a:lnTo>
                    <a:pt x="756" y="118"/>
                  </a:lnTo>
                  <a:lnTo>
                    <a:pt x="757" y="138"/>
                  </a:lnTo>
                  <a:lnTo>
                    <a:pt x="755" y="158"/>
                  </a:lnTo>
                  <a:lnTo>
                    <a:pt x="748" y="179"/>
                  </a:lnTo>
                  <a:lnTo>
                    <a:pt x="737" y="198"/>
                  </a:lnTo>
                  <a:lnTo>
                    <a:pt x="725" y="214"/>
                  </a:lnTo>
                  <a:lnTo>
                    <a:pt x="710" y="224"/>
                  </a:lnTo>
                  <a:lnTo>
                    <a:pt x="695" y="230"/>
                  </a:lnTo>
                  <a:lnTo>
                    <a:pt x="680" y="232"/>
                  </a:lnTo>
                  <a:lnTo>
                    <a:pt x="665" y="231"/>
                  </a:lnTo>
                  <a:lnTo>
                    <a:pt x="658" y="219"/>
                  </a:lnTo>
                  <a:lnTo>
                    <a:pt x="654" y="204"/>
                  </a:lnTo>
                  <a:lnTo>
                    <a:pt x="653" y="188"/>
                  </a:lnTo>
                  <a:lnTo>
                    <a:pt x="657" y="171"/>
                  </a:lnTo>
                  <a:lnTo>
                    <a:pt x="666" y="151"/>
                  </a:lnTo>
                  <a:lnTo>
                    <a:pt x="680" y="134"/>
                  </a:lnTo>
                  <a:lnTo>
                    <a:pt x="696" y="120"/>
                  </a:lnTo>
                  <a:lnTo>
                    <a:pt x="713" y="110"/>
                  </a:lnTo>
                  <a:lnTo>
                    <a:pt x="732" y="103"/>
                  </a:lnTo>
                  <a:lnTo>
                    <a:pt x="750" y="101"/>
                  </a:lnTo>
                  <a:close/>
                  <a:moveTo>
                    <a:pt x="284" y="101"/>
                  </a:moveTo>
                  <a:lnTo>
                    <a:pt x="301" y="103"/>
                  </a:lnTo>
                  <a:lnTo>
                    <a:pt x="319" y="110"/>
                  </a:lnTo>
                  <a:lnTo>
                    <a:pt x="338" y="120"/>
                  </a:lnTo>
                  <a:lnTo>
                    <a:pt x="354" y="134"/>
                  </a:lnTo>
                  <a:lnTo>
                    <a:pt x="367" y="151"/>
                  </a:lnTo>
                  <a:lnTo>
                    <a:pt x="377" y="171"/>
                  </a:lnTo>
                  <a:lnTo>
                    <a:pt x="380" y="188"/>
                  </a:lnTo>
                  <a:lnTo>
                    <a:pt x="379" y="204"/>
                  </a:lnTo>
                  <a:lnTo>
                    <a:pt x="374" y="219"/>
                  </a:lnTo>
                  <a:lnTo>
                    <a:pt x="367" y="231"/>
                  </a:lnTo>
                  <a:lnTo>
                    <a:pt x="354" y="232"/>
                  </a:lnTo>
                  <a:lnTo>
                    <a:pt x="339" y="230"/>
                  </a:lnTo>
                  <a:lnTo>
                    <a:pt x="323" y="224"/>
                  </a:lnTo>
                  <a:lnTo>
                    <a:pt x="309" y="214"/>
                  </a:lnTo>
                  <a:lnTo>
                    <a:pt x="295" y="198"/>
                  </a:lnTo>
                  <a:lnTo>
                    <a:pt x="285" y="179"/>
                  </a:lnTo>
                  <a:lnTo>
                    <a:pt x="279" y="158"/>
                  </a:lnTo>
                  <a:lnTo>
                    <a:pt x="277" y="138"/>
                  </a:lnTo>
                  <a:lnTo>
                    <a:pt x="278" y="118"/>
                  </a:lnTo>
                  <a:lnTo>
                    <a:pt x="284" y="101"/>
                  </a:lnTo>
                  <a:close/>
                  <a:moveTo>
                    <a:pt x="652" y="25"/>
                  </a:moveTo>
                  <a:lnTo>
                    <a:pt x="661" y="41"/>
                  </a:lnTo>
                  <a:lnTo>
                    <a:pt x="666" y="61"/>
                  </a:lnTo>
                  <a:lnTo>
                    <a:pt x="668" y="83"/>
                  </a:lnTo>
                  <a:lnTo>
                    <a:pt x="663" y="104"/>
                  </a:lnTo>
                  <a:lnTo>
                    <a:pt x="656" y="119"/>
                  </a:lnTo>
                  <a:lnTo>
                    <a:pt x="647" y="131"/>
                  </a:lnTo>
                  <a:lnTo>
                    <a:pt x="637" y="139"/>
                  </a:lnTo>
                  <a:lnTo>
                    <a:pt x="625" y="143"/>
                  </a:lnTo>
                  <a:lnTo>
                    <a:pt x="614" y="146"/>
                  </a:lnTo>
                  <a:lnTo>
                    <a:pt x="606" y="138"/>
                  </a:lnTo>
                  <a:lnTo>
                    <a:pt x="599" y="127"/>
                  </a:lnTo>
                  <a:lnTo>
                    <a:pt x="594" y="115"/>
                  </a:lnTo>
                  <a:lnTo>
                    <a:pt x="593" y="100"/>
                  </a:lnTo>
                  <a:lnTo>
                    <a:pt x="597" y="84"/>
                  </a:lnTo>
                  <a:lnTo>
                    <a:pt x="606" y="63"/>
                  </a:lnTo>
                  <a:lnTo>
                    <a:pt x="618" y="46"/>
                  </a:lnTo>
                  <a:lnTo>
                    <a:pt x="634" y="32"/>
                  </a:lnTo>
                  <a:lnTo>
                    <a:pt x="652" y="25"/>
                  </a:lnTo>
                  <a:close/>
                  <a:moveTo>
                    <a:pt x="382" y="25"/>
                  </a:moveTo>
                  <a:lnTo>
                    <a:pt x="400" y="32"/>
                  </a:lnTo>
                  <a:lnTo>
                    <a:pt x="414" y="46"/>
                  </a:lnTo>
                  <a:lnTo>
                    <a:pt x="427" y="63"/>
                  </a:lnTo>
                  <a:lnTo>
                    <a:pt x="436" y="84"/>
                  </a:lnTo>
                  <a:lnTo>
                    <a:pt x="440" y="100"/>
                  </a:lnTo>
                  <a:lnTo>
                    <a:pt x="438" y="115"/>
                  </a:lnTo>
                  <a:lnTo>
                    <a:pt x="434" y="127"/>
                  </a:lnTo>
                  <a:lnTo>
                    <a:pt x="428" y="138"/>
                  </a:lnTo>
                  <a:lnTo>
                    <a:pt x="419" y="146"/>
                  </a:lnTo>
                  <a:lnTo>
                    <a:pt x="408" y="143"/>
                  </a:lnTo>
                  <a:lnTo>
                    <a:pt x="396" y="139"/>
                  </a:lnTo>
                  <a:lnTo>
                    <a:pt x="386" y="131"/>
                  </a:lnTo>
                  <a:lnTo>
                    <a:pt x="377" y="119"/>
                  </a:lnTo>
                  <a:lnTo>
                    <a:pt x="370" y="104"/>
                  </a:lnTo>
                  <a:lnTo>
                    <a:pt x="366" y="83"/>
                  </a:lnTo>
                  <a:lnTo>
                    <a:pt x="366" y="61"/>
                  </a:lnTo>
                  <a:lnTo>
                    <a:pt x="372" y="41"/>
                  </a:lnTo>
                  <a:lnTo>
                    <a:pt x="382" y="25"/>
                  </a:lnTo>
                  <a:close/>
                  <a:moveTo>
                    <a:pt x="516" y="0"/>
                  </a:moveTo>
                  <a:lnTo>
                    <a:pt x="532" y="14"/>
                  </a:lnTo>
                  <a:lnTo>
                    <a:pt x="546" y="31"/>
                  </a:lnTo>
                  <a:lnTo>
                    <a:pt x="556" y="53"/>
                  </a:lnTo>
                  <a:lnTo>
                    <a:pt x="562" y="76"/>
                  </a:lnTo>
                  <a:lnTo>
                    <a:pt x="564" y="100"/>
                  </a:lnTo>
                  <a:lnTo>
                    <a:pt x="563" y="120"/>
                  </a:lnTo>
                  <a:lnTo>
                    <a:pt x="558" y="136"/>
                  </a:lnTo>
                  <a:lnTo>
                    <a:pt x="550" y="150"/>
                  </a:lnTo>
                  <a:lnTo>
                    <a:pt x="540" y="162"/>
                  </a:lnTo>
                  <a:lnTo>
                    <a:pt x="529" y="170"/>
                  </a:lnTo>
                  <a:lnTo>
                    <a:pt x="516" y="176"/>
                  </a:lnTo>
                  <a:lnTo>
                    <a:pt x="505" y="170"/>
                  </a:lnTo>
                  <a:lnTo>
                    <a:pt x="493" y="162"/>
                  </a:lnTo>
                  <a:lnTo>
                    <a:pt x="483" y="150"/>
                  </a:lnTo>
                  <a:lnTo>
                    <a:pt x="475" y="136"/>
                  </a:lnTo>
                  <a:lnTo>
                    <a:pt x="471" y="120"/>
                  </a:lnTo>
                  <a:lnTo>
                    <a:pt x="468" y="100"/>
                  </a:lnTo>
                  <a:lnTo>
                    <a:pt x="471" y="76"/>
                  </a:lnTo>
                  <a:lnTo>
                    <a:pt x="477" y="53"/>
                  </a:lnTo>
                  <a:lnTo>
                    <a:pt x="488" y="31"/>
                  </a:lnTo>
                  <a:lnTo>
                    <a:pt x="500" y="1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54B94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689851" y="6261100"/>
              <a:ext cx="898524" cy="336550"/>
            </a:xfrm>
            <a:custGeom>
              <a:avLst/>
              <a:gdLst>
                <a:gd name="T0" fmla="*/ 2147483647 w 1700"/>
                <a:gd name="T1" fmla="*/ 2147483647 h 637"/>
                <a:gd name="T2" fmla="*/ 2147483647 w 1700"/>
                <a:gd name="T3" fmla="*/ 2147483647 h 637"/>
                <a:gd name="T4" fmla="*/ 2147483647 w 1700"/>
                <a:gd name="T5" fmla="*/ 2147483647 h 637"/>
                <a:gd name="T6" fmla="*/ 2147483647 w 1700"/>
                <a:gd name="T7" fmla="*/ 2147483647 h 637"/>
                <a:gd name="T8" fmla="*/ 2147483647 w 1700"/>
                <a:gd name="T9" fmla="*/ 2147483647 h 637"/>
                <a:gd name="T10" fmla="*/ 2147483647 w 1700"/>
                <a:gd name="T11" fmla="*/ 2147483647 h 637"/>
                <a:gd name="T12" fmla="*/ 2147483647 w 1700"/>
                <a:gd name="T13" fmla="*/ 2147483647 h 637"/>
                <a:gd name="T14" fmla="*/ 2147483647 w 1700"/>
                <a:gd name="T15" fmla="*/ 2147483647 h 637"/>
                <a:gd name="T16" fmla="*/ 2147483647 w 1700"/>
                <a:gd name="T17" fmla="*/ 2147483647 h 637"/>
                <a:gd name="T18" fmla="*/ 2147483647 w 1700"/>
                <a:gd name="T19" fmla="*/ 2147483647 h 637"/>
                <a:gd name="T20" fmla="*/ 2147483647 w 1700"/>
                <a:gd name="T21" fmla="*/ 2147483647 h 637"/>
                <a:gd name="T22" fmla="*/ 2147483647 w 1700"/>
                <a:gd name="T23" fmla="*/ 2147483647 h 637"/>
                <a:gd name="T24" fmla="*/ 2147483647 w 1700"/>
                <a:gd name="T25" fmla="*/ 2147483647 h 637"/>
                <a:gd name="T26" fmla="*/ 2147483647 w 1700"/>
                <a:gd name="T27" fmla="*/ 2147483647 h 637"/>
                <a:gd name="T28" fmla="*/ 2147483647 w 1700"/>
                <a:gd name="T29" fmla="*/ 2147483647 h 637"/>
                <a:gd name="T30" fmla="*/ 2147483647 w 1700"/>
                <a:gd name="T31" fmla="*/ 2147483647 h 637"/>
                <a:gd name="T32" fmla="*/ 2147483647 w 1700"/>
                <a:gd name="T33" fmla="*/ 2147483647 h 637"/>
                <a:gd name="T34" fmla="*/ 2147483647 w 1700"/>
                <a:gd name="T35" fmla="*/ 2147483647 h 637"/>
                <a:gd name="T36" fmla="*/ 2147483647 w 1700"/>
                <a:gd name="T37" fmla="*/ 2147483647 h 637"/>
                <a:gd name="T38" fmla="*/ 2147483647 w 1700"/>
                <a:gd name="T39" fmla="*/ 2147483647 h 637"/>
                <a:gd name="T40" fmla="*/ 2147483647 w 1700"/>
                <a:gd name="T41" fmla="*/ 2147483647 h 637"/>
                <a:gd name="T42" fmla="*/ 2147483647 w 1700"/>
                <a:gd name="T43" fmla="*/ 2147483647 h 637"/>
                <a:gd name="T44" fmla="*/ 2147483647 w 1700"/>
                <a:gd name="T45" fmla="*/ 2147483647 h 637"/>
                <a:gd name="T46" fmla="*/ 2147483647 w 1700"/>
                <a:gd name="T47" fmla="*/ 2147483647 h 637"/>
                <a:gd name="T48" fmla="*/ 2147483647 w 1700"/>
                <a:gd name="T49" fmla="*/ 2147483647 h 637"/>
                <a:gd name="T50" fmla="*/ 2147483647 w 1700"/>
                <a:gd name="T51" fmla="*/ 2147483647 h 637"/>
                <a:gd name="T52" fmla="*/ 2147483647 w 1700"/>
                <a:gd name="T53" fmla="*/ 2147483647 h 637"/>
                <a:gd name="T54" fmla="*/ 2147483647 w 1700"/>
                <a:gd name="T55" fmla="*/ 2147483647 h 637"/>
                <a:gd name="T56" fmla="*/ 2147483647 w 1700"/>
                <a:gd name="T57" fmla="*/ 2147483647 h 637"/>
                <a:gd name="T58" fmla="*/ 2147483647 w 1700"/>
                <a:gd name="T59" fmla="*/ 2147483647 h 637"/>
                <a:gd name="T60" fmla="*/ 2147483647 w 1700"/>
                <a:gd name="T61" fmla="*/ 2147483647 h 637"/>
                <a:gd name="T62" fmla="*/ 2147483647 w 1700"/>
                <a:gd name="T63" fmla="*/ 2147483647 h 637"/>
                <a:gd name="T64" fmla="*/ 2147483647 w 1700"/>
                <a:gd name="T65" fmla="*/ 2147483647 h 637"/>
                <a:gd name="T66" fmla="*/ 2147483647 w 1700"/>
                <a:gd name="T67" fmla="*/ 2147483647 h 637"/>
                <a:gd name="T68" fmla="*/ 2147483647 w 1700"/>
                <a:gd name="T69" fmla="*/ 2147483647 h 637"/>
                <a:gd name="T70" fmla="*/ 2147483647 w 1700"/>
                <a:gd name="T71" fmla="*/ 2147483647 h 637"/>
                <a:gd name="T72" fmla="*/ 2147483647 w 1700"/>
                <a:gd name="T73" fmla="*/ 2147483647 h 637"/>
                <a:gd name="T74" fmla="*/ 2147483647 w 1700"/>
                <a:gd name="T75" fmla="*/ 2147483647 h 637"/>
                <a:gd name="T76" fmla="*/ 2147483647 w 1700"/>
                <a:gd name="T77" fmla="*/ 2147483647 h 637"/>
                <a:gd name="T78" fmla="*/ 2147483647 w 1700"/>
                <a:gd name="T79" fmla="*/ 2147483647 h 637"/>
                <a:gd name="T80" fmla="*/ 2147483647 w 1700"/>
                <a:gd name="T81" fmla="*/ 2147483647 h 637"/>
                <a:gd name="T82" fmla="*/ 2147483647 w 1700"/>
                <a:gd name="T83" fmla="*/ 2147483647 h 637"/>
                <a:gd name="T84" fmla="*/ 2147483647 w 1700"/>
                <a:gd name="T85" fmla="*/ 2147483647 h 637"/>
                <a:gd name="T86" fmla="*/ 2147483647 w 1700"/>
                <a:gd name="T87" fmla="*/ 2147483647 h 637"/>
                <a:gd name="T88" fmla="*/ 2147483647 w 1700"/>
                <a:gd name="T89" fmla="*/ 2147483647 h 637"/>
                <a:gd name="T90" fmla="*/ 2147483647 w 1700"/>
                <a:gd name="T91" fmla="*/ 2147483647 h 637"/>
                <a:gd name="T92" fmla="*/ 2147483647 w 1700"/>
                <a:gd name="T93" fmla="*/ 2147483647 h 637"/>
                <a:gd name="T94" fmla="*/ 2147483647 w 1700"/>
                <a:gd name="T95" fmla="*/ 2147483647 h 637"/>
                <a:gd name="T96" fmla="*/ 2147483647 w 1700"/>
                <a:gd name="T97" fmla="*/ 2147483647 h 637"/>
                <a:gd name="T98" fmla="*/ 2147483647 w 1700"/>
                <a:gd name="T99" fmla="*/ 2147483647 h 637"/>
                <a:gd name="T100" fmla="*/ 2147483647 w 1700"/>
                <a:gd name="T101" fmla="*/ 2147483647 h 637"/>
                <a:gd name="T102" fmla="*/ 2147483647 w 1700"/>
                <a:gd name="T103" fmla="*/ 2147483647 h 637"/>
                <a:gd name="T104" fmla="*/ 2147483647 w 1700"/>
                <a:gd name="T105" fmla="*/ 2147483647 h 637"/>
                <a:gd name="T106" fmla="*/ 2147483647 w 1700"/>
                <a:gd name="T107" fmla="*/ 2147483647 h 637"/>
                <a:gd name="T108" fmla="*/ 2147483647 w 1700"/>
                <a:gd name="T109" fmla="*/ 2147483647 h 637"/>
                <a:gd name="T110" fmla="*/ 2147483647 w 1700"/>
                <a:gd name="T111" fmla="*/ 0 h 637"/>
                <a:gd name="T112" fmla="*/ 2147483647 w 1700"/>
                <a:gd name="T113" fmla="*/ 2147483647 h 637"/>
                <a:gd name="T114" fmla="*/ 2147483647 w 1700"/>
                <a:gd name="T115" fmla="*/ 2147483647 h 637"/>
                <a:gd name="T116" fmla="*/ 2147483647 w 1700"/>
                <a:gd name="T117" fmla="*/ 2147483647 h 637"/>
                <a:gd name="T118" fmla="*/ 2147483647 w 1700"/>
                <a:gd name="T119" fmla="*/ 0 h 6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00" h="637">
                  <a:moveTo>
                    <a:pt x="1573" y="196"/>
                  </a:moveTo>
                  <a:lnTo>
                    <a:pt x="1546" y="199"/>
                  </a:lnTo>
                  <a:lnTo>
                    <a:pt x="1524" y="207"/>
                  </a:lnTo>
                  <a:lnTo>
                    <a:pt x="1504" y="218"/>
                  </a:lnTo>
                  <a:lnTo>
                    <a:pt x="1489" y="233"/>
                  </a:lnTo>
                  <a:lnTo>
                    <a:pt x="1477" y="252"/>
                  </a:lnTo>
                  <a:lnTo>
                    <a:pt x="1467" y="273"/>
                  </a:lnTo>
                  <a:lnTo>
                    <a:pt x="1462" y="297"/>
                  </a:lnTo>
                  <a:lnTo>
                    <a:pt x="1459" y="322"/>
                  </a:lnTo>
                  <a:lnTo>
                    <a:pt x="1462" y="350"/>
                  </a:lnTo>
                  <a:lnTo>
                    <a:pt x="1466" y="372"/>
                  </a:lnTo>
                  <a:lnTo>
                    <a:pt x="1473" y="392"/>
                  </a:lnTo>
                  <a:lnTo>
                    <a:pt x="1483" y="408"/>
                  </a:lnTo>
                  <a:lnTo>
                    <a:pt x="1497" y="419"/>
                  </a:lnTo>
                  <a:lnTo>
                    <a:pt x="1512" y="426"/>
                  </a:lnTo>
                  <a:lnTo>
                    <a:pt x="1530" y="428"/>
                  </a:lnTo>
                  <a:lnTo>
                    <a:pt x="1546" y="426"/>
                  </a:lnTo>
                  <a:lnTo>
                    <a:pt x="1561" y="422"/>
                  </a:lnTo>
                  <a:lnTo>
                    <a:pt x="1575" y="414"/>
                  </a:lnTo>
                  <a:lnTo>
                    <a:pt x="1585" y="401"/>
                  </a:lnTo>
                  <a:lnTo>
                    <a:pt x="1595" y="386"/>
                  </a:lnTo>
                  <a:lnTo>
                    <a:pt x="1601" y="367"/>
                  </a:lnTo>
                  <a:lnTo>
                    <a:pt x="1606" y="343"/>
                  </a:lnTo>
                  <a:lnTo>
                    <a:pt x="1607" y="315"/>
                  </a:lnTo>
                  <a:lnTo>
                    <a:pt x="1607" y="200"/>
                  </a:lnTo>
                  <a:lnTo>
                    <a:pt x="1592" y="197"/>
                  </a:lnTo>
                  <a:lnTo>
                    <a:pt x="1573" y="196"/>
                  </a:lnTo>
                  <a:close/>
                  <a:moveTo>
                    <a:pt x="790" y="196"/>
                  </a:moveTo>
                  <a:lnTo>
                    <a:pt x="764" y="199"/>
                  </a:lnTo>
                  <a:lnTo>
                    <a:pt x="741" y="207"/>
                  </a:lnTo>
                  <a:lnTo>
                    <a:pt x="722" y="218"/>
                  </a:lnTo>
                  <a:lnTo>
                    <a:pt x="706" y="233"/>
                  </a:lnTo>
                  <a:lnTo>
                    <a:pt x="693" y="252"/>
                  </a:lnTo>
                  <a:lnTo>
                    <a:pt x="685" y="273"/>
                  </a:lnTo>
                  <a:lnTo>
                    <a:pt x="679" y="297"/>
                  </a:lnTo>
                  <a:lnTo>
                    <a:pt x="677" y="322"/>
                  </a:lnTo>
                  <a:lnTo>
                    <a:pt x="679" y="350"/>
                  </a:lnTo>
                  <a:lnTo>
                    <a:pt x="684" y="372"/>
                  </a:lnTo>
                  <a:lnTo>
                    <a:pt x="691" y="392"/>
                  </a:lnTo>
                  <a:lnTo>
                    <a:pt x="701" y="408"/>
                  </a:lnTo>
                  <a:lnTo>
                    <a:pt x="714" y="419"/>
                  </a:lnTo>
                  <a:lnTo>
                    <a:pt x="730" y="426"/>
                  </a:lnTo>
                  <a:lnTo>
                    <a:pt x="748" y="428"/>
                  </a:lnTo>
                  <a:lnTo>
                    <a:pt x="764" y="426"/>
                  </a:lnTo>
                  <a:lnTo>
                    <a:pt x="779" y="422"/>
                  </a:lnTo>
                  <a:lnTo>
                    <a:pt x="792" y="414"/>
                  </a:lnTo>
                  <a:lnTo>
                    <a:pt x="803" y="401"/>
                  </a:lnTo>
                  <a:lnTo>
                    <a:pt x="812" y="386"/>
                  </a:lnTo>
                  <a:lnTo>
                    <a:pt x="819" y="367"/>
                  </a:lnTo>
                  <a:lnTo>
                    <a:pt x="823" y="343"/>
                  </a:lnTo>
                  <a:lnTo>
                    <a:pt x="825" y="315"/>
                  </a:lnTo>
                  <a:lnTo>
                    <a:pt x="825" y="200"/>
                  </a:lnTo>
                  <a:lnTo>
                    <a:pt x="810" y="197"/>
                  </a:lnTo>
                  <a:lnTo>
                    <a:pt x="790" y="196"/>
                  </a:lnTo>
                  <a:close/>
                  <a:moveTo>
                    <a:pt x="433" y="140"/>
                  </a:moveTo>
                  <a:lnTo>
                    <a:pt x="517" y="140"/>
                  </a:lnTo>
                  <a:lnTo>
                    <a:pt x="517" y="487"/>
                  </a:lnTo>
                  <a:lnTo>
                    <a:pt x="433" y="487"/>
                  </a:lnTo>
                  <a:lnTo>
                    <a:pt x="433" y="140"/>
                  </a:lnTo>
                  <a:close/>
                  <a:moveTo>
                    <a:pt x="1576" y="132"/>
                  </a:moveTo>
                  <a:lnTo>
                    <a:pt x="1603" y="132"/>
                  </a:lnTo>
                  <a:lnTo>
                    <a:pt x="1627" y="136"/>
                  </a:lnTo>
                  <a:lnTo>
                    <a:pt x="1648" y="138"/>
                  </a:lnTo>
                  <a:lnTo>
                    <a:pt x="1667" y="143"/>
                  </a:lnTo>
                  <a:lnTo>
                    <a:pt x="1680" y="145"/>
                  </a:lnTo>
                  <a:lnTo>
                    <a:pt x="1690" y="147"/>
                  </a:lnTo>
                  <a:lnTo>
                    <a:pt x="1690" y="372"/>
                  </a:lnTo>
                  <a:lnTo>
                    <a:pt x="1691" y="400"/>
                  </a:lnTo>
                  <a:lnTo>
                    <a:pt x="1693" y="426"/>
                  </a:lnTo>
                  <a:lnTo>
                    <a:pt x="1695" y="451"/>
                  </a:lnTo>
                  <a:lnTo>
                    <a:pt x="1699" y="472"/>
                  </a:lnTo>
                  <a:lnTo>
                    <a:pt x="1700" y="487"/>
                  </a:lnTo>
                  <a:lnTo>
                    <a:pt x="1625" y="487"/>
                  </a:lnTo>
                  <a:lnTo>
                    <a:pt x="1625" y="479"/>
                  </a:lnTo>
                  <a:lnTo>
                    <a:pt x="1624" y="466"/>
                  </a:lnTo>
                  <a:lnTo>
                    <a:pt x="1623" y="451"/>
                  </a:lnTo>
                  <a:lnTo>
                    <a:pt x="1622" y="439"/>
                  </a:lnTo>
                  <a:lnTo>
                    <a:pt x="1621" y="430"/>
                  </a:lnTo>
                  <a:lnTo>
                    <a:pt x="1619" y="430"/>
                  </a:lnTo>
                  <a:lnTo>
                    <a:pt x="1614" y="439"/>
                  </a:lnTo>
                  <a:lnTo>
                    <a:pt x="1607" y="449"/>
                  </a:lnTo>
                  <a:lnTo>
                    <a:pt x="1598" y="460"/>
                  </a:lnTo>
                  <a:lnTo>
                    <a:pt x="1587" y="471"/>
                  </a:lnTo>
                  <a:lnTo>
                    <a:pt x="1572" y="480"/>
                  </a:lnTo>
                  <a:lnTo>
                    <a:pt x="1556" y="488"/>
                  </a:lnTo>
                  <a:lnTo>
                    <a:pt x="1535" y="494"/>
                  </a:lnTo>
                  <a:lnTo>
                    <a:pt x="1512" y="495"/>
                  </a:lnTo>
                  <a:lnTo>
                    <a:pt x="1483" y="492"/>
                  </a:lnTo>
                  <a:lnTo>
                    <a:pt x="1458" y="484"/>
                  </a:lnTo>
                  <a:lnTo>
                    <a:pt x="1436" y="473"/>
                  </a:lnTo>
                  <a:lnTo>
                    <a:pt x="1417" y="456"/>
                  </a:lnTo>
                  <a:lnTo>
                    <a:pt x="1402" y="436"/>
                  </a:lnTo>
                  <a:lnTo>
                    <a:pt x="1390" y="412"/>
                  </a:lnTo>
                  <a:lnTo>
                    <a:pt x="1381" y="387"/>
                  </a:lnTo>
                  <a:lnTo>
                    <a:pt x="1376" y="359"/>
                  </a:lnTo>
                  <a:lnTo>
                    <a:pt x="1375" y="328"/>
                  </a:lnTo>
                  <a:lnTo>
                    <a:pt x="1376" y="300"/>
                  </a:lnTo>
                  <a:lnTo>
                    <a:pt x="1380" y="274"/>
                  </a:lnTo>
                  <a:lnTo>
                    <a:pt x="1388" y="248"/>
                  </a:lnTo>
                  <a:lnTo>
                    <a:pt x="1400" y="224"/>
                  </a:lnTo>
                  <a:lnTo>
                    <a:pt x="1414" y="202"/>
                  </a:lnTo>
                  <a:lnTo>
                    <a:pt x="1432" y="183"/>
                  </a:lnTo>
                  <a:lnTo>
                    <a:pt x="1453" y="165"/>
                  </a:lnTo>
                  <a:lnTo>
                    <a:pt x="1478" y="152"/>
                  </a:lnTo>
                  <a:lnTo>
                    <a:pt x="1506" y="140"/>
                  </a:lnTo>
                  <a:lnTo>
                    <a:pt x="1540" y="135"/>
                  </a:lnTo>
                  <a:lnTo>
                    <a:pt x="1576" y="132"/>
                  </a:lnTo>
                  <a:close/>
                  <a:moveTo>
                    <a:pt x="1179" y="132"/>
                  </a:moveTo>
                  <a:lnTo>
                    <a:pt x="1207" y="135"/>
                  </a:lnTo>
                  <a:lnTo>
                    <a:pt x="1231" y="143"/>
                  </a:lnTo>
                  <a:lnTo>
                    <a:pt x="1252" y="154"/>
                  </a:lnTo>
                  <a:lnTo>
                    <a:pt x="1269" y="170"/>
                  </a:lnTo>
                  <a:lnTo>
                    <a:pt x="1283" y="188"/>
                  </a:lnTo>
                  <a:lnTo>
                    <a:pt x="1293" y="211"/>
                  </a:lnTo>
                  <a:lnTo>
                    <a:pt x="1299" y="235"/>
                  </a:lnTo>
                  <a:lnTo>
                    <a:pt x="1301" y="261"/>
                  </a:lnTo>
                  <a:lnTo>
                    <a:pt x="1301" y="487"/>
                  </a:lnTo>
                  <a:lnTo>
                    <a:pt x="1219" y="487"/>
                  </a:lnTo>
                  <a:lnTo>
                    <a:pt x="1219" y="277"/>
                  </a:lnTo>
                  <a:lnTo>
                    <a:pt x="1217" y="257"/>
                  </a:lnTo>
                  <a:lnTo>
                    <a:pt x="1211" y="239"/>
                  </a:lnTo>
                  <a:lnTo>
                    <a:pt x="1201" y="223"/>
                  </a:lnTo>
                  <a:lnTo>
                    <a:pt x="1188" y="210"/>
                  </a:lnTo>
                  <a:lnTo>
                    <a:pt x="1171" y="203"/>
                  </a:lnTo>
                  <a:lnTo>
                    <a:pt x="1151" y="200"/>
                  </a:lnTo>
                  <a:lnTo>
                    <a:pt x="1134" y="202"/>
                  </a:lnTo>
                  <a:lnTo>
                    <a:pt x="1119" y="208"/>
                  </a:lnTo>
                  <a:lnTo>
                    <a:pt x="1107" y="218"/>
                  </a:lnTo>
                  <a:lnTo>
                    <a:pt x="1097" y="229"/>
                  </a:lnTo>
                  <a:lnTo>
                    <a:pt x="1091" y="244"/>
                  </a:lnTo>
                  <a:lnTo>
                    <a:pt x="1086" y="260"/>
                  </a:lnTo>
                  <a:lnTo>
                    <a:pt x="1085" y="277"/>
                  </a:lnTo>
                  <a:lnTo>
                    <a:pt x="1085" y="487"/>
                  </a:lnTo>
                  <a:lnTo>
                    <a:pt x="1001" y="487"/>
                  </a:lnTo>
                  <a:lnTo>
                    <a:pt x="1001" y="248"/>
                  </a:lnTo>
                  <a:lnTo>
                    <a:pt x="1001" y="229"/>
                  </a:lnTo>
                  <a:lnTo>
                    <a:pt x="1001" y="209"/>
                  </a:lnTo>
                  <a:lnTo>
                    <a:pt x="1000" y="187"/>
                  </a:lnTo>
                  <a:lnTo>
                    <a:pt x="999" y="167"/>
                  </a:lnTo>
                  <a:lnTo>
                    <a:pt x="998" y="151"/>
                  </a:lnTo>
                  <a:lnTo>
                    <a:pt x="998" y="139"/>
                  </a:lnTo>
                  <a:lnTo>
                    <a:pt x="1072" y="139"/>
                  </a:lnTo>
                  <a:lnTo>
                    <a:pt x="1076" y="188"/>
                  </a:lnTo>
                  <a:lnTo>
                    <a:pt x="1078" y="188"/>
                  </a:lnTo>
                  <a:lnTo>
                    <a:pt x="1081" y="183"/>
                  </a:lnTo>
                  <a:lnTo>
                    <a:pt x="1088" y="173"/>
                  </a:lnTo>
                  <a:lnTo>
                    <a:pt x="1096" y="164"/>
                  </a:lnTo>
                  <a:lnTo>
                    <a:pt x="1107" y="155"/>
                  </a:lnTo>
                  <a:lnTo>
                    <a:pt x="1120" y="146"/>
                  </a:lnTo>
                  <a:lnTo>
                    <a:pt x="1138" y="139"/>
                  </a:lnTo>
                  <a:lnTo>
                    <a:pt x="1157" y="133"/>
                  </a:lnTo>
                  <a:lnTo>
                    <a:pt x="1179" y="132"/>
                  </a:lnTo>
                  <a:close/>
                  <a:moveTo>
                    <a:pt x="793" y="132"/>
                  </a:moveTo>
                  <a:lnTo>
                    <a:pt x="820" y="132"/>
                  </a:lnTo>
                  <a:lnTo>
                    <a:pt x="844" y="136"/>
                  </a:lnTo>
                  <a:lnTo>
                    <a:pt x="866" y="138"/>
                  </a:lnTo>
                  <a:lnTo>
                    <a:pt x="884" y="143"/>
                  </a:lnTo>
                  <a:lnTo>
                    <a:pt x="898" y="145"/>
                  </a:lnTo>
                  <a:lnTo>
                    <a:pt x="907" y="147"/>
                  </a:lnTo>
                  <a:lnTo>
                    <a:pt x="907" y="454"/>
                  </a:lnTo>
                  <a:lnTo>
                    <a:pt x="906" y="489"/>
                  </a:lnTo>
                  <a:lnTo>
                    <a:pt x="902" y="521"/>
                  </a:lnTo>
                  <a:lnTo>
                    <a:pt x="894" y="548"/>
                  </a:lnTo>
                  <a:lnTo>
                    <a:pt x="882" y="571"/>
                  </a:lnTo>
                  <a:lnTo>
                    <a:pt x="869" y="590"/>
                  </a:lnTo>
                  <a:lnTo>
                    <a:pt x="853" y="606"/>
                  </a:lnTo>
                  <a:lnTo>
                    <a:pt x="835" y="617"/>
                  </a:lnTo>
                  <a:lnTo>
                    <a:pt x="814" y="626"/>
                  </a:lnTo>
                  <a:lnTo>
                    <a:pt x="792" y="632"/>
                  </a:lnTo>
                  <a:lnTo>
                    <a:pt x="766" y="635"/>
                  </a:lnTo>
                  <a:lnTo>
                    <a:pt x="740" y="637"/>
                  </a:lnTo>
                  <a:lnTo>
                    <a:pt x="714" y="635"/>
                  </a:lnTo>
                  <a:lnTo>
                    <a:pt x="690" y="633"/>
                  </a:lnTo>
                  <a:lnTo>
                    <a:pt x="670" y="630"/>
                  </a:lnTo>
                  <a:lnTo>
                    <a:pt x="653" y="626"/>
                  </a:lnTo>
                  <a:lnTo>
                    <a:pt x="642" y="624"/>
                  </a:lnTo>
                  <a:lnTo>
                    <a:pt x="635" y="622"/>
                  </a:lnTo>
                  <a:lnTo>
                    <a:pt x="635" y="552"/>
                  </a:lnTo>
                  <a:lnTo>
                    <a:pt x="644" y="555"/>
                  </a:lnTo>
                  <a:lnTo>
                    <a:pt x="660" y="560"/>
                  </a:lnTo>
                  <a:lnTo>
                    <a:pt x="679" y="564"/>
                  </a:lnTo>
                  <a:lnTo>
                    <a:pt x="703" y="568"/>
                  </a:lnTo>
                  <a:lnTo>
                    <a:pt x="731" y="570"/>
                  </a:lnTo>
                  <a:lnTo>
                    <a:pt x="750" y="569"/>
                  </a:lnTo>
                  <a:lnTo>
                    <a:pt x="769" y="564"/>
                  </a:lnTo>
                  <a:lnTo>
                    <a:pt x="786" y="558"/>
                  </a:lnTo>
                  <a:lnTo>
                    <a:pt x="800" y="547"/>
                  </a:lnTo>
                  <a:lnTo>
                    <a:pt x="812" y="534"/>
                  </a:lnTo>
                  <a:lnTo>
                    <a:pt x="821" y="516"/>
                  </a:lnTo>
                  <a:lnTo>
                    <a:pt x="827" y="496"/>
                  </a:lnTo>
                  <a:lnTo>
                    <a:pt x="828" y="472"/>
                  </a:lnTo>
                  <a:lnTo>
                    <a:pt x="828" y="446"/>
                  </a:lnTo>
                  <a:lnTo>
                    <a:pt x="827" y="446"/>
                  </a:lnTo>
                  <a:lnTo>
                    <a:pt x="823" y="452"/>
                  </a:lnTo>
                  <a:lnTo>
                    <a:pt x="814" y="462"/>
                  </a:lnTo>
                  <a:lnTo>
                    <a:pt x="804" y="471"/>
                  </a:lnTo>
                  <a:lnTo>
                    <a:pt x="790" y="480"/>
                  </a:lnTo>
                  <a:lnTo>
                    <a:pt x="773" y="488"/>
                  </a:lnTo>
                  <a:lnTo>
                    <a:pt x="754" y="494"/>
                  </a:lnTo>
                  <a:lnTo>
                    <a:pt x="730" y="495"/>
                  </a:lnTo>
                  <a:lnTo>
                    <a:pt x="701" y="492"/>
                  </a:lnTo>
                  <a:lnTo>
                    <a:pt x="676" y="484"/>
                  </a:lnTo>
                  <a:lnTo>
                    <a:pt x="654" y="473"/>
                  </a:lnTo>
                  <a:lnTo>
                    <a:pt x="635" y="456"/>
                  </a:lnTo>
                  <a:lnTo>
                    <a:pt x="620" y="436"/>
                  </a:lnTo>
                  <a:lnTo>
                    <a:pt x="607" y="412"/>
                  </a:lnTo>
                  <a:lnTo>
                    <a:pt x="599" y="387"/>
                  </a:lnTo>
                  <a:lnTo>
                    <a:pt x="593" y="359"/>
                  </a:lnTo>
                  <a:lnTo>
                    <a:pt x="592" y="328"/>
                  </a:lnTo>
                  <a:lnTo>
                    <a:pt x="593" y="300"/>
                  </a:lnTo>
                  <a:lnTo>
                    <a:pt x="598" y="274"/>
                  </a:lnTo>
                  <a:lnTo>
                    <a:pt x="606" y="248"/>
                  </a:lnTo>
                  <a:lnTo>
                    <a:pt x="617" y="224"/>
                  </a:lnTo>
                  <a:lnTo>
                    <a:pt x="631" y="202"/>
                  </a:lnTo>
                  <a:lnTo>
                    <a:pt x="650" y="183"/>
                  </a:lnTo>
                  <a:lnTo>
                    <a:pt x="670" y="165"/>
                  </a:lnTo>
                  <a:lnTo>
                    <a:pt x="695" y="152"/>
                  </a:lnTo>
                  <a:lnTo>
                    <a:pt x="724" y="140"/>
                  </a:lnTo>
                  <a:lnTo>
                    <a:pt x="757" y="135"/>
                  </a:lnTo>
                  <a:lnTo>
                    <a:pt x="793" y="132"/>
                  </a:lnTo>
                  <a:close/>
                  <a:moveTo>
                    <a:pt x="247" y="4"/>
                  </a:moveTo>
                  <a:lnTo>
                    <a:pt x="281" y="5"/>
                  </a:lnTo>
                  <a:lnTo>
                    <a:pt x="309" y="9"/>
                  </a:lnTo>
                  <a:lnTo>
                    <a:pt x="332" y="13"/>
                  </a:lnTo>
                  <a:lnTo>
                    <a:pt x="351" y="19"/>
                  </a:lnTo>
                  <a:lnTo>
                    <a:pt x="351" y="93"/>
                  </a:lnTo>
                  <a:lnTo>
                    <a:pt x="340" y="89"/>
                  </a:lnTo>
                  <a:lnTo>
                    <a:pt x="325" y="84"/>
                  </a:lnTo>
                  <a:lnTo>
                    <a:pt x="306" y="81"/>
                  </a:lnTo>
                  <a:lnTo>
                    <a:pt x="283" y="77"/>
                  </a:lnTo>
                  <a:lnTo>
                    <a:pt x="257" y="76"/>
                  </a:lnTo>
                  <a:lnTo>
                    <a:pt x="226" y="79"/>
                  </a:lnTo>
                  <a:lnTo>
                    <a:pt x="197" y="85"/>
                  </a:lnTo>
                  <a:lnTo>
                    <a:pt x="171" y="98"/>
                  </a:lnTo>
                  <a:lnTo>
                    <a:pt x="148" y="114"/>
                  </a:lnTo>
                  <a:lnTo>
                    <a:pt x="128" y="133"/>
                  </a:lnTo>
                  <a:lnTo>
                    <a:pt x="112" y="157"/>
                  </a:lnTo>
                  <a:lnTo>
                    <a:pt x="101" y="185"/>
                  </a:lnTo>
                  <a:lnTo>
                    <a:pt x="93" y="215"/>
                  </a:lnTo>
                  <a:lnTo>
                    <a:pt x="91" y="248"/>
                  </a:lnTo>
                  <a:lnTo>
                    <a:pt x="93" y="281"/>
                  </a:lnTo>
                  <a:lnTo>
                    <a:pt x="101" y="312"/>
                  </a:lnTo>
                  <a:lnTo>
                    <a:pt x="112" y="339"/>
                  </a:lnTo>
                  <a:lnTo>
                    <a:pt x="128" y="362"/>
                  </a:lnTo>
                  <a:lnTo>
                    <a:pt x="148" y="383"/>
                  </a:lnTo>
                  <a:lnTo>
                    <a:pt x="171" y="399"/>
                  </a:lnTo>
                  <a:lnTo>
                    <a:pt x="197" y="410"/>
                  </a:lnTo>
                  <a:lnTo>
                    <a:pt x="226" y="418"/>
                  </a:lnTo>
                  <a:lnTo>
                    <a:pt x="257" y="420"/>
                  </a:lnTo>
                  <a:lnTo>
                    <a:pt x="283" y="419"/>
                  </a:lnTo>
                  <a:lnTo>
                    <a:pt x="308" y="415"/>
                  </a:lnTo>
                  <a:lnTo>
                    <a:pt x="331" y="410"/>
                  </a:lnTo>
                  <a:lnTo>
                    <a:pt x="351" y="402"/>
                  </a:lnTo>
                  <a:lnTo>
                    <a:pt x="351" y="476"/>
                  </a:lnTo>
                  <a:lnTo>
                    <a:pt x="331" y="482"/>
                  </a:lnTo>
                  <a:lnTo>
                    <a:pt x="307" y="488"/>
                  </a:lnTo>
                  <a:lnTo>
                    <a:pt x="280" y="491"/>
                  </a:lnTo>
                  <a:lnTo>
                    <a:pt x="247" y="492"/>
                  </a:lnTo>
                  <a:lnTo>
                    <a:pt x="206" y="490"/>
                  </a:lnTo>
                  <a:lnTo>
                    <a:pt x="168" y="482"/>
                  </a:lnTo>
                  <a:lnTo>
                    <a:pt x="135" y="470"/>
                  </a:lnTo>
                  <a:lnTo>
                    <a:pt x="104" y="452"/>
                  </a:lnTo>
                  <a:lnTo>
                    <a:pt x="77" y="432"/>
                  </a:lnTo>
                  <a:lnTo>
                    <a:pt x="54" y="408"/>
                  </a:lnTo>
                  <a:lnTo>
                    <a:pt x="34" y="380"/>
                  </a:lnTo>
                  <a:lnTo>
                    <a:pt x="20" y="351"/>
                  </a:lnTo>
                  <a:lnTo>
                    <a:pt x="9" y="319"/>
                  </a:lnTo>
                  <a:lnTo>
                    <a:pt x="2" y="284"/>
                  </a:lnTo>
                  <a:lnTo>
                    <a:pt x="0" y="248"/>
                  </a:lnTo>
                  <a:lnTo>
                    <a:pt x="2" y="207"/>
                  </a:lnTo>
                  <a:lnTo>
                    <a:pt x="12" y="168"/>
                  </a:lnTo>
                  <a:lnTo>
                    <a:pt x="25" y="132"/>
                  </a:lnTo>
                  <a:lnTo>
                    <a:pt x="45" y="100"/>
                  </a:lnTo>
                  <a:lnTo>
                    <a:pt x="68" y="73"/>
                  </a:lnTo>
                  <a:lnTo>
                    <a:pt x="96" y="49"/>
                  </a:lnTo>
                  <a:lnTo>
                    <a:pt x="128" y="29"/>
                  </a:lnTo>
                  <a:lnTo>
                    <a:pt x="165" y="16"/>
                  </a:lnTo>
                  <a:lnTo>
                    <a:pt x="205" y="6"/>
                  </a:lnTo>
                  <a:lnTo>
                    <a:pt x="247" y="4"/>
                  </a:lnTo>
                  <a:close/>
                  <a:moveTo>
                    <a:pt x="474" y="0"/>
                  </a:moveTo>
                  <a:lnTo>
                    <a:pt x="491" y="2"/>
                  </a:lnTo>
                  <a:lnTo>
                    <a:pt x="505" y="10"/>
                  </a:lnTo>
                  <a:lnTo>
                    <a:pt x="517" y="20"/>
                  </a:lnTo>
                  <a:lnTo>
                    <a:pt x="524" y="34"/>
                  </a:lnTo>
                  <a:lnTo>
                    <a:pt x="526" y="50"/>
                  </a:lnTo>
                  <a:lnTo>
                    <a:pt x="524" y="66"/>
                  </a:lnTo>
                  <a:lnTo>
                    <a:pt x="517" y="80"/>
                  </a:lnTo>
                  <a:lnTo>
                    <a:pt x="505" y="91"/>
                  </a:lnTo>
                  <a:lnTo>
                    <a:pt x="491" y="98"/>
                  </a:lnTo>
                  <a:lnTo>
                    <a:pt x="474" y="100"/>
                  </a:lnTo>
                  <a:lnTo>
                    <a:pt x="458" y="98"/>
                  </a:lnTo>
                  <a:lnTo>
                    <a:pt x="445" y="91"/>
                  </a:lnTo>
                  <a:lnTo>
                    <a:pt x="433" y="80"/>
                  </a:lnTo>
                  <a:lnTo>
                    <a:pt x="426" y="66"/>
                  </a:lnTo>
                  <a:lnTo>
                    <a:pt x="423" y="50"/>
                  </a:lnTo>
                  <a:lnTo>
                    <a:pt x="426" y="34"/>
                  </a:lnTo>
                  <a:lnTo>
                    <a:pt x="433" y="20"/>
                  </a:lnTo>
                  <a:lnTo>
                    <a:pt x="445" y="10"/>
                  </a:lnTo>
                  <a:lnTo>
                    <a:pt x="458" y="2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081C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629650" y="6470650"/>
              <a:ext cx="47625" cy="47625"/>
            </a:xfrm>
            <a:custGeom>
              <a:avLst/>
              <a:gdLst>
                <a:gd name="T0" fmla="*/ 2147483647 w 92"/>
                <a:gd name="T1" fmla="*/ 2147483647 h 92"/>
                <a:gd name="T2" fmla="*/ 2147483647 w 92"/>
                <a:gd name="T3" fmla="*/ 2147483647 h 92"/>
                <a:gd name="T4" fmla="*/ 2147483647 w 92"/>
                <a:gd name="T5" fmla="*/ 2147483647 h 92"/>
                <a:gd name="T6" fmla="*/ 2147483647 w 92"/>
                <a:gd name="T7" fmla="*/ 2147483647 h 92"/>
                <a:gd name="T8" fmla="*/ 2147483647 w 92"/>
                <a:gd name="T9" fmla="*/ 2147483647 h 92"/>
                <a:gd name="T10" fmla="*/ 2147483647 w 92"/>
                <a:gd name="T11" fmla="*/ 2147483647 h 92"/>
                <a:gd name="T12" fmla="*/ 2147483647 w 92"/>
                <a:gd name="T13" fmla="*/ 2147483647 h 92"/>
                <a:gd name="T14" fmla="*/ 2147483647 w 92"/>
                <a:gd name="T15" fmla="*/ 2147483647 h 92"/>
                <a:gd name="T16" fmla="*/ 2147483647 w 92"/>
                <a:gd name="T17" fmla="*/ 2147483647 h 92"/>
                <a:gd name="T18" fmla="*/ 2147483647 w 92"/>
                <a:gd name="T19" fmla="*/ 2147483647 h 92"/>
                <a:gd name="T20" fmla="*/ 2147483647 w 92"/>
                <a:gd name="T21" fmla="*/ 2147483647 h 92"/>
                <a:gd name="T22" fmla="*/ 2147483647 w 92"/>
                <a:gd name="T23" fmla="*/ 2147483647 h 92"/>
                <a:gd name="T24" fmla="*/ 2147483647 w 92"/>
                <a:gd name="T25" fmla="*/ 2147483647 h 92"/>
                <a:gd name="T26" fmla="*/ 2147483647 w 92"/>
                <a:gd name="T27" fmla="*/ 2147483647 h 92"/>
                <a:gd name="T28" fmla="*/ 2147483647 w 92"/>
                <a:gd name="T29" fmla="*/ 2147483647 h 92"/>
                <a:gd name="T30" fmla="*/ 2147483647 w 92"/>
                <a:gd name="T31" fmla="*/ 2147483647 h 92"/>
                <a:gd name="T32" fmla="*/ 2147483647 w 92"/>
                <a:gd name="T33" fmla="*/ 2147483647 h 92"/>
                <a:gd name="T34" fmla="*/ 2147483647 w 92"/>
                <a:gd name="T35" fmla="*/ 2147483647 h 92"/>
                <a:gd name="T36" fmla="*/ 2147483647 w 92"/>
                <a:gd name="T37" fmla="*/ 2147483647 h 92"/>
                <a:gd name="T38" fmla="*/ 2147483647 w 92"/>
                <a:gd name="T39" fmla="*/ 2147483647 h 92"/>
                <a:gd name="T40" fmla="*/ 2147483647 w 92"/>
                <a:gd name="T41" fmla="*/ 2147483647 h 92"/>
                <a:gd name="T42" fmla="*/ 2147483647 w 92"/>
                <a:gd name="T43" fmla="*/ 2147483647 h 92"/>
                <a:gd name="T44" fmla="*/ 2147483647 w 92"/>
                <a:gd name="T45" fmla="*/ 2147483647 h 92"/>
                <a:gd name="T46" fmla="*/ 2147483647 w 92"/>
                <a:gd name="T47" fmla="*/ 2147483647 h 92"/>
                <a:gd name="T48" fmla="*/ 2147483647 w 92"/>
                <a:gd name="T49" fmla="*/ 2147483647 h 92"/>
                <a:gd name="T50" fmla="*/ 2147483647 w 92"/>
                <a:gd name="T51" fmla="*/ 2147483647 h 92"/>
                <a:gd name="T52" fmla="*/ 2147483647 w 92"/>
                <a:gd name="T53" fmla="*/ 2147483647 h 92"/>
                <a:gd name="T54" fmla="*/ 2147483647 w 92"/>
                <a:gd name="T55" fmla="*/ 2147483647 h 92"/>
                <a:gd name="T56" fmla="*/ 2147483647 w 92"/>
                <a:gd name="T57" fmla="*/ 2147483647 h 92"/>
                <a:gd name="T58" fmla="*/ 2147483647 w 92"/>
                <a:gd name="T59" fmla="*/ 2147483647 h 92"/>
                <a:gd name="T60" fmla="*/ 2147483647 w 92"/>
                <a:gd name="T61" fmla="*/ 2147483647 h 92"/>
                <a:gd name="T62" fmla="*/ 2147483647 w 92"/>
                <a:gd name="T63" fmla="*/ 2147483647 h 92"/>
                <a:gd name="T64" fmla="*/ 2147483647 w 92"/>
                <a:gd name="T65" fmla="*/ 2147483647 h 92"/>
                <a:gd name="T66" fmla="*/ 2147483647 w 92"/>
                <a:gd name="T67" fmla="*/ 2147483647 h 92"/>
                <a:gd name="T68" fmla="*/ 2147483647 w 92"/>
                <a:gd name="T69" fmla="*/ 2147483647 h 92"/>
                <a:gd name="T70" fmla="*/ 2147483647 w 92"/>
                <a:gd name="T71" fmla="*/ 2147483647 h 92"/>
                <a:gd name="T72" fmla="*/ 2147483647 w 92"/>
                <a:gd name="T73" fmla="*/ 2147483647 h 92"/>
                <a:gd name="T74" fmla="*/ 2147483647 w 92"/>
                <a:gd name="T75" fmla="*/ 2147483647 h 92"/>
                <a:gd name="T76" fmla="*/ 2147483647 w 92"/>
                <a:gd name="T77" fmla="*/ 2147483647 h 92"/>
                <a:gd name="T78" fmla="*/ 2147483647 w 92"/>
                <a:gd name="T79" fmla="*/ 2147483647 h 92"/>
                <a:gd name="T80" fmla="*/ 2147483647 w 92"/>
                <a:gd name="T81" fmla="*/ 2147483647 h 92"/>
                <a:gd name="T82" fmla="*/ 2147483647 w 92"/>
                <a:gd name="T83" fmla="*/ 2147483647 h 92"/>
                <a:gd name="T84" fmla="*/ 2147483647 w 92"/>
                <a:gd name="T85" fmla="*/ 2147483647 h 92"/>
                <a:gd name="T86" fmla="*/ 2147483647 w 92"/>
                <a:gd name="T87" fmla="*/ 2147483647 h 92"/>
                <a:gd name="T88" fmla="*/ 2147483647 w 92"/>
                <a:gd name="T89" fmla="*/ 2147483647 h 92"/>
                <a:gd name="T90" fmla="*/ 2147483647 w 92"/>
                <a:gd name="T91" fmla="*/ 2147483647 h 92"/>
                <a:gd name="T92" fmla="*/ 2147483647 w 92"/>
                <a:gd name="T93" fmla="*/ 2147483647 h 92"/>
                <a:gd name="T94" fmla="*/ 2147483647 w 92"/>
                <a:gd name="T95" fmla="*/ 2147483647 h 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2" h="92">
                  <a:moveTo>
                    <a:pt x="36" y="27"/>
                  </a:moveTo>
                  <a:lnTo>
                    <a:pt x="36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2" y="44"/>
                  </a:lnTo>
                  <a:lnTo>
                    <a:pt x="56" y="41"/>
                  </a:lnTo>
                  <a:lnTo>
                    <a:pt x="57" y="39"/>
                  </a:lnTo>
                  <a:lnTo>
                    <a:pt x="58" y="36"/>
                  </a:lnTo>
                  <a:lnTo>
                    <a:pt x="57" y="32"/>
                  </a:lnTo>
                  <a:lnTo>
                    <a:pt x="56" y="30"/>
                  </a:lnTo>
                  <a:lnTo>
                    <a:pt x="55" y="29"/>
                  </a:lnTo>
                  <a:lnTo>
                    <a:pt x="51" y="28"/>
                  </a:lnTo>
                  <a:lnTo>
                    <a:pt x="48" y="27"/>
                  </a:lnTo>
                  <a:lnTo>
                    <a:pt x="43" y="27"/>
                  </a:lnTo>
                  <a:lnTo>
                    <a:pt x="36" y="27"/>
                  </a:lnTo>
                  <a:close/>
                  <a:moveTo>
                    <a:pt x="27" y="21"/>
                  </a:moveTo>
                  <a:lnTo>
                    <a:pt x="44" y="21"/>
                  </a:lnTo>
                  <a:lnTo>
                    <a:pt x="50" y="21"/>
                  </a:lnTo>
                  <a:lnTo>
                    <a:pt x="55" y="21"/>
                  </a:lnTo>
                  <a:lnTo>
                    <a:pt x="59" y="22"/>
                  </a:lnTo>
                  <a:lnTo>
                    <a:pt x="63" y="24"/>
                  </a:lnTo>
                  <a:lnTo>
                    <a:pt x="65" y="27"/>
                  </a:lnTo>
                  <a:lnTo>
                    <a:pt x="66" y="31"/>
                  </a:lnTo>
                  <a:lnTo>
                    <a:pt x="66" y="35"/>
                  </a:lnTo>
                  <a:lnTo>
                    <a:pt x="66" y="39"/>
                  </a:lnTo>
                  <a:lnTo>
                    <a:pt x="64" y="43"/>
                  </a:lnTo>
                  <a:lnTo>
                    <a:pt x="61" y="45"/>
                  </a:lnTo>
                  <a:lnTo>
                    <a:pt x="58" y="47"/>
                  </a:lnTo>
                  <a:lnTo>
                    <a:pt x="55" y="47"/>
                  </a:lnTo>
                  <a:lnTo>
                    <a:pt x="58" y="48"/>
                  </a:lnTo>
                  <a:lnTo>
                    <a:pt x="60" y="51"/>
                  </a:lnTo>
                  <a:lnTo>
                    <a:pt x="63" y="53"/>
                  </a:lnTo>
                  <a:lnTo>
                    <a:pt x="65" y="56"/>
                  </a:lnTo>
                  <a:lnTo>
                    <a:pt x="66" y="61"/>
                  </a:lnTo>
                  <a:lnTo>
                    <a:pt x="66" y="64"/>
                  </a:lnTo>
                  <a:lnTo>
                    <a:pt x="66" y="68"/>
                  </a:lnTo>
                  <a:lnTo>
                    <a:pt x="66" y="70"/>
                  </a:lnTo>
                  <a:lnTo>
                    <a:pt x="66" y="71"/>
                  </a:lnTo>
                  <a:lnTo>
                    <a:pt x="58" y="71"/>
                  </a:lnTo>
                  <a:lnTo>
                    <a:pt x="58" y="70"/>
                  </a:lnTo>
                  <a:lnTo>
                    <a:pt x="58" y="69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7" y="57"/>
                  </a:lnTo>
                  <a:lnTo>
                    <a:pt x="55" y="55"/>
                  </a:lnTo>
                  <a:lnTo>
                    <a:pt x="53" y="53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3" y="52"/>
                  </a:lnTo>
                  <a:lnTo>
                    <a:pt x="36" y="52"/>
                  </a:lnTo>
                  <a:lnTo>
                    <a:pt x="36" y="71"/>
                  </a:lnTo>
                  <a:lnTo>
                    <a:pt x="27" y="71"/>
                  </a:lnTo>
                  <a:lnTo>
                    <a:pt x="27" y="21"/>
                  </a:lnTo>
                  <a:close/>
                  <a:moveTo>
                    <a:pt x="45" y="6"/>
                  </a:moveTo>
                  <a:lnTo>
                    <a:pt x="30" y="9"/>
                  </a:lnTo>
                  <a:lnTo>
                    <a:pt x="18" y="17"/>
                  </a:lnTo>
                  <a:lnTo>
                    <a:pt x="9" y="31"/>
                  </a:lnTo>
                  <a:lnTo>
                    <a:pt x="6" y="46"/>
                  </a:lnTo>
                  <a:lnTo>
                    <a:pt x="9" y="61"/>
                  </a:lnTo>
                  <a:lnTo>
                    <a:pt x="18" y="75"/>
                  </a:lnTo>
                  <a:lnTo>
                    <a:pt x="30" y="83"/>
                  </a:lnTo>
                  <a:lnTo>
                    <a:pt x="45" y="86"/>
                  </a:lnTo>
                  <a:lnTo>
                    <a:pt x="61" y="83"/>
                  </a:lnTo>
                  <a:lnTo>
                    <a:pt x="74" y="75"/>
                  </a:lnTo>
                  <a:lnTo>
                    <a:pt x="82" y="61"/>
                  </a:lnTo>
                  <a:lnTo>
                    <a:pt x="85" y="46"/>
                  </a:lnTo>
                  <a:lnTo>
                    <a:pt x="82" y="31"/>
                  </a:lnTo>
                  <a:lnTo>
                    <a:pt x="74" y="17"/>
                  </a:lnTo>
                  <a:lnTo>
                    <a:pt x="61" y="9"/>
                  </a:lnTo>
                  <a:lnTo>
                    <a:pt x="45" y="6"/>
                  </a:lnTo>
                  <a:close/>
                  <a:moveTo>
                    <a:pt x="45" y="0"/>
                  </a:moveTo>
                  <a:lnTo>
                    <a:pt x="58" y="1"/>
                  </a:lnTo>
                  <a:lnTo>
                    <a:pt x="68" y="6"/>
                  </a:lnTo>
                  <a:lnTo>
                    <a:pt x="79" y="13"/>
                  </a:lnTo>
                  <a:lnTo>
                    <a:pt x="85" y="23"/>
                  </a:lnTo>
                  <a:lnTo>
                    <a:pt x="90" y="33"/>
                  </a:lnTo>
                  <a:lnTo>
                    <a:pt x="92" y="46"/>
                  </a:lnTo>
                  <a:lnTo>
                    <a:pt x="90" y="59"/>
                  </a:lnTo>
                  <a:lnTo>
                    <a:pt x="85" y="69"/>
                  </a:lnTo>
                  <a:lnTo>
                    <a:pt x="79" y="79"/>
                  </a:lnTo>
                  <a:lnTo>
                    <a:pt x="68" y="86"/>
                  </a:lnTo>
                  <a:lnTo>
                    <a:pt x="58" y="91"/>
                  </a:lnTo>
                  <a:lnTo>
                    <a:pt x="45" y="92"/>
                  </a:lnTo>
                  <a:lnTo>
                    <a:pt x="34" y="91"/>
                  </a:lnTo>
                  <a:lnTo>
                    <a:pt x="22" y="86"/>
                  </a:lnTo>
                  <a:lnTo>
                    <a:pt x="13" y="79"/>
                  </a:lnTo>
                  <a:lnTo>
                    <a:pt x="5" y="69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1" y="33"/>
                  </a:lnTo>
                  <a:lnTo>
                    <a:pt x="5" y="23"/>
                  </a:lnTo>
                  <a:lnTo>
                    <a:pt x="13" y="13"/>
                  </a:lnTo>
                  <a:lnTo>
                    <a:pt x="22" y="6"/>
                  </a:lnTo>
                  <a:lnTo>
                    <a:pt x="34" y="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81C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</p:grpSp>
      <p:pic>
        <p:nvPicPr>
          <p:cNvPr id="12" name="Picture 22" descr="Together.png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9274" y="5959475"/>
            <a:ext cx="2325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itle Placeholder 1"/>
          <p:cNvSpPr>
            <a:spLocks noGrp="1"/>
          </p:cNvSpPr>
          <p:nvPr>
            <p:ph type="ctrTitle"/>
          </p:nvPr>
        </p:nvSpPr>
        <p:spPr>
          <a:xfrm>
            <a:off x="457200" y="2192374"/>
            <a:ext cx="7696200" cy="1773237"/>
          </a:xfrm>
          <a:prstGeom prst="rect">
            <a:avLst/>
          </a:prstGeom>
        </p:spPr>
        <p:txBody>
          <a:bodyPr anchor="b"/>
          <a:lstStyle>
            <a:lvl1pPr>
              <a:lnSpc>
                <a:spcPts val="4800"/>
              </a:lnSpc>
              <a:defRPr sz="4800" b="1" cap="all" baseline="0">
                <a:solidFill>
                  <a:srgbClr val="FFFFFF"/>
                </a:solidFill>
                <a:latin typeface="Arial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402138"/>
            <a:ext cx="7696200" cy="1404938"/>
          </a:xfrm>
        </p:spPr>
        <p:txBody>
          <a:bodyPr anchor="ctr"/>
          <a:lstStyle>
            <a:lvl1pPr marL="0" indent="0">
              <a:lnSpc>
                <a:spcPts val="1900"/>
              </a:lnSpc>
              <a:buFont typeface="Arial" charset="0"/>
              <a:buNone/>
              <a:defRPr sz="2000" b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83865" y="375229"/>
            <a:ext cx="4660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itchFamily="-1" charset="0"/>
              <a:buNone/>
            </a:pPr>
            <a:r>
              <a:rPr lang="en-US" sz="1600" dirty="0">
                <a:solidFill>
                  <a:srgbClr val="F68621"/>
                </a:solidFill>
                <a:latin typeface="Arial" pitchFamily="-1" charset="0"/>
                <a:ea typeface="ＭＳ Ｐゴシック" pitchFamily="-1" charset="-128"/>
                <a:cs typeface="Arial" pitchFamily="-1" charset="0"/>
              </a:rPr>
              <a:t>INFORMATION MANAGEMENT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3711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8145-72C5-44AA-9AC7-30129921FA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4533-8B9C-4609-A3A3-175F3CF615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1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176-99DF-46BB-BEBD-A2752A80E9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EC93-1DAF-4A81-A341-4FCEDA1D01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8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B77D-FA3F-4507-9EC4-F3502A5C49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7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DF8A-2A6D-4FDC-B8E6-BE21CE7DC1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5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4F45-7746-45A7-8F0E-842E310BF5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80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5F60-1F6B-4C3C-9A84-B408AFCAE4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4B1AE-59AA-BC46-9F34-B29C0FFA5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6" y="1068779"/>
            <a:ext cx="8229600" cy="4267200"/>
          </a:xfrm>
        </p:spPr>
        <p:txBody>
          <a:bodyPr/>
          <a:lstStyle>
            <a:lvl1pPr>
              <a:buFont typeface="Lucida Grande"/>
              <a:buChar char="&gt;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594DE-A0C4-D544-A55F-E83867F7F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 rot="5400000">
            <a:off x="2355056" y="-2382044"/>
            <a:ext cx="4424363" cy="9144001"/>
          </a:xfrm>
          <a:prstGeom prst="rect">
            <a:avLst/>
          </a:prstGeom>
          <a:solidFill>
            <a:srgbClr val="E35205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00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 rot="5400000">
            <a:off x="3878262" y="519113"/>
            <a:ext cx="1404937" cy="9170988"/>
          </a:xfrm>
          <a:prstGeom prst="rect">
            <a:avLst/>
          </a:prstGeom>
          <a:solidFill>
            <a:srgbClr val="F68621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00"/>
              </a:solidFill>
              <a:ea typeface="ＭＳ Ｐゴシック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402138"/>
            <a:ext cx="7696200" cy="1404938"/>
          </a:xfrm>
        </p:spPr>
        <p:txBody>
          <a:bodyPr anchor="ctr"/>
          <a:lstStyle>
            <a:lvl1pPr marL="0" indent="0">
              <a:lnSpc>
                <a:spcPts val="1900"/>
              </a:lnSpc>
              <a:buFont typeface="Arial" charset="0"/>
              <a:buNone/>
              <a:defRPr sz="2000" b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ctrTitle"/>
          </p:nvPr>
        </p:nvSpPr>
        <p:spPr>
          <a:xfrm>
            <a:off x="452439" y="2979738"/>
            <a:ext cx="8716962" cy="95726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800"/>
              </a:lnSpc>
              <a:defRPr sz="3800" b="1" cap="all" baseline="0">
                <a:solidFill>
                  <a:srgbClr val="FFFFFF"/>
                </a:solidFill>
                <a:latin typeface="Arial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C4F1C-8C69-D94C-B045-CD2E836E39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72156" y="6287671"/>
            <a:ext cx="4660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itchFamily="-1" charset="0"/>
              <a:buNone/>
            </a:pPr>
            <a:r>
              <a:rPr lang="en-US" sz="1600" dirty="0">
                <a:solidFill>
                  <a:srgbClr val="F68621"/>
                </a:solidFill>
                <a:latin typeface="Arial" pitchFamily="-1" charset="0"/>
                <a:ea typeface="ＭＳ Ｐゴシック" pitchFamily="-1" charset="-128"/>
                <a:cs typeface="Arial" pitchFamily="-1" charset="0"/>
              </a:rPr>
              <a:t>INFORMATION MANAGEMENT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31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156" y="476519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00153-3B56-2044-84EC-C4DBFA40BB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72156" y="6287671"/>
            <a:ext cx="4660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itchFamily="-1" charset="0"/>
              <a:buNone/>
            </a:pPr>
            <a:r>
              <a:rPr lang="en-US" sz="1600" dirty="0">
                <a:solidFill>
                  <a:srgbClr val="F68621"/>
                </a:solidFill>
                <a:latin typeface="Arial" pitchFamily="-1" charset="0"/>
                <a:ea typeface="ＭＳ Ｐゴシック" pitchFamily="-1" charset="-128"/>
                <a:cs typeface="Arial" pitchFamily="-1" charset="0"/>
              </a:rPr>
              <a:t>INFORMATION MANAGEMENT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9177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>
                <a:solidFill>
                  <a:srgbClr val="E3520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876F4-31DB-5B4E-93D6-5E41B3CC0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72156" y="6287671"/>
            <a:ext cx="4660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itchFamily="-1" charset="0"/>
              <a:buNone/>
            </a:pPr>
            <a:r>
              <a:rPr lang="en-US" sz="1600" dirty="0">
                <a:solidFill>
                  <a:srgbClr val="F68621"/>
                </a:solidFill>
                <a:latin typeface="Arial" pitchFamily="-1" charset="0"/>
                <a:ea typeface="ＭＳ Ｐゴシック" pitchFamily="-1" charset="-128"/>
                <a:cs typeface="Arial" pitchFamily="-1" charset="0"/>
              </a:rPr>
              <a:t>INFORMATION MANAGEMENT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1883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CF2C-9EBE-42D6-A8FD-B707F46A15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05CD-DC6F-4886-9232-11314CEE89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84052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4" descr="Cigna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04800"/>
            <a:ext cx="147204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812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83E-AD65-4A6C-BC13-03757D9334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 16 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010400" y="6629400"/>
            <a:ext cx="2133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99999"/>
                </a:solidFill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858959-FF0D-A54A-855E-7F3B3209635E}" type="slidenum">
              <a:rPr lang="en-US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6225"/>
            <a:ext cx="70119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99999"/>
                </a:solidFill>
                <a:latin typeface="Arial Narrow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1029" name="Title Placeholder 26"/>
          <p:cNvSpPr>
            <a:spLocks noGrp="1"/>
          </p:cNvSpPr>
          <p:nvPr>
            <p:ph type="title"/>
          </p:nvPr>
        </p:nvSpPr>
        <p:spPr bwMode="auto">
          <a:xfrm>
            <a:off x="457200" y="325214"/>
            <a:ext cx="8229600" cy="8636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030" name="Group 10"/>
          <p:cNvGrpSpPr>
            <a:grpSpLocks/>
          </p:cNvGrpSpPr>
          <p:nvPr/>
        </p:nvGrpSpPr>
        <p:grpSpPr bwMode="auto">
          <a:xfrm>
            <a:off x="7113588" y="6137275"/>
            <a:ext cx="1563687" cy="511175"/>
            <a:chOff x="7113588" y="6137275"/>
            <a:chExt cx="1563687" cy="511175"/>
          </a:xfrm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7275513" y="6353175"/>
              <a:ext cx="222250" cy="295275"/>
            </a:xfrm>
            <a:custGeom>
              <a:avLst/>
              <a:gdLst>
                <a:gd name="T0" fmla="*/ 2147483647 w 420"/>
                <a:gd name="T1" fmla="*/ 2147483647 h 560"/>
                <a:gd name="T2" fmla="*/ 2147483647 w 420"/>
                <a:gd name="T3" fmla="*/ 2147483647 h 560"/>
                <a:gd name="T4" fmla="*/ 2147483647 w 420"/>
                <a:gd name="T5" fmla="*/ 2147483647 h 560"/>
                <a:gd name="T6" fmla="*/ 2147483647 w 420"/>
                <a:gd name="T7" fmla="*/ 2147483647 h 560"/>
                <a:gd name="T8" fmla="*/ 2147483647 w 420"/>
                <a:gd name="T9" fmla="*/ 2147483647 h 560"/>
                <a:gd name="T10" fmla="*/ 2147483647 w 420"/>
                <a:gd name="T11" fmla="*/ 2147483647 h 560"/>
                <a:gd name="T12" fmla="*/ 2147483647 w 420"/>
                <a:gd name="T13" fmla="*/ 2147483647 h 560"/>
                <a:gd name="T14" fmla="*/ 2147483647 w 420"/>
                <a:gd name="T15" fmla="*/ 2147483647 h 560"/>
                <a:gd name="T16" fmla="*/ 2147483647 w 420"/>
                <a:gd name="T17" fmla="*/ 2147483647 h 560"/>
                <a:gd name="T18" fmla="*/ 2147483647 w 420"/>
                <a:gd name="T19" fmla="*/ 2147483647 h 560"/>
                <a:gd name="T20" fmla="*/ 2147483647 w 420"/>
                <a:gd name="T21" fmla="*/ 2147483647 h 560"/>
                <a:gd name="T22" fmla="*/ 2147483647 w 420"/>
                <a:gd name="T23" fmla="*/ 2147483647 h 560"/>
                <a:gd name="T24" fmla="*/ 2147483647 w 420"/>
                <a:gd name="T25" fmla="*/ 2147483647 h 560"/>
                <a:gd name="T26" fmla="*/ 2147483647 w 420"/>
                <a:gd name="T27" fmla="*/ 2147483647 h 560"/>
                <a:gd name="T28" fmla="*/ 2147483647 w 420"/>
                <a:gd name="T29" fmla="*/ 2147483647 h 560"/>
                <a:gd name="T30" fmla="*/ 2147483647 w 420"/>
                <a:gd name="T31" fmla="*/ 2147483647 h 560"/>
                <a:gd name="T32" fmla="*/ 2147483647 w 420"/>
                <a:gd name="T33" fmla="*/ 2147483647 h 560"/>
                <a:gd name="T34" fmla="*/ 2147483647 w 420"/>
                <a:gd name="T35" fmla="*/ 2147483647 h 560"/>
                <a:gd name="T36" fmla="*/ 2147483647 w 420"/>
                <a:gd name="T37" fmla="*/ 2147483647 h 560"/>
                <a:gd name="T38" fmla="*/ 2147483647 w 420"/>
                <a:gd name="T39" fmla="*/ 2147483647 h 560"/>
                <a:gd name="T40" fmla="*/ 2147483647 w 420"/>
                <a:gd name="T41" fmla="*/ 2147483647 h 560"/>
                <a:gd name="T42" fmla="*/ 2147483647 w 420"/>
                <a:gd name="T43" fmla="*/ 2147483647 h 560"/>
                <a:gd name="T44" fmla="*/ 2147483647 w 420"/>
                <a:gd name="T45" fmla="*/ 2147483647 h 560"/>
                <a:gd name="T46" fmla="*/ 2147483647 w 420"/>
                <a:gd name="T47" fmla="*/ 2147483647 h 560"/>
                <a:gd name="T48" fmla="*/ 2147483647 w 420"/>
                <a:gd name="T49" fmla="*/ 2147483647 h 560"/>
                <a:gd name="T50" fmla="*/ 2147483647 w 420"/>
                <a:gd name="T51" fmla="*/ 2147483647 h 560"/>
                <a:gd name="T52" fmla="*/ 2147483647 w 420"/>
                <a:gd name="T53" fmla="*/ 2147483647 h 560"/>
                <a:gd name="T54" fmla="*/ 2147483647 w 420"/>
                <a:gd name="T55" fmla="*/ 0 h 560"/>
                <a:gd name="T56" fmla="*/ 2147483647 w 420"/>
                <a:gd name="T57" fmla="*/ 2147483647 h 560"/>
                <a:gd name="T58" fmla="*/ 2147483647 w 420"/>
                <a:gd name="T59" fmla="*/ 2147483647 h 560"/>
                <a:gd name="T60" fmla="*/ 2147483647 w 420"/>
                <a:gd name="T61" fmla="*/ 2147483647 h 560"/>
                <a:gd name="T62" fmla="*/ 2147483647 w 420"/>
                <a:gd name="T63" fmla="*/ 2147483647 h 560"/>
                <a:gd name="T64" fmla="*/ 2147483647 w 420"/>
                <a:gd name="T65" fmla="*/ 2147483647 h 560"/>
                <a:gd name="T66" fmla="*/ 2147483647 w 420"/>
                <a:gd name="T67" fmla="*/ 2147483647 h 560"/>
                <a:gd name="T68" fmla="*/ 2147483647 w 420"/>
                <a:gd name="T69" fmla="*/ 2147483647 h 560"/>
                <a:gd name="T70" fmla="*/ 2147483647 w 420"/>
                <a:gd name="T71" fmla="*/ 2147483647 h 560"/>
                <a:gd name="T72" fmla="*/ 2147483647 w 420"/>
                <a:gd name="T73" fmla="*/ 2147483647 h 560"/>
                <a:gd name="T74" fmla="*/ 2147483647 w 420"/>
                <a:gd name="T75" fmla="*/ 2147483647 h 560"/>
                <a:gd name="T76" fmla="*/ 2147483647 w 420"/>
                <a:gd name="T77" fmla="*/ 2147483647 h 560"/>
                <a:gd name="T78" fmla="*/ 2147483647 w 420"/>
                <a:gd name="T79" fmla="*/ 2147483647 h 560"/>
                <a:gd name="T80" fmla="*/ 2147483647 w 420"/>
                <a:gd name="T81" fmla="*/ 2147483647 h 560"/>
                <a:gd name="T82" fmla="*/ 2147483647 w 420"/>
                <a:gd name="T83" fmla="*/ 2147483647 h 560"/>
                <a:gd name="T84" fmla="*/ 2147483647 w 420"/>
                <a:gd name="T85" fmla="*/ 2147483647 h 560"/>
                <a:gd name="T86" fmla="*/ 2147483647 w 420"/>
                <a:gd name="T87" fmla="*/ 2147483647 h 560"/>
                <a:gd name="T88" fmla="*/ 2147483647 w 420"/>
                <a:gd name="T89" fmla="*/ 2147483647 h 560"/>
                <a:gd name="T90" fmla="*/ 2147483647 w 420"/>
                <a:gd name="T91" fmla="*/ 2147483647 h 560"/>
                <a:gd name="T92" fmla="*/ 2147483647 w 420"/>
                <a:gd name="T93" fmla="*/ 2147483647 h 560"/>
                <a:gd name="T94" fmla="*/ 2147483647 w 420"/>
                <a:gd name="T95" fmla="*/ 2147483647 h 560"/>
                <a:gd name="T96" fmla="*/ 2147483647 w 420"/>
                <a:gd name="T97" fmla="*/ 2147483647 h 560"/>
                <a:gd name="T98" fmla="*/ 2147483647 w 420"/>
                <a:gd name="T99" fmla="*/ 2147483647 h 560"/>
                <a:gd name="T100" fmla="*/ 2147483647 w 420"/>
                <a:gd name="T101" fmla="*/ 2147483647 h 560"/>
                <a:gd name="T102" fmla="*/ 2147483647 w 420"/>
                <a:gd name="T103" fmla="*/ 2147483647 h 560"/>
                <a:gd name="T104" fmla="*/ 2147483647 w 420"/>
                <a:gd name="T105" fmla="*/ 2147483647 h 560"/>
                <a:gd name="T106" fmla="*/ 0 w 420"/>
                <a:gd name="T107" fmla="*/ 2147483647 h 560"/>
                <a:gd name="T108" fmla="*/ 2147483647 w 420"/>
                <a:gd name="T109" fmla="*/ 2147483647 h 560"/>
                <a:gd name="T110" fmla="*/ 2147483647 w 420"/>
                <a:gd name="T111" fmla="*/ 0 h 5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20" h="560">
                  <a:moveTo>
                    <a:pt x="412" y="0"/>
                  </a:moveTo>
                  <a:lnTo>
                    <a:pt x="416" y="2"/>
                  </a:lnTo>
                  <a:lnTo>
                    <a:pt x="418" y="3"/>
                  </a:lnTo>
                  <a:lnTo>
                    <a:pt x="419" y="5"/>
                  </a:lnTo>
                  <a:lnTo>
                    <a:pt x="420" y="7"/>
                  </a:lnTo>
                  <a:lnTo>
                    <a:pt x="417" y="14"/>
                  </a:lnTo>
                  <a:lnTo>
                    <a:pt x="411" y="23"/>
                  </a:lnTo>
                  <a:lnTo>
                    <a:pt x="402" y="35"/>
                  </a:lnTo>
                  <a:lnTo>
                    <a:pt x="391" y="46"/>
                  </a:lnTo>
                  <a:lnTo>
                    <a:pt x="381" y="60"/>
                  </a:lnTo>
                  <a:lnTo>
                    <a:pt x="370" y="75"/>
                  </a:lnTo>
                  <a:lnTo>
                    <a:pt x="357" y="92"/>
                  </a:lnTo>
                  <a:lnTo>
                    <a:pt x="345" y="112"/>
                  </a:lnTo>
                  <a:lnTo>
                    <a:pt x="332" y="134"/>
                  </a:lnTo>
                  <a:lnTo>
                    <a:pt x="320" y="160"/>
                  </a:lnTo>
                  <a:lnTo>
                    <a:pt x="310" y="189"/>
                  </a:lnTo>
                  <a:lnTo>
                    <a:pt x="301" y="221"/>
                  </a:lnTo>
                  <a:lnTo>
                    <a:pt x="294" y="258"/>
                  </a:lnTo>
                  <a:lnTo>
                    <a:pt x="291" y="299"/>
                  </a:lnTo>
                  <a:lnTo>
                    <a:pt x="288" y="343"/>
                  </a:lnTo>
                  <a:lnTo>
                    <a:pt x="290" y="382"/>
                  </a:lnTo>
                  <a:lnTo>
                    <a:pt x="292" y="414"/>
                  </a:lnTo>
                  <a:lnTo>
                    <a:pt x="295" y="443"/>
                  </a:lnTo>
                  <a:lnTo>
                    <a:pt x="299" y="467"/>
                  </a:lnTo>
                  <a:lnTo>
                    <a:pt x="302" y="489"/>
                  </a:lnTo>
                  <a:lnTo>
                    <a:pt x="304" y="508"/>
                  </a:lnTo>
                  <a:lnTo>
                    <a:pt x="304" y="528"/>
                  </a:lnTo>
                  <a:lnTo>
                    <a:pt x="304" y="541"/>
                  </a:lnTo>
                  <a:lnTo>
                    <a:pt x="301" y="552"/>
                  </a:lnTo>
                  <a:lnTo>
                    <a:pt x="296" y="557"/>
                  </a:lnTo>
                  <a:lnTo>
                    <a:pt x="290" y="560"/>
                  </a:lnTo>
                  <a:lnTo>
                    <a:pt x="282" y="556"/>
                  </a:lnTo>
                  <a:lnTo>
                    <a:pt x="271" y="545"/>
                  </a:lnTo>
                  <a:lnTo>
                    <a:pt x="262" y="529"/>
                  </a:lnTo>
                  <a:lnTo>
                    <a:pt x="252" y="506"/>
                  </a:lnTo>
                  <a:lnTo>
                    <a:pt x="243" y="478"/>
                  </a:lnTo>
                  <a:lnTo>
                    <a:pt x="236" y="446"/>
                  </a:lnTo>
                  <a:lnTo>
                    <a:pt x="229" y="411"/>
                  </a:lnTo>
                  <a:lnTo>
                    <a:pt x="225" y="373"/>
                  </a:lnTo>
                  <a:lnTo>
                    <a:pt x="223" y="332"/>
                  </a:lnTo>
                  <a:lnTo>
                    <a:pt x="225" y="286"/>
                  </a:lnTo>
                  <a:lnTo>
                    <a:pt x="230" y="244"/>
                  </a:lnTo>
                  <a:lnTo>
                    <a:pt x="239" y="205"/>
                  </a:lnTo>
                  <a:lnTo>
                    <a:pt x="249" y="171"/>
                  </a:lnTo>
                  <a:lnTo>
                    <a:pt x="262" y="141"/>
                  </a:lnTo>
                  <a:lnTo>
                    <a:pt x="277" y="114"/>
                  </a:lnTo>
                  <a:lnTo>
                    <a:pt x="292" y="90"/>
                  </a:lnTo>
                  <a:lnTo>
                    <a:pt x="309" y="69"/>
                  </a:lnTo>
                  <a:lnTo>
                    <a:pt x="325" y="52"/>
                  </a:lnTo>
                  <a:lnTo>
                    <a:pt x="341" y="37"/>
                  </a:lnTo>
                  <a:lnTo>
                    <a:pt x="357" y="26"/>
                  </a:lnTo>
                  <a:lnTo>
                    <a:pt x="372" y="16"/>
                  </a:lnTo>
                  <a:lnTo>
                    <a:pt x="386" y="10"/>
                  </a:lnTo>
                  <a:lnTo>
                    <a:pt x="397" y="5"/>
                  </a:lnTo>
                  <a:lnTo>
                    <a:pt x="406" y="2"/>
                  </a:lnTo>
                  <a:lnTo>
                    <a:pt x="412" y="0"/>
                  </a:lnTo>
                  <a:close/>
                  <a:moveTo>
                    <a:pt x="7" y="0"/>
                  </a:moveTo>
                  <a:lnTo>
                    <a:pt x="13" y="2"/>
                  </a:lnTo>
                  <a:lnTo>
                    <a:pt x="23" y="5"/>
                  </a:lnTo>
                  <a:lnTo>
                    <a:pt x="34" y="10"/>
                  </a:lnTo>
                  <a:lnTo>
                    <a:pt x="47" y="16"/>
                  </a:lnTo>
                  <a:lnTo>
                    <a:pt x="62" y="26"/>
                  </a:lnTo>
                  <a:lnTo>
                    <a:pt x="78" y="37"/>
                  </a:lnTo>
                  <a:lnTo>
                    <a:pt x="94" y="52"/>
                  </a:lnTo>
                  <a:lnTo>
                    <a:pt x="111" y="69"/>
                  </a:lnTo>
                  <a:lnTo>
                    <a:pt x="127" y="90"/>
                  </a:lnTo>
                  <a:lnTo>
                    <a:pt x="143" y="114"/>
                  </a:lnTo>
                  <a:lnTo>
                    <a:pt x="157" y="141"/>
                  </a:lnTo>
                  <a:lnTo>
                    <a:pt x="170" y="171"/>
                  </a:lnTo>
                  <a:lnTo>
                    <a:pt x="181" y="205"/>
                  </a:lnTo>
                  <a:lnTo>
                    <a:pt x="189" y="244"/>
                  </a:lnTo>
                  <a:lnTo>
                    <a:pt x="194" y="286"/>
                  </a:lnTo>
                  <a:lnTo>
                    <a:pt x="196" y="332"/>
                  </a:lnTo>
                  <a:lnTo>
                    <a:pt x="194" y="373"/>
                  </a:lnTo>
                  <a:lnTo>
                    <a:pt x="190" y="411"/>
                  </a:lnTo>
                  <a:lnTo>
                    <a:pt x="184" y="446"/>
                  </a:lnTo>
                  <a:lnTo>
                    <a:pt x="176" y="478"/>
                  </a:lnTo>
                  <a:lnTo>
                    <a:pt x="167" y="506"/>
                  </a:lnTo>
                  <a:lnTo>
                    <a:pt x="158" y="529"/>
                  </a:lnTo>
                  <a:lnTo>
                    <a:pt x="147" y="545"/>
                  </a:lnTo>
                  <a:lnTo>
                    <a:pt x="138" y="556"/>
                  </a:lnTo>
                  <a:lnTo>
                    <a:pt x="129" y="560"/>
                  </a:lnTo>
                  <a:lnTo>
                    <a:pt x="122" y="557"/>
                  </a:lnTo>
                  <a:lnTo>
                    <a:pt x="118" y="552"/>
                  </a:lnTo>
                  <a:lnTo>
                    <a:pt x="115" y="541"/>
                  </a:lnTo>
                  <a:lnTo>
                    <a:pt x="114" y="528"/>
                  </a:lnTo>
                  <a:lnTo>
                    <a:pt x="115" y="508"/>
                  </a:lnTo>
                  <a:lnTo>
                    <a:pt x="118" y="489"/>
                  </a:lnTo>
                  <a:lnTo>
                    <a:pt x="121" y="467"/>
                  </a:lnTo>
                  <a:lnTo>
                    <a:pt x="125" y="443"/>
                  </a:lnTo>
                  <a:lnTo>
                    <a:pt x="127" y="414"/>
                  </a:lnTo>
                  <a:lnTo>
                    <a:pt x="129" y="382"/>
                  </a:lnTo>
                  <a:lnTo>
                    <a:pt x="130" y="343"/>
                  </a:lnTo>
                  <a:lnTo>
                    <a:pt x="129" y="299"/>
                  </a:lnTo>
                  <a:lnTo>
                    <a:pt x="125" y="258"/>
                  </a:lnTo>
                  <a:lnTo>
                    <a:pt x="118" y="221"/>
                  </a:lnTo>
                  <a:lnTo>
                    <a:pt x="109" y="189"/>
                  </a:lnTo>
                  <a:lnTo>
                    <a:pt x="98" y="160"/>
                  </a:lnTo>
                  <a:lnTo>
                    <a:pt x="87" y="134"/>
                  </a:lnTo>
                  <a:lnTo>
                    <a:pt x="75" y="112"/>
                  </a:lnTo>
                  <a:lnTo>
                    <a:pt x="63" y="92"/>
                  </a:lnTo>
                  <a:lnTo>
                    <a:pt x="50" y="75"/>
                  </a:lnTo>
                  <a:lnTo>
                    <a:pt x="39" y="60"/>
                  </a:lnTo>
                  <a:lnTo>
                    <a:pt x="27" y="46"/>
                  </a:lnTo>
                  <a:lnTo>
                    <a:pt x="18" y="35"/>
                  </a:lnTo>
                  <a:lnTo>
                    <a:pt x="9" y="23"/>
                  </a:lnTo>
                  <a:lnTo>
                    <a:pt x="2" y="14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81C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354888" y="6348413"/>
              <a:ext cx="63500" cy="65087"/>
            </a:xfrm>
            <a:custGeom>
              <a:avLst/>
              <a:gdLst>
                <a:gd name="T0" fmla="*/ 2147483647 w 119"/>
                <a:gd name="T1" fmla="*/ 0 h 123"/>
                <a:gd name="T2" fmla="*/ 2147483647 w 119"/>
                <a:gd name="T3" fmla="*/ 2147483647 h 123"/>
                <a:gd name="T4" fmla="*/ 2147483647 w 119"/>
                <a:gd name="T5" fmla="*/ 2147483647 h 123"/>
                <a:gd name="T6" fmla="*/ 2147483647 w 119"/>
                <a:gd name="T7" fmla="*/ 2147483647 h 123"/>
                <a:gd name="T8" fmla="*/ 2147483647 w 119"/>
                <a:gd name="T9" fmla="*/ 2147483647 h 123"/>
                <a:gd name="T10" fmla="*/ 2147483647 w 119"/>
                <a:gd name="T11" fmla="*/ 2147483647 h 123"/>
                <a:gd name="T12" fmla="*/ 2147483647 w 119"/>
                <a:gd name="T13" fmla="*/ 2147483647 h 123"/>
                <a:gd name="T14" fmla="*/ 2147483647 w 119"/>
                <a:gd name="T15" fmla="*/ 2147483647 h 123"/>
                <a:gd name="T16" fmla="*/ 2147483647 w 119"/>
                <a:gd name="T17" fmla="*/ 2147483647 h 123"/>
                <a:gd name="T18" fmla="*/ 2147483647 w 119"/>
                <a:gd name="T19" fmla="*/ 2147483647 h 123"/>
                <a:gd name="T20" fmla="*/ 2147483647 w 119"/>
                <a:gd name="T21" fmla="*/ 2147483647 h 123"/>
                <a:gd name="T22" fmla="*/ 2147483647 w 119"/>
                <a:gd name="T23" fmla="*/ 2147483647 h 123"/>
                <a:gd name="T24" fmla="*/ 2147483647 w 119"/>
                <a:gd name="T25" fmla="*/ 2147483647 h 123"/>
                <a:gd name="T26" fmla="*/ 2147483647 w 119"/>
                <a:gd name="T27" fmla="*/ 2147483647 h 123"/>
                <a:gd name="T28" fmla="*/ 2147483647 w 119"/>
                <a:gd name="T29" fmla="*/ 2147483647 h 123"/>
                <a:gd name="T30" fmla="*/ 0 w 119"/>
                <a:gd name="T31" fmla="*/ 2147483647 h 123"/>
                <a:gd name="T32" fmla="*/ 2147483647 w 119"/>
                <a:gd name="T33" fmla="*/ 2147483647 h 123"/>
                <a:gd name="T34" fmla="*/ 2147483647 w 119"/>
                <a:gd name="T35" fmla="*/ 2147483647 h 123"/>
                <a:gd name="T36" fmla="*/ 2147483647 w 119"/>
                <a:gd name="T37" fmla="*/ 2147483647 h 123"/>
                <a:gd name="T38" fmla="*/ 2147483647 w 119"/>
                <a:gd name="T39" fmla="*/ 2147483647 h 123"/>
                <a:gd name="T40" fmla="*/ 2147483647 w 119"/>
                <a:gd name="T41" fmla="*/ 0 h 1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9" h="123">
                  <a:moveTo>
                    <a:pt x="59" y="0"/>
                  </a:moveTo>
                  <a:lnTo>
                    <a:pt x="79" y="4"/>
                  </a:lnTo>
                  <a:lnTo>
                    <a:pt x="95" y="13"/>
                  </a:lnTo>
                  <a:lnTo>
                    <a:pt x="107" y="25"/>
                  </a:lnTo>
                  <a:lnTo>
                    <a:pt x="117" y="43"/>
                  </a:lnTo>
                  <a:lnTo>
                    <a:pt x="119" y="62"/>
                  </a:lnTo>
                  <a:lnTo>
                    <a:pt x="117" y="81"/>
                  </a:lnTo>
                  <a:lnTo>
                    <a:pt x="107" y="99"/>
                  </a:lnTo>
                  <a:lnTo>
                    <a:pt x="95" y="111"/>
                  </a:lnTo>
                  <a:lnTo>
                    <a:pt x="79" y="120"/>
                  </a:lnTo>
                  <a:lnTo>
                    <a:pt x="59" y="123"/>
                  </a:lnTo>
                  <a:lnTo>
                    <a:pt x="41" y="120"/>
                  </a:lnTo>
                  <a:lnTo>
                    <a:pt x="24" y="111"/>
                  </a:lnTo>
                  <a:lnTo>
                    <a:pt x="11" y="99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4" y="13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71D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113588" y="6137275"/>
              <a:ext cx="546100" cy="449263"/>
            </a:xfrm>
            <a:custGeom>
              <a:avLst/>
              <a:gdLst>
                <a:gd name="T0" fmla="*/ 2147483647 w 1033"/>
                <a:gd name="T1" fmla="*/ 2147483647 h 850"/>
                <a:gd name="T2" fmla="*/ 2147483647 w 1033"/>
                <a:gd name="T3" fmla="*/ 2147483647 h 850"/>
                <a:gd name="T4" fmla="*/ 2147483647 w 1033"/>
                <a:gd name="T5" fmla="*/ 2147483647 h 850"/>
                <a:gd name="T6" fmla="*/ 2147483647 w 1033"/>
                <a:gd name="T7" fmla="*/ 2147483647 h 850"/>
                <a:gd name="T8" fmla="*/ 2147483647 w 1033"/>
                <a:gd name="T9" fmla="*/ 2147483647 h 850"/>
                <a:gd name="T10" fmla="*/ 2147483647 w 1033"/>
                <a:gd name="T11" fmla="*/ 2147483647 h 850"/>
                <a:gd name="T12" fmla="*/ 2147483647 w 1033"/>
                <a:gd name="T13" fmla="*/ 2147483647 h 850"/>
                <a:gd name="T14" fmla="*/ 0 w 1033"/>
                <a:gd name="T15" fmla="*/ 2147483647 h 850"/>
                <a:gd name="T16" fmla="*/ 2147483647 w 1033"/>
                <a:gd name="T17" fmla="*/ 2147483647 h 850"/>
                <a:gd name="T18" fmla="*/ 2147483647 w 1033"/>
                <a:gd name="T19" fmla="*/ 2147483647 h 850"/>
                <a:gd name="T20" fmla="*/ 2147483647 w 1033"/>
                <a:gd name="T21" fmla="*/ 2147483647 h 850"/>
                <a:gd name="T22" fmla="*/ 2147483647 w 1033"/>
                <a:gd name="T23" fmla="*/ 2147483647 h 850"/>
                <a:gd name="T24" fmla="*/ 2147483647 w 1033"/>
                <a:gd name="T25" fmla="*/ 2147483647 h 850"/>
                <a:gd name="T26" fmla="*/ 2147483647 w 1033"/>
                <a:gd name="T27" fmla="*/ 2147483647 h 850"/>
                <a:gd name="T28" fmla="*/ 2147483647 w 1033"/>
                <a:gd name="T29" fmla="*/ 2147483647 h 850"/>
                <a:gd name="T30" fmla="*/ 2147483647 w 1033"/>
                <a:gd name="T31" fmla="*/ 2147483647 h 850"/>
                <a:gd name="T32" fmla="*/ 2147483647 w 1033"/>
                <a:gd name="T33" fmla="*/ 2147483647 h 850"/>
                <a:gd name="T34" fmla="*/ 2147483647 w 1033"/>
                <a:gd name="T35" fmla="*/ 2147483647 h 850"/>
                <a:gd name="T36" fmla="*/ 2147483647 w 1033"/>
                <a:gd name="T37" fmla="*/ 2147483647 h 850"/>
                <a:gd name="T38" fmla="*/ 2147483647 w 1033"/>
                <a:gd name="T39" fmla="*/ 2147483647 h 850"/>
                <a:gd name="T40" fmla="*/ 2147483647 w 1033"/>
                <a:gd name="T41" fmla="*/ 2147483647 h 850"/>
                <a:gd name="T42" fmla="*/ 2147483647 w 1033"/>
                <a:gd name="T43" fmla="*/ 2147483647 h 850"/>
                <a:gd name="T44" fmla="*/ 2147483647 w 1033"/>
                <a:gd name="T45" fmla="*/ 2147483647 h 850"/>
                <a:gd name="T46" fmla="*/ 2147483647 w 1033"/>
                <a:gd name="T47" fmla="*/ 2147483647 h 850"/>
                <a:gd name="T48" fmla="*/ 2147483647 w 1033"/>
                <a:gd name="T49" fmla="*/ 2147483647 h 850"/>
                <a:gd name="T50" fmla="*/ 2147483647 w 1033"/>
                <a:gd name="T51" fmla="*/ 2147483647 h 850"/>
                <a:gd name="T52" fmla="*/ 2147483647 w 1033"/>
                <a:gd name="T53" fmla="*/ 2147483647 h 850"/>
                <a:gd name="T54" fmla="*/ 2147483647 w 1033"/>
                <a:gd name="T55" fmla="*/ 2147483647 h 850"/>
                <a:gd name="T56" fmla="*/ 2147483647 w 1033"/>
                <a:gd name="T57" fmla="*/ 2147483647 h 850"/>
                <a:gd name="T58" fmla="*/ 2147483647 w 1033"/>
                <a:gd name="T59" fmla="*/ 2147483647 h 850"/>
                <a:gd name="T60" fmla="*/ 2147483647 w 1033"/>
                <a:gd name="T61" fmla="*/ 2147483647 h 850"/>
                <a:gd name="T62" fmla="*/ 2147483647 w 1033"/>
                <a:gd name="T63" fmla="*/ 2147483647 h 850"/>
                <a:gd name="T64" fmla="*/ 2147483647 w 1033"/>
                <a:gd name="T65" fmla="*/ 2147483647 h 850"/>
                <a:gd name="T66" fmla="*/ 2147483647 w 1033"/>
                <a:gd name="T67" fmla="*/ 2147483647 h 850"/>
                <a:gd name="T68" fmla="*/ 2147483647 w 1033"/>
                <a:gd name="T69" fmla="*/ 2147483647 h 850"/>
                <a:gd name="T70" fmla="*/ 2147483647 w 1033"/>
                <a:gd name="T71" fmla="*/ 2147483647 h 850"/>
                <a:gd name="T72" fmla="*/ 2147483647 w 1033"/>
                <a:gd name="T73" fmla="*/ 2147483647 h 850"/>
                <a:gd name="T74" fmla="*/ 2147483647 w 1033"/>
                <a:gd name="T75" fmla="*/ 2147483647 h 850"/>
                <a:gd name="T76" fmla="*/ 2147483647 w 1033"/>
                <a:gd name="T77" fmla="*/ 2147483647 h 850"/>
                <a:gd name="T78" fmla="*/ 2147483647 w 1033"/>
                <a:gd name="T79" fmla="*/ 2147483647 h 850"/>
                <a:gd name="T80" fmla="*/ 2147483647 w 1033"/>
                <a:gd name="T81" fmla="*/ 2147483647 h 850"/>
                <a:gd name="T82" fmla="*/ 2147483647 w 1033"/>
                <a:gd name="T83" fmla="*/ 2147483647 h 850"/>
                <a:gd name="T84" fmla="*/ 2147483647 w 1033"/>
                <a:gd name="T85" fmla="*/ 2147483647 h 850"/>
                <a:gd name="T86" fmla="*/ 2147483647 w 1033"/>
                <a:gd name="T87" fmla="*/ 2147483647 h 850"/>
                <a:gd name="T88" fmla="*/ 2147483647 w 1033"/>
                <a:gd name="T89" fmla="*/ 2147483647 h 850"/>
                <a:gd name="T90" fmla="*/ 2147483647 w 1033"/>
                <a:gd name="T91" fmla="*/ 2147483647 h 850"/>
                <a:gd name="T92" fmla="*/ 2147483647 w 1033"/>
                <a:gd name="T93" fmla="*/ 2147483647 h 850"/>
                <a:gd name="T94" fmla="*/ 2147483647 w 1033"/>
                <a:gd name="T95" fmla="*/ 2147483647 h 850"/>
                <a:gd name="T96" fmla="*/ 2147483647 w 1033"/>
                <a:gd name="T97" fmla="*/ 2147483647 h 850"/>
                <a:gd name="T98" fmla="*/ 2147483647 w 1033"/>
                <a:gd name="T99" fmla="*/ 2147483647 h 850"/>
                <a:gd name="T100" fmla="*/ 2147483647 w 1033"/>
                <a:gd name="T101" fmla="*/ 2147483647 h 850"/>
                <a:gd name="T102" fmla="*/ 2147483647 w 1033"/>
                <a:gd name="T103" fmla="*/ 2147483647 h 850"/>
                <a:gd name="T104" fmla="*/ 2147483647 w 1033"/>
                <a:gd name="T105" fmla="*/ 2147483647 h 850"/>
                <a:gd name="T106" fmla="*/ 2147483647 w 1033"/>
                <a:gd name="T107" fmla="*/ 2147483647 h 850"/>
                <a:gd name="T108" fmla="*/ 2147483647 w 1033"/>
                <a:gd name="T109" fmla="*/ 0 h 850"/>
                <a:gd name="T110" fmla="*/ 2147483647 w 1033"/>
                <a:gd name="T111" fmla="*/ 2147483647 h 850"/>
                <a:gd name="T112" fmla="*/ 2147483647 w 1033"/>
                <a:gd name="T113" fmla="*/ 2147483647 h 850"/>
                <a:gd name="T114" fmla="*/ 2147483647 w 1033"/>
                <a:gd name="T115" fmla="*/ 2147483647 h 8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850">
                  <a:moveTo>
                    <a:pt x="626" y="721"/>
                  </a:moveTo>
                  <a:lnTo>
                    <a:pt x="694" y="729"/>
                  </a:lnTo>
                  <a:lnTo>
                    <a:pt x="756" y="740"/>
                  </a:lnTo>
                  <a:lnTo>
                    <a:pt x="813" y="754"/>
                  </a:lnTo>
                  <a:lnTo>
                    <a:pt x="866" y="770"/>
                  </a:lnTo>
                  <a:lnTo>
                    <a:pt x="913" y="787"/>
                  </a:lnTo>
                  <a:lnTo>
                    <a:pt x="956" y="805"/>
                  </a:lnTo>
                  <a:lnTo>
                    <a:pt x="994" y="825"/>
                  </a:lnTo>
                  <a:lnTo>
                    <a:pt x="1028" y="845"/>
                  </a:lnTo>
                  <a:lnTo>
                    <a:pt x="1031" y="847"/>
                  </a:lnTo>
                  <a:lnTo>
                    <a:pt x="1032" y="847"/>
                  </a:lnTo>
                  <a:lnTo>
                    <a:pt x="1033" y="848"/>
                  </a:lnTo>
                  <a:lnTo>
                    <a:pt x="1033" y="849"/>
                  </a:lnTo>
                  <a:lnTo>
                    <a:pt x="1033" y="850"/>
                  </a:lnTo>
                  <a:lnTo>
                    <a:pt x="1032" y="850"/>
                  </a:lnTo>
                  <a:lnTo>
                    <a:pt x="1031" y="850"/>
                  </a:lnTo>
                  <a:lnTo>
                    <a:pt x="1028" y="850"/>
                  </a:lnTo>
                  <a:lnTo>
                    <a:pt x="1027" y="849"/>
                  </a:lnTo>
                  <a:lnTo>
                    <a:pt x="992" y="836"/>
                  </a:lnTo>
                  <a:lnTo>
                    <a:pt x="953" y="825"/>
                  </a:lnTo>
                  <a:lnTo>
                    <a:pt x="909" y="812"/>
                  </a:lnTo>
                  <a:lnTo>
                    <a:pt x="861" y="801"/>
                  </a:lnTo>
                  <a:lnTo>
                    <a:pt x="810" y="789"/>
                  </a:lnTo>
                  <a:lnTo>
                    <a:pt x="752" y="780"/>
                  </a:lnTo>
                  <a:lnTo>
                    <a:pt x="692" y="772"/>
                  </a:lnTo>
                  <a:lnTo>
                    <a:pt x="625" y="766"/>
                  </a:lnTo>
                  <a:lnTo>
                    <a:pt x="625" y="765"/>
                  </a:lnTo>
                  <a:lnTo>
                    <a:pt x="624" y="762"/>
                  </a:lnTo>
                  <a:lnTo>
                    <a:pt x="624" y="758"/>
                  </a:lnTo>
                  <a:lnTo>
                    <a:pt x="624" y="754"/>
                  </a:lnTo>
                  <a:lnTo>
                    <a:pt x="624" y="750"/>
                  </a:lnTo>
                  <a:lnTo>
                    <a:pt x="624" y="738"/>
                  </a:lnTo>
                  <a:lnTo>
                    <a:pt x="625" y="726"/>
                  </a:lnTo>
                  <a:lnTo>
                    <a:pt x="626" y="721"/>
                  </a:lnTo>
                  <a:close/>
                  <a:moveTo>
                    <a:pt x="408" y="721"/>
                  </a:moveTo>
                  <a:lnTo>
                    <a:pt x="409" y="726"/>
                  </a:lnTo>
                  <a:lnTo>
                    <a:pt x="409" y="738"/>
                  </a:lnTo>
                  <a:lnTo>
                    <a:pt x="410" y="750"/>
                  </a:lnTo>
                  <a:lnTo>
                    <a:pt x="410" y="754"/>
                  </a:lnTo>
                  <a:lnTo>
                    <a:pt x="409" y="758"/>
                  </a:lnTo>
                  <a:lnTo>
                    <a:pt x="409" y="762"/>
                  </a:lnTo>
                  <a:lnTo>
                    <a:pt x="409" y="765"/>
                  </a:lnTo>
                  <a:lnTo>
                    <a:pt x="408" y="766"/>
                  </a:lnTo>
                  <a:lnTo>
                    <a:pt x="342" y="772"/>
                  </a:lnTo>
                  <a:lnTo>
                    <a:pt x="280" y="780"/>
                  </a:lnTo>
                  <a:lnTo>
                    <a:pt x="224" y="789"/>
                  </a:lnTo>
                  <a:lnTo>
                    <a:pt x="172" y="801"/>
                  </a:lnTo>
                  <a:lnTo>
                    <a:pt x="123" y="812"/>
                  </a:lnTo>
                  <a:lnTo>
                    <a:pt x="80" y="825"/>
                  </a:lnTo>
                  <a:lnTo>
                    <a:pt x="41" y="836"/>
                  </a:lnTo>
                  <a:lnTo>
                    <a:pt x="7" y="849"/>
                  </a:lnTo>
                  <a:lnTo>
                    <a:pt x="4" y="850"/>
                  </a:lnTo>
                  <a:lnTo>
                    <a:pt x="3" y="850"/>
                  </a:lnTo>
                  <a:lnTo>
                    <a:pt x="2" y="850"/>
                  </a:lnTo>
                  <a:lnTo>
                    <a:pt x="1" y="850"/>
                  </a:lnTo>
                  <a:lnTo>
                    <a:pt x="0" y="849"/>
                  </a:lnTo>
                  <a:lnTo>
                    <a:pt x="1" y="848"/>
                  </a:lnTo>
                  <a:lnTo>
                    <a:pt x="1" y="847"/>
                  </a:lnTo>
                  <a:lnTo>
                    <a:pt x="3" y="847"/>
                  </a:lnTo>
                  <a:lnTo>
                    <a:pt x="5" y="845"/>
                  </a:lnTo>
                  <a:lnTo>
                    <a:pt x="39" y="825"/>
                  </a:lnTo>
                  <a:lnTo>
                    <a:pt x="78" y="805"/>
                  </a:lnTo>
                  <a:lnTo>
                    <a:pt x="120" y="787"/>
                  </a:lnTo>
                  <a:lnTo>
                    <a:pt x="168" y="770"/>
                  </a:lnTo>
                  <a:lnTo>
                    <a:pt x="220" y="754"/>
                  </a:lnTo>
                  <a:lnTo>
                    <a:pt x="277" y="740"/>
                  </a:lnTo>
                  <a:lnTo>
                    <a:pt x="340" y="729"/>
                  </a:lnTo>
                  <a:lnTo>
                    <a:pt x="408" y="721"/>
                  </a:lnTo>
                  <a:close/>
                  <a:moveTo>
                    <a:pt x="743" y="476"/>
                  </a:moveTo>
                  <a:lnTo>
                    <a:pt x="757" y="477"/>
                  </a:lnTo>
                  <a:lnTo>
                    <a:pt x="775" y="483"/>
                  </a:lnTo>
                  <a:lnTo>
                    <a:pt x="790" y="492"/>
                  </a:lnTo>
                  <a:lnTo>
                    <a:pt x="803" y="503"/>
                  </a:lnTo>
                  <a:lnTo>
                    <a:pt x="811" y="517"/>
                  </a:lnTo>
                  <a:lnTo>
                    <a:pt x="798" y="526"/>
                  </a:lnTo>
                  <a:lnTo>
                    <a:pt x="782" y="533"/>
                  </a:lnTo>
                  <a:lnTo>
                    <a:pt x="765" y="535"/>
                  </a:lnTo>
                  <a:lnTo>
                    <a:pt x="745" y="534"/>
                  </a:lnTo>
                  <a:lnTo>
                    <a:pt x="732" y="530"/>
                  </a:lnTo>
                  <a:lnTo>
                    <a:pt x="721" y="523"/>
                  </a:lnTo>
                  <a:lnTo>
                    <a:pt x="715" y="515"/>
                  </a:lnTo>
                  <a:lnTo>
                    <a:pt x="710" y="506"/>
                  </a:lnTo>
                  <a:lnTo>
                    <a:pt x="706" y="497"/>
                  </a:lnTo>
                  <a:lnTo>
                    <a:pt x="712" y="489"/>
                  </a:lnTo>
                  <a:lnTo>
                    <a:pt x="720" y="483"/>
                  </a:lnTo>
                  <a:lnTo>
                    <a:pt x="731" y="478"/>
                  </a:lnTo>
                  <a:lnTo>
                    <a:pt x="743" y="476"/>
                  </a:lnTo>
                  <a:close/>
                  <a:moveTo>
                    <a:pt x="291" y="476"/>
                  </a:moveTo>
                  <a:lnTo>
                    <a:pt x="302" y="478"/>
                  </a:lnTo>
                  <a:lnTo>
                    <a:pt x="312" y="483"/>
                  </a:lnTo>
                  <a:lnTo>
                    <a:pt x="320" y="489"/>
                  </a:lnTo>
                  <a:lnTo>
                    <a:pt x="327" y="497"/>
                  </a:lnTo>
                  <a:lnTo>
                    <a:pt x="324" y="506"/>
                  </a:lnTo>
                  <a:lnTo>
                    <a:pt x="319" y="515"/>
                  </a:lnTo>
                  <a:lnTo>
                    <a:pt x="311" y="523"/>
                  </a:lnTo>
                  <a:lnTo>
                    <a:pt x="301" y="530"/>
                  </a:lnTo>
                  <a:lnTo>
                    <a:pt x="287" y="534"/>
                  </a:lnTo>
                  <a:lnTo>
                    <a:pt x="269" y="535"/>
                  </a:lnTo>
                  <a:lnTo>
                    <a:pt x="251" y="533"/>
                  </a:lnTo>
                  <a:lnTo>
                    <a:pt x="236" y="526"/>
                  </a:lnTo>
                  <a:lnTo>
                    <a:pt x="223" y="517"/>
                  </a:lnTo>
                  <a:lnTo>
                    <a:pt x="231" y="503"/>
                  </a:lnTo>
                  <a:lnTo>
                    <a:pt x="243" y="492"/>
                  </a:lnTo>
                  <a:lnTo>
                    <a:pt x="259" y="483"/>
                  </a:lnTo>
                  <a:lnTo>
                    <a:pt x="276" y="477"/>
                  </a:lnTo>
                  <a:lnTo>
                    <a:pt x="291" y="476"/>
                  </a:lnTo>
                  <a:close/>
                  <a:moveTo>
                    <a:pt x="804" y="396"/>
                  </a:moveTo>
                  <a:lnTo>
                    <a:pt x="824" y="396"/>
                  </a:lnTo>
                  <a:lnTo>
                    <a:pt x="845" y="401"/>
                  </a:lnTo>
                  <a:lnTo>
                    <a:pt x="862" y="410"/>
                  </a:lnTo>
                  <a:lnTo>
                    <a:pt x="875" y="421"/>
                  </a:lnTo>
                  <a:lnTo>
                    <a:pt x="865" y="436"/>
                  </a:lnTo>
                  <a:lnTo>
                    <a:pt x="850" y="447"/>
                  </a:lnTo>
                  <a:lnTo>
                    <a:pt x="831" y="457"/>
                  </a:lnTo>
                  <a:lnTo>
                    <a:pt x="811" y="461"/>
                  </a:lnTo>
                  <a:lnTo>
                    <a:pt x="795" y="461"/>
                  </a:lnTo>
                  <a:lnTo>
                    <a:pt x="782" y="458"/>
                  </a:lnTo>
                  <a:lnTo>
                    <a:pt x="771" y="451"/>
                  </a:lnTo>
                  <a:lnTo>
                    <a:pt x="763" y="443"/>
                  </a:lnTo>
                  <a:lnTo>
                    <a:pt x="756" y="434"/>
                  </a:lnTo>
                  <a:lnTo>
                    <a:pt x="760" y="423"/>
                  </a:lnTo>
                  <a:lnTo>
                    <a:pt x="767" y="414"/>
                  </a:lnTo>
                  <a:lnTo>
                    <a:pt x="776" y="406"/>
                  </a:lnTo>
                  <a:lnTo>
                    <a:pt x="788" y="399"/>
                  </a:lnTo>
                  <a:lnTo>
                    <a:pt x="804" y="396"/>
                  </a:lnTo>
                  <a:close/>
                  <a:moveTo>
                    <a:pt x="229" y="396"/>
                  </a:moveTo>
                  <a:lnTo>
                    <a:pt x="245" y="399"/>
                  </a:lnTo>
                  <a:lnTo>
                    <a:pt x="257" y="406"/>
                  </a:lnTo>
                  <a:lnTo>
                    <a:pt x="267" y="414"/>
                  </a:lnTo>
                  <a:lnTo>
                    <a:pt x="272" y="423"/>
                  </a:lnTo>
                  <a:lnTo>
                    <a:pt x="277" y="434"/>
                  </a:lnTo>
                  <a:lnTo>
                    <a:pt x="270" y="443"/>
                  </a:lnTo>
                  <a:lnTo>
                    <a:pt x="262" y="451"/>
                  </a:lnTo>
                  <a:lnTo>
                    <a:pt x="252" y="458"/>
                  </a:lnTo>
                  <a:lnTo>
                    <a:pt x="238" y="461"/>
                  </a:lnTo>
                  <a:lnTo>
                    <a:pt x="222" y="461"/>
                  </a:lnTo>
                  <a:lnTo>
                    <a:pt x="201" y="457"/>
                  </a:lnTo>
                  <a:lnTo>
                    <a:pt x="183" y="447"/>
                  </a:lnTo>
                  <a:lnTo>
                    <a:pt x="168" y="436"/>
                  </a:lnTo>
                  <a:lnTo>
                    <a:pt x="158" y="421"/>
                  </a:lnTo>
                  <a:lnTo>
                    <a:pt x="172" y="410"/>
                  </a:lnTo>
                  <a:lnTo>
                    <a:pt x="189" y="401"/>
                  </a:lnTo>
                  <a:lnTo>
                    <a:pt x="208" y="396"/>
                  </a:lnTo>
                  <a:lnTo>
                    <a:pt x="229" y="396"/>
                  </a:lnTo>
                  <a:close/>
                  <a:moveTo>
                    <a:pt x="834" y="282"/>
                  </a:moveTo>
                  <a:lnTo>
                    <a:pt x="853" y="282"/>
                  </a:lnTo>
                  <a:lnTo>
                    <a:pt x="870" y="286"/>
                  </a:lnTo>
                  <a:lnTo>
                    <a:pt x="885" y="293"/>
                  </a:lnTo>
                  <a:lnTo>
                    <a:pt x="879" y="314"/>
                  </a:lnTo>
                  <a:lnTo>
                    <a:pt x="867" y="333"/>
                  </a:lnTo>
                  <a:lnTo>
                    <a:pt x="849" y="350"/>
                  </a:lnTo>
                  <a:lnTo>
                    <a:pt x="827" y="363"/>
                  </a:lnTo>
                  <a:lnTo>
                    <a:pt x="808" y="369"/>
                  </a:lnTo>
                  <a:lnTo>
                    <a:pt x="792" y="370"/>
                  </a:lnTo>
                  <a:lnTo>
                    <a:pt x="778" y="366"/>
                  </a:lnTo>
                  <a:lnTo>
                    <a:pt x="765" y="361"/>
                  </a:lnTo>
                  <a:lnTo>
                    <a:pt x="755" y="353"/>
                  </a:lnTo>
                  <a:lnTo>
                    <a:pt x="756" y="339"/>
                  </a:lnTo>
                  <a:lnTo>
                    <a:pt x="759" y="326"/>
                  </a:lnTo>
                  <a:lnTo>
                    <a:pt x="766" y="313"/>
                  </a:lnTo>
                  <a:lnTo>
                    <a:pt x="778" y="301"/>
                  </a:lnTo>
                  <a:lnTo>
                    <a:pt x="795" y="291"/>
                  </a:lnTo>
                  <a:lnTo>
                    <a:pt x="814" y="284"/>
                  </a:lnTo>
                  <a:lnTo>
                    <a:pt x="834" y="282"/>
                  </a:lnTo>
                  <a:close/>
                  <a:moveTo>
                    <a:pt x="200" y="282"/>
                  </a:moveTo>
                  <a:lnTo>
                    <a:pt x="220" y="284"/>
                  </a:lnTo>
                  <a:lnTo>
                    <a:pt x="239" y="291"/>
                  </a:lnTo>
                  <a:lnTo>
                    <a:pt x="255" y="301"/>
                  </a:lnTo>
                  <a:lnTo>
                    <a:pt x="267" y="313"/>
                  </a:lnTo>
                  <a:lnTo>
                    <a:pt x="275" y="326"/>
                  </a:lnTo>
                  <a:lnTo>
                    <a:pt x="278" y="339"/>
                  </a:lnTo>
                  <a:lnTo>
                    <a:pt x="279" y="353"/>
                  </a:lnTo>
                  <a:lnTo>
                    <a:pt x="268" y="361"/>
                  </a:lnTo>
                  <a:lnTo>
                    <a:pt x="255" y="366"/>
                  </a:lnTo>
                  <a:lnTo>
                    <a:pt x="241" y="370"/>
                  </a:lnTo>
                  <a:lnTo>
                    <a:pt x="224" y="369"/>
                  </a:lnTo>
                  <a:lnTo>
                    <a:pt x="206" y="363"/>
                  </a:lnTo>
                  <a:lnTo>
                    <a:pt x="184" y="350"/>
                  </a:lnTo>
                  <a:lnTo>
                    <a:pt x="166" y="333"/>
                  </a:lnTo>
                  <a:lnTo>
                    <a:pt x="153" y="314"/>
                  </a:lnTo>
                  <a:lnTo>
                    <a:pt x="148" y="293"/>
                  </a:lnTo>
                  <a:lnTo>
                    <a:pt x="162" y="286"/>
                  </a:lnTo>
                  <a:lnTo>
                    <a:pt x="181" y="282"/>
                  </a:lnTo>
                  <a:lnTo>
                    <a:pt x="200" y="282"/>
                  </a:lnTo>
                  <a:close/>
                  <a:moveTo>
                    <a:pt x="710" y="279"/>
                  </a:moveTo>
                  <a:lnTo>
                    <a:pt x="726" y="283"/>
                  </a:lnTo>
                  <a:lnTo>
                    <a:pt x="726" y="303"/>
                  </a:lnTo>
                  <a:lnTo>
                    <a:pt x="719" y="324"/>
                  </a:lnTo>
                  <a:lnTo>
                    <a:pt x="708" y="345"/>
                  </a:lnTo>
                  <a:lnTo>
                    <a:pt x="692" y="362"/>
                  </a:lnTo>
                  <a:lnTo>
                    <a:pt x="676" y="372"/>
                  </a:lnTo>
                  <a:lnTo>
                    <a:pt x="661" y="377"/>
                  </a:lnTo>
                  <a:lnTo>
                    <a:pt x="647" y="378"/>
                  </a:lnTo>
                  <a:lnTo>
                    <a:pt x="633" y="375"/>
                  </a:lnTo>
                  <a:lnTo>
                    <a:pt x="622" y="371"/>
                  </a:lnTo>
                  <a:lnTo>
                    <a:pt x="619" y="358"/>
                  </a:lnTo>
                  <a:lnTo>
                    <a:pt x="619" y="346"/>
                  </a:lnTo>
                  <a:lnTo>
                    <a:pt x="622" y="332"/>
                  </a:lnTo>
                  <a:lnTo>
                    <a:pt x="630" y="318"/>
                  </a:lnTo>
                  <a:lnTo>
                    <a:pt x="642" y="304"/>
                  </a:lnTo>
                  <a:lnTo>
                    <a:pt x="658" y="293"/>
                  </a:lnTo>
                  <a:lnTo>
                    <a:pt x="676" y="285"/>
                  </a:lnTo>
                  <a:lnTo>
                    <a:pt x="693" y="280"/>
                  </a:lnTo>
                  <a:lnTo>
                    <a:pt x="710" y="279"/>
                  </a:lnTo>
                  <a:close/>
                  <a:moveTo>
                    <a:pt x="323" y="279"/>
                  </a:moveTo>
                  <a:lnTo>
                    <a:pt x="340" y="280"/>
                  </a:lnTo>
                  <a:lnTo>
                    <a:pt x="358" y="285"/>
                  </a:lnTo>
                  <a:lnTo>
                    <a:pt x="375" y="293"/>
                  </a:lnTo>
                  <a:lnTo>
                    <a:pt x="390" y="304"/>
                  </a:lnTo>
                  <a:lnTo>
                    <a:pt x="403" y="318"/>
                  </a:lnTo>
                  <a:lnTo>
                    <a:pt x="411" y="332"/>
                  </a:lnTo>
                  <a:lnTo>
                    <a:pt x="414" y="346"/>
                  </a:lnTo>
                  <a:lnTo>
                    <a:pt x="414" y="358"/>
                  </a:lnTo>
                  <a:lnTo>
                    <a:pt x="412" y="371"/>
                  </a:lnTo>
                  <a:lnTo>
                    <a:pt x="400" y="375"/>
                  </a:lnTo>
                  <a:lnTo>
                    <a:pt x="387" y="378"/>
                  </a:lnTo>
                  <a:lnTo>
                    <a:pt x="372" y="377"/>
                  </a:lnTo>
                  <a:lnTo>
                    <a:pt x="357" y="372"/>
                  </a:lnTo>
                  <a:lnTo>
                    <a:pt x="342" y="362"/>
                  </a:lnTo>
                  <a:lnTo>
                    <a:pt x="326" y="345"/>
                  </a:lnTo>
                  <a:lnTo>
                    <a:pt x="314" y="324"/>
                  </a:lnTo>
                  <a:lnTo>
                    <a:pt x="308" y="303"/>
                  </a:lnTo>
                  <a:lnTo>
                    <a:pt x="307" y="283"/>
                  </a:lnTo>
                  <a:lnTo>
                    <a:pt x="323" y="279"/>
                  </a:lnTo>
                  <a:close/>
                  <a:moveTo>
                    <a:pt x="601" y="188"/>
                  </a:moveTo>
                  <a:lnTo>
                    <a:pt x="610" y="203"/>
                  </a:lnTo>
                  <a:lnTo>
                    <a:pt x="617" y="221"/>
                  </a:lnTo>
                  <a:lnTo>
                    <a:pt x="621" y="240"/>
                  </a:lnTo>
                  <a:lnTo>
                    <a:pt x="619" y="261"/>
                  </a:lnTo>
                  <a:lnTo>
                    <a:pt x="615" y="283"/>
                  </a:lnTo>
                  <a:lnTo>
                    <a:pt x="608" y="299"/>
                  </a:lnTo>
                  <a:lnTo>
                    <a:pt x="600" y="311"/>
                  </a:lnTo>
                  <a:lnTo>
                    <a:pt x="590" y="321"/>
                  </a:lnTo>
                  <a:lnTo>
                    <a:pt x="579" y="326"/>
                  </a:lnTo>
                  <a:lnTo>
                    <a:pt x="568" y="331"/>
                  </a:lnTo>
                  <a:lnTo>
                    <a:pt x="556" y="333"/>
                  </a:lnTo>
                  <a:lnTo>
                    <a:pt x="547" y="324"/>
                  </a:lnTo>
                  <a:lnTo>
                    <a:pt x="540" y="315"/>
                  </a:lnTo>
                  <a:lnTo>
                    <a:pt x="535" y="303"/>
                  </a:lnTo>
                  <a:lnTo>
                    <a:pt x="532" y="290"/>
                  </a:lnTo>
                  <a:lnTo>
                    <a:pt x="532" y="275"/>
                  </a:lnTo>
                  <a:lnTo>
                    <a:pt x="536" y="258"/>
                  </a:lnTo>
                  <a:lnTo>
                    <a:pt x="546" y="234"/>
                  </a:lnTo>
                  <a:lnTo>
                    <a:pt x="561" y="213"/>
                  </a:lnTo>
                  <a:lnTo>
                    <a:pt x="580" y="197"/>
                  </a:lnTo>
                  <a:lnTo>
                    <a:pt x="601" y="188"/>
                  </a:lnTo>
                  <a:close/>
                  <a:moveTo>
                    <a:pt x="433" y="188"/>
                  </a:moveTo>
                  <a:lnTo>
                    <a:pt x="453" y="197"/>
                  </a:lnTo>
                  <a:lnTo>
                    <a:pt x="472" y="213"/>
                  </a:lnTo>
                  <a:lnTo>
                    <a:pt x="487" y="234"/>
                  </a:lnTo>
                  <a:lnTo>
                    <a:pt x="498" y="258"/>
                  </a:lnTo>
                  <a:lnTo>
                    <a:pt x="501" y="275"/>
                  </a:lnTo>
                  <a:lnTo>
                    <a:pt x="501" y="290"/>
                  </a:lnTo>
                  <a:lnTo>
                    <a:pt x="498" y="303"/>
                  </a:lnTo>
                  <a:lnTo>
                    <a:pt x="492" y="315"/>
                  </a:lnTo>
                  <a:lnTo>
                    <a:pt x="485" y="324"/>
                  </a:lnTo>
                  <a:lnTo>
                    <a:pt x="477" y="333"/>
                  </a:lnTo>
                  <a:lnTo>
                    <a:pt x="466" y="331"/>
                  </a:lnTo>
                  <a:lnTo>
                    <a:pt x="454" y="326"/>
                  </a:lnTo>
                  <a:lnTo>
                    <a:pt x="443" y="321"/>
                  </a:lnTo>
                  <a:lnTo>
                    <a:pt x="433" y="311"/>
                  </a:lnTo>
                  <a:lnTo>
                    <a:pt x="425" y="299"/>
                  </a:lnTo>
                  <a:lnTo>
                    <a:pt x="418" y="283"/>
                  </a:lnTo>
                  <a:lnTo>
                    <a:pt x="413" y="261"/>
                  </a:lnTo>
                  <a:lnTo>
                    <a:pt x="413" y="240"/>
                  </a:lnTo>
                  <a:lnTo>
                    <a:pt x="416" y="221"/>
                  </a:lnTo>
                  <a:lnTo>
                    <a:pt x="422" y="203"/>
                  </a:lnTo>
                  <a:lnTo>
                    <a:pt x="433" y="188"/>
                  </a:lnTo>
                  <a:close/>
                  <a:moveTo>
                    <a:pt x="827" y="180"/>
                  </a:moveTo>
                  <a:lnTo>
                    <a:pt x="845" y="182"/>
                  </a:lnTo>
                  <a:lnTo>
                    <a:pt x="844" y="200"/>
                  </a:lnTo>
                  <a:lnTo>
                    <a:pt x="838" y="219"/>
                  </a:lnTo>
                  <a:lnTo>
                    <a:pt x="828" y="237"/>
                  </a:lnTo>
                  <a:lnTo>
                    <a:pt x="814" y="252"/>
                  </a:lnTo>
                  <a:lnTo>
                    <a:pt x="797" y="263"/>
                  </a:lnTo>
                  <a:lnTo>
                    <a:pt x="781" y="267"/>
                  </a:lnTo>
                  <a:lnTo>
                    <a:pt x="765" y="266"/>
                  </a:lnTo>
                  <a:lnTo>
                    <a:pt x="752" y="261"/>
                  </a:lnTo>
                  <a:lnTo>
                    <a:pt x="750" y="250"/>
                  </a:lnTo>
                  <a:lnTo>
                    <a:pt x="750" y="238"/>
                  </a:lnTo>
                  <a:lnTo>
                    <a:pt x="752" y="226"/>
                  </a:lnTo>
                  <a:lnTo>
                    <a:pt x="759" y="213"/>
                  </a:lnTo>
                  <a:lnTo>
                    <a:pt x="771" y="202"/>
                  </a:lnTo>
                  <a:lnTo>
                    <a:pt x="788" y="189"/>
                  </a:lnTo>
                  <a:lnTo>
                    <a:pt x="807" y="182"/>
                  </a:lnTo>
                  <a:lnTo>
                    <a:pt x="827" y="180"/>
                  </a:lnTo>
                  <a:close/>
                  <a:moveTo>
                    <a:pt x="206" y="180"/>
                  </a:moveTo>
                  <a:lnTo>
                    <a:pt x="225" y="182"/>
                  </a:lnTo>
                  <a:lnTo>
                    <a:pt x="245" y="189"/>
                  </a:lnTo>
                  <a:lnTo>
                    <a:pt x="263" y="202"/>
                  </a:lnTo>
                  <a:lnTo>
                    <a:pt x="274" y="213"/>
                  </a:lnTo>
                  <a:lnTo>
                    <a:pt x="280" y="226"/>
                  </a:lnTo>
                  <a:lnTo>
                    <a:pt x="284" y="238"/>
                  </a:lnTo>
                  <a:lnTo>
                    <a:pt x="284" y="250"/>
                  </a:lnTo>
                  <a:lnTo>
                    <a:pt x="282" y="261"/>
                  </a:lnTo>
                  <a:lnTo>
                    <a:pt x="268" y="266"/>
                  </a:lnTo>
                  <a:lnTo>
                    <a:pt x="253" y="267"/>
                  </a:lnTo>
                  <a:lnTo>
                    <a:pt x="237" y="263"/>
                  </a:lnTo>
                  <a:lnTo>
                    <a:pt x="220" y="252"/>
                  </a:lnTo>
                  <a:lnTo>
                    <a:pt x="205" y="237"/>
                  </a:lnTo>
                  <a:lnTo>
                    <a:pt x="194" y="219"/>
                  </a:lnTo>
                  <a:lnTo>
                    <a:pt x="189" y="200"/>
                  </a:lnTo>
                  <a:lnTo>
                    <a:pt x="189" y="182"/>
                  </a:lnTo>
                  <a:lnTo>
                    <a:pt x="206" y="180"/>
                  </a:lnTo>
                  <a:close/>
                  <a:moveTo>
                    <a:pt x="750" y="101"/>
                  </a:moveTo>
                  <a:lnTo>
                    <a:pt x="756" y="118"/>
                  </a:lnTo>
                  <a:lnTo>
                    <a:pt x="757" y="138"/>
                  </a:lnTo>
                  <a:lnTo>
                    <a:pt x="755" y="158"/>
                  </a:lnTo>
                  <a:lnTo>
                    <a:pt x="748" y="179"/>
                  </a:lnTo>
                  <a:lnTo>
                    <a:pt x="737" y="198"/>
                  </a:lnTo>
                  <a:lnTo>
                    <a:pt x="725" y="214"/>
                  </a:lnTo>
                  <a:lnTo>
                    <a:pt x="710" y="224"/>
                  </a:lnTo>
                  <a:lnTo>
                    <a:pt x="695" y="230"/>
                  </a:lnTo>
                  <a:lnTo>
                    <a:pt x="680" y="232"/>
                  </a:lnTo>
                  <a:lnTo>
                    <a:pt x="665" y="231"/>
                  </a:lnTo>
                  <a:lnTo>
                    <a:pt x="658" y="219"/>
                  </a:lnTo>
                  <a:lnTo>
                    <a:pt x="654" y="204"/>
                  </a:lnTo>
                  <a:lnTo>
                    <a:pt x="653" y="188"/>
                  </a:lnTo>
                  <a:lnTo>
                    <a:pt x="657" y="171"/>
                  </a:lnTo>
                  <a:lnTo>
                    <a:pt x="666" y="151"/>
                  </a:lnTo>
                  <a:lnTo>
                    <a:pt x="680" y="134"/>
                  </a:lnTo>
                  <a:lnTo>
                    <a:pt x="696" y="120"/>
                  </a:lnTo>
                  <a:lnTo>
                    <a:pt x="713" y="110"/>
                  </a:lnTo>
                  <a:lnTo>
                    <a:pt x="732" y="103"/>
                  </a:lnTo>
                  <a:lnTo>
                    <a:pt x="750" y="101"/>
                  </a:lnTo>
                  <a:close/>
                  <a:moveTo>
                    <a:pt x="284" y="101"/>
                  </a:moveTo>
                  <a:lnTo>
                    <a:pt x="301" y="103"/>
                  </a:lnTo>
                  <a:lnTo>
                    <a:pt x="319" y="110"/>
                  </a:lnTo>
                  <a:lnTo>
                    <a:pt x="338" y="120"/>
                  </a:lnTo>
                  <a:lnTo>
                    <a:pt x="354" y="134"/>
                  </a:lnTo>
                  <a:lnTo>
                    <a:pt x="367" y="151"/>
                  </a:lnTo>
                  <a:lnTo>
                    <a:pt x="377" y="171"/>
                  </a:lnTo>
                  <a:lnTo>
                    <a:pt x="380" y="188"/>
                  </a:lnTo>
                  <a:lnTo>
                    <a:pt x="379" y="204"/>
                  </a:lnTo>
                  <a:lnTo>
                    <a:pt x="374" y="219"/>
                  </a:lnTo>
                  <a:lnTo>
                    <a:pt x="367" y="231"/>
                  </a:lnTo>
                  <a:lnTo>
                    <a:pt x="354" y="232"/>
                  </a:lnTo>
                  <a:lnTo>
                    <a:pt x="339" y="230"/>
                  </a:lnTo>
                  <a:lnTo>
                    <a:pt x="323" y="224"/>
                  </a:lnTo>
                  <a:lnTo>
                    <a:pt x="309" y="214"/>
                  </a:lnTo>
                  <a:lnTo>
                    <a:pt x="295" y="198"/>
                  </a:lnTo>
                  <a:lnTo>
                    <a:pt x="285" y="179"/>
                  </a:lnTo>
                  <a:lnTo>
                    <a:pt x="279" y="158"/>
                  </a:lnTo>
                  <a:lnTo>
                    <a:pt x="277" y="138"/>
                  </a:lnTo>
                  <a:lnTo>
                    <a:pt x="278" y="118"/>
                  </a:lnTo>
                  <a:lnTo>
                    <a:pt x="284" y="101"/>
                  </a:lnTo>
                  <a:close/>
                  <a:moveTo>
                    <a:pt x="652" y="25"/>
                  </a:moveTo>
                  <a:lnTo>
                    <a:pt x="661" y="41"/>
                  </a:lnTo>
                  <a:lnTo>
                    <a:pt x="666" y="61"/>
                  </a:lnTo>
                  <a:lnTo>
                    <a:pt x="668" y="83"/>
                  </a:lnTo>
                  <a:lnTo>
                    <a:pt x="663" y="104"/>
                  </a:lnTo>
                  <a:lnTo>
                    <a:pt x="656" y="119"/>
                  </a:lnTo>
                  <a:lnTo>
                    <a:pt x="647" y="131"/>
                  </a:lnTo>
                  <a:lnTo>
                    <a:pt x="637" y="139"/>
                  </a:lnTo>
                  <a:lnTo>
                    <a:pt x="625" y="143"/>
                  </a:lnTo>
                  <a:lnTo>
                    <a:pt x="614" y="146"/>
                  </a:lnTo>
                  <a:lnTo>
                    <a:pt x="606" y="138"/>
                  </a:lnTo>
                  <a:lnTo>
                    <a:pt x="599" y="127"/>
                  </a:lnTo>
                  <a:lnTo>
                    <a:pt x="594" y="115"/>
                  </a:lnTo>
                  <a:lnTo>
                    <a:pt x="593" y="100"/>
                  </a:lnTo>
                  <a:lnTo>
                    <a:pt x="597" y="84"/>
                  </a:lnTo>
                  <a:lnTo>
                    <a:pt x="606" y="63"/>
                  </a:lnTo>
                  <a:lnTo>
                    <a:pt x="618" y="46"/>
                  </a:lnTo>
                  <a:lnTo>
                    <a:pt x="634" y="32"/>
                  </a:lnTo>
                  <a:lnTo>
                    <a:pt x="652" y="25"/>
                  </a:lnTo>
                  <a:close/>
                  <a:moveTo>
                    <a:pt x="382" y="25"/>
                  </a:moveTo>
                  <a:lnTo>
                    <a:pt x="400" y="32"/>
                  </a:lnTo>
                  <a:lnTo>
                    <a:pt x="414" y="46"/>
                  </a:lnTo>
                  <a:lnTo>
                    <a:pt x="427" y="63"/>
                  </a:lnTo>
                  <a:lnTo>
                    <a:pt x="436" y="84"/>
                  </a:lnTo>
                  <a:lnTo>
                    <a:pt x="440" y="100"/>
                  </a:lnTo>
                  <a:lnTo>
                    <a:pt x="438" y="115"/>
                  </a:lnTo>
                  <a:lnTo>
                    <a:pt x="434" y="127"/>
                  </a:lnTo>
                  <a:lnTo>
                    <a:pt x="428" y="138"/>
                  </a:lnTo>
                  <a:lnTo>
                    <a:pt x="419" y="146"/>
                  </a:lnTo>
                  <a:lnTo>
                    <a:pt x="408" y="143"/>
                  </a:lnTo>
                  <a:lnTo>
                    <a:pt x="396" y="139"/>
                  </a:lnTo>
                  <a:lnTo>
                    <a:pt x="386" y="131"/>
                  </a:lnTo>
                  <a:lnTo>
                    <a:pt x="377" y="119"/>
                  </a:lnTo>
                  <a:lnTo>
                    <a:pt x="370" y="104"/>
                  </a:lnTo>
                  <a:lnTo>
                    <a:pt x="366" y="83"/>
                  </a:lnTo>
                  <a:lnTo>
                    <a:pt x="366" y="61"/>
                  </a:lnTo>
                  <a:lnTo>
                    <a:pt x="372" y="41"/>
                  </a:lnTo>
                  <a:lnTo>
                    <a:pt x="382" y="25"/>
                  </a:lnTo>
                  <a:close/>
                  <a:moveTo>
                    <a:pt x="516" y="0"/>
                  </a:moveTo>
                  <a:lnTo>
                    <a:pt x="532" y="14"/>
                  </a:lnTo>
                  <a:lnTo>
                    <a:pt x="546" y="31"/>
                  </a:lnTo>
                  <a:lnTo>
                    <a:pt x="556" y="53"/>
                  </a:lnTo>
                  <a:lnTo>
                    <a:pt x="562" y="76"/>
                  </a:lnTo>
                  <a:lnTo>
                    <a:pt x="564" y="100"/>
                  </a:lnTo>
                  <a:lnTo>
                    <a:pt x="563" y="120"/>
                  </a:lnTo>
                  <a:lnTo>
                    <a:pt x="558" y="136"/>
                  </a:lnTo>
                  <a:lnTo>
                    <a:pt x="550" y="150"/>
                  </a:lnTo>
                  <a:lnTo>
                    <a:pt x="540" y="162"/>
                  </a:lnTo>
                  <a:lnTo>
                    <a:pt x="529" y="170"/>
                  </a:lnTo>
                  <a:lnTo>
                    <a:pt x="516" y="176"/>
                  </a:lnTo>
                  <a:lnTo>
                    <a:pt x="505" y="170"/>
                  </a:lnTo>
                  <a:lnTo>
                    <a:pt x="493" y="162"/>
                  </a:lnTo>
                  <a:lnTo>
                    <a:pt x="483" y="150"/>
                  </a:lnTo>
                  <a:lnTo>
                    <a:pt x="475" y="136"/>
                  </a:lnTo>
                  <a:lnTo>
                    <a:pt x="471" y="120"/>
                  </a:lnTo>
                  <a:lnTo>
                    <a:pt x="468" y="100"/>
                  </a:lnTo>
                  <a:lnTo>
                    <a:pt x="471" y="76"/>
                  </a:lnTo>
                  <a:lnTo>
                    <a:pt x="477" y="53"/>
                  </a:lnTo>
                  <a:lnTo>
                    <a:pt x="488" y="31"/>
                  </a:lnTo>
                  <a:lnTo>
                    <a:pt x="500" y="1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54B94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7689850" y="6261100"/>
              <a:ext cx="898525" cy="336550"/>
            </a:xfrm>
            <a:custGeom>
              <a:avLst/>
              <a:gdLst>
                <a:gd name="T0" fmla="*/ 2147483647 w 1700"/>
                <a:gd name="T1" fmla="*/ 2147483647 h 637"/>
                <a:gd name="T2" fmla="*/ 2147483647 w 1700"/>
                <a:gd name="T3" fmla="*/ 2147483647 h 637"/>
                <a:gd name="T4" fmla="*/ 2147483647 w 1700"/>
                <a:gd name="T5" fmla="*/ 2147483647 h 637"/>
                <a:gd name="T6" fmla="*/ 2147483647 w 1700"/>
                <a:gd name="T7" fmla="*/ 2147483647 h 637"/>
                <a:gd name="T8" fmla="*/ 2147483647 w 1700"/>
                <a:gd name="T9" fmla="*/ 2147483647 h 637"/>
                <a:gd name="T10" fmla="*/ 2147483647 w 1700"/>
                <a:gd name="T11" fmla="*/ 2147483647 h 637"/>
                <a:gd name="T12" fmla="*/ 2147483647 w 1700"/>
                <a:gd name="T13" fmla="*/ 2147483647 h 637"/>
                <a:gd name="T14" fmla="*/ 2147483647 w 1700"/>
                <a:gd name="T15" fmla="*/ 2147483647 h 637"/>
                <a:gd name="T16" fmla="*/ 2147483647 w 1700"/>
                <a:gd name="T17" fmla="*/ 2147483647 h 637"/>
                <a:gd name="T18" fmla="*/ 2147483647 w 1700"/>
                <a:gd name="T19" fmla="*/ 2147483647 h 637"/>
                <a:gd name="T20" fmla="*/ 2147483647 w 1700"/>
                <a:gd name="T21" fmla="*/ 2147483647 h 637"/>
                <a:gd name="T22" fmla="*/ 2147483647 w 1700"/>
                <a:gd name="T23" fmla="*/ 2147483647 h 637"/>
                <a:gd name="T24" fmla="*/ 2147483647 w 1700"/>
                <a:gd name="T25" fmla="*/ 2147483647 h 637"/>
                <a:gd name="T26" fmla="*/ 2147483647 w 1700"/>
                <a:gd name="T27" fmla="*/ 2147483647 h 637"/>
                <a:gd name="T28" fmla="*/ 2147483647 w 1700"/>
                <a:gd name="T29" fmla="*/ 2147483647 h 637"/>
                <a:gd name="T30" fmla="*/ 2147483647 w 1700"/>
                <a:gd name="T31" fmla="*/ 2147483647 h 637"/>
                <a:gd name="T32" fmla="*/ 2147483647 w 1700"/>
                <a:gd name="T33" fmla="*/ 2147483647 h 637"/>
                <a:gd name="T34" fmla="*/ 2147483647 w 1700"/>
                <a:gd name="T35" fmla="*/ 2147483647 h 637"/>
                <a:gd name="T36" fmla="*/ 2147483647 w 1700"/>
                <a:gd name="T37" fmla="*/ 2147483647 h 637"/>
                <a:gd name="T38" fmla="*/ 2147483647 w 1700"/>
                <a:gd name="T39" fmla="*/ 2147483647 h 637"/>
                <a:gd name="T40" fmla="*/ 2147483647 w 1700"/>
                <a:gd name="T41" fmla="*/ 2147483647 h 637"/>
                <a:gd name="T42" fmla="*/ 2147483647 w 1700"/>
                <a:gd name="T43" fmla="*/ 2147483647 h 637"/>
                <a:gd name="T44" fmla="*/ 2147483647 w 1700"/>
                <a:gd name="T45" fmla="*/ 2147483647 h 637"/>
                <a:gd name="T46" fmla="*/ 2147483647 w 1700"/>
                <a:gd name="T47" fmla="*/ 2147483647 h 637"/>
                <a:gd name="T48" fmla="*/ 2147483647 w 1700"/>
                <a:gd name="T49" fmla="*/ 2147483647 h 637"/>
                <a:gd name="T50" fmla="*/ 2147483647 w 1700"/>
                <a:gd name="T51" fmla="*/ 2147483647 h 637"/>
                <a:gd name="T52" fmla="*/ 2147483647 w 1700"/>
                <a:gd name="T53" fmla="*/ 2147483647 h 637"/>
                <a:gd name="T54" fmla="*/ 2147483647 w 1700"/>
                <a:gd name="T55" fmla="*/ 2147483647 h 637"/>
                <a:gd name="T56" fmla="*/ 2147483647 w 1700"/>
                <a:gd name="T57" fmla="*/ 2147483647 h 637"/>
                <a:gd name="T58" fmla="*/ 2147483647 w 1700"/>
                <a:gd name="T59" fmla="*/ 2147483647 h 637"/>
                <a:gd name="T60" fmla="*/ 2147483647 w 1700"/>
                <a:gd name="T61" fmla="*/ 2147483647 h 637"/>
                <a:gd name="T62" fmla="*/ 2147483647 w 1700"/>
                <a:gd name="T63" fmla="*/ 2147483647 h 637"/>
                <a:gd name="T64" fmla="*/ 2147483647 w 1700"/>
                <a:gd name="T65" fmla="*/ 2147483647 h 637"/>
                <a:gd name="T66" fmla="*/ 2147483647 w 1700"/>
                <a:gd name="T67" fmla="*/ 2147483647 h 637"/>
                <a:gd name="T68" fmla="*/ 2147483647 w 1700"/>
                <a:gd name="T69" fmla="*/ 2147483647 h 637"/>
                <a:gd name="T70" fmla="*/ 2147483647 w 1700"/>
                <a:gd name="T71" fmla="*/ 2147483647 h 637"/>
                <a:gd name="T72" fmla="*/ 2147483647 w 1700"/>
                <a:gd name="T73" fmla="*/ 2147483647 h 637"/>
                <a:gd name="T74" fmla="*/ 2147483647 w 1700"/>
                <a:gd name="T75" fmla="*/ 2147483647 h 637"/>
                <a:gd name="T76" fmla="*/ 2147483647 w 1700"/>
                <a:gd name="T77" fmla="*/ 2147483647 h 637"/>
                <a:gd name="T78" fmla="*/ 2147483647 w 1700"/>
                <a:gd name="T79" fmla="*/ 2147483647 h 637"/>
                <a:gd name="T80" fmla="*/ 2147483647 w 1700"/>
                <a:gd name="T81" fmla="*/ 2147483647 h 637"/>
                <a:gd name="T82" fmla="*/ 2147483647 w 1700"/>
                <a:gd name="T83" fmla="*/ 2147483647 h 637"/>
                <a:gd name="T84" fmla="*/ 2147483647 w 1700"/>
                <a:gd name="T85" fmla="*/ 2147483647 h 637"/>
                <a:gd name="T86" fmla="*/ 2147483647 w 1700"/>
                <a:gd name="T87" fmla="*/ 2147483647 h 637"/>
                <a:gd name="T88" fmla="*/ 2147483647 w 1700"/>
                <a:gd name="T89" fmla="*/ 2147483647 h 637"/>
                <a:gd name="T90" fmla="*/ 2147483647 w 1700"/>
                <a:gd name="T91" fmla="*/ 2147483647 h 637"/>
                <a:gd name="T92" fmla="*/ 2147483647 w 1700"/>
                <a:gd name="T93" fmla="*/ 2147483647 h 637"/>
                <a:gd name="T94" fmla="*/ 2147483647 w 1700"/>
                <a:gd name="T95" fmla="*/ 2147483647 h 637"/>
                <a:gd name="T96" fmla="*/ 2147483647 w 1700"/>
                <a:gd name="T97" fmla="*/ 2147483647 h 637"/>
                <a:gd name="T98" fmla="*/ 2147483647 w 1700"/>
                <a:gd name="T99" fmla="*/ 2147483647 h 637"/>
                <a:gd name="T100" fmla="*/ 2147483647 w 1700"/>
                <a:gd name="T101" fmla="*/ 2147483647 h 637"/>
                <a:gd name="T102" fmla="*/ 2147483647 w 1700"/>
                <a:gd name="T103" fmla="*/ 2147483647 h 637"/>
                <a:gd name="T104" fmla="*/ 2147483647 w 1700"/>
                <a:gd name="T105" fmla="*/ 2147483647 h 637"/>
                <a:gd name="T106" fmla="*/ 2147483647 w 1700"/>
                <a:gd name="T107" fmla="*/ 2147483647 h 637"/>
                <a:gd name="T108" fmla="*/ 2147483647 w 1700"/>
                <a:gd name="T109" fmla="*/ 2147483647 h 637"/>
                <a:gd name="T110" fmla="*/ 2147483647 w 1700"/>
                <a:gd name="T111" fmla="*/ 0 h 637"/>
                <a:gd name="T112" fmla="*/ 2147483647 w 1700"/>
                <a:gd name="T113" fmla="*/ 2147483647 h 637"/>
                <a:gd name="T114" fmla="*/ 2147483647 w 1700"/>
                <a:gd name="T115" fmla="*/ 2147483647 h 637"/>
                <a:gd name="T116" fmla="*/ 2147483647 w 1700"/>
                <a:gd name="T117" fmla="*/ 2147483647 h 637"/>
                <a:gd name="T118" fmla="*/ 2147483647 w 1700"/>
                <a:gd name="T119" fmla="*/ 0 h 6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00" h="637">
                  <a:moveTo>
                    <a:pt x="1573" y="196"/>
                  </a:moveTo>
                  <a:lnTo>
                    <a:pt x="1546" y="199"/>
                  </a:lnTo>
                  <a:lnTo>
                    <a:pt x="1524" y="207"/>
                  </a:lnTo>
                  <a:lnTo>
                    <a:pt x="1504" y="218"/>
                  </a:lnTo>
                  <a:lnTo>
                    <a:pt x="1489" y="233"/>
                  </a:lnTo>
                  <a:lnTo>
                    <a:pt x="1477" y="252"/>
                  </a:lnTo>
                  <a:lnTo>
                    <a:pt x="1467" y="273"/>
                  </a:lnTo>
                  <a:lnTo>
                    <a:pt x="1462" y="297"/>
                  </a:lnTo>
                  <a:lnTo>
                    <a:pt x="1459" y="322"/>
                  </a:lnTo>
                  <a:lnTo>
                    <a:pt x="1462" y="350"/>
                  </a:lnTo>
                  <a:lnTo>
                    <a:pt x="1466" y="372"/>
                  </a:lnTo>
                  <a:lnTo>
                    <a:pt x="1473" y="392"/>
                  </a:lnTo>
                  <a:lnTo>
                    <a:pt x="1483" y="408"/>
                  </a:lnTo>
                  <a:lnTo>
                    <a:pt x="1497" y="419"/>
                  </a:lnTo>
                  <a:lnTo>
                    <a:pt x="1512" y="426"/>
                  </a:lnTo>
                  <a:lnTo>
                    <a:pt x="1530" y="428"/>
                  </a:lnTo>
                  <a:lnTo>
                    <a:pt x="1546" y="426"/>
                  </a:lnTo>
                  <a:lnTo>
                    <a:pt x="1561" y="422"/>
                  </a:lnTo>
                  <a:lnTo>
                    <a:pt x="1575" y="414"/>
                  </a:lnTo>
                  <a:lnTo>
                    <a:pt x="1585" y="401"/>
                  </a:lnTo>
                  <a:lnTo>
                    <a:pt x="1595" y="386"/>
                  </a:lnTo>
                  <a:lnTo>
                    <a:pt x="1601" y="367"/>
                  </a:lnTo>
                  <a:lnTo>
                    <a:pt x="1606" y="343"/>
                  </a:lnTo>
                  <a:lnTo>
                    <a:pt x="1607" y="315"/>
                  </a:lnTo>
                  <a:lnTo>
                    <a:pt x="1607" y="200"/>
                  </a:lnTo>
                  <a:lnTo>
                    <a:pt x="1592" y="197"/>
                  </a:lnTo>
                  <a:lnTo>
                    <a:pt x="1573" y="196"/>
                  </a:lnTo>
                  <a:close/>
                  <a:moveTo>
                    <a:pt x="790" y="196"/>
                  </a:moveTo>
                  <a:lnTo>
                    <a:pt x="764" y="199"/>
                  </a:lnTo>
                  <a:lnTo>
                    <a:pt x="741" y="207"/>
                  </a:lnTo>
                  <a:lnTo>
                    <a:pt x="722" y="218"/>
                  </a:lnTo>
                  <a:lnTo>
                    <a:pt x="706" y="233"/>
                  </a:lnTo>
                  <a:lnTo>
                    <a:pt x="693" y="252"/>
                  </a:lnTo>
                  <a:lnTo>
                    <a:pt x="685" y="273"/>
                  </a:lnTo>
                  <a:lnTo>
                    <a:pt x="679" y="297"/>
                  </a:lnTo>
                  <a:lnTo>
                    <a:pt x="677" y="322"/>
                  </a:lnTo>
                  <a:lnTo>
                    <a:pt x="679" y="350"/>
                  </a:lnTo>
                  <a:lnTo>
                    <a:pt x="684" y="372"/>
                  </a:lnTo>
                  <a:lnTo>
                    <a:pt x="691" y="392"/>
                  </a:lnTo>
                  <a:lnTo>
                    <a:pt x="701" y="408"/>
                  </a:lnTo>
                  <a:lnTo>
                    <a:pt x="714" y="419"/>
                  </a:lnTo>
                  <a:lnTo>
                    <a:pt x="730" y="426"/>
                  </a:lnTo>
                  <a:lnTo>
                    <a:pt x="748" y="428"/>
                  </a:lnTo>
                  <a:lnTo>
                    <a:pt x="764" y="426"/>
                  </a:lnTo>
                  <a:lnTo>
                    <a:pt x="779" y="422"/>
                  </a:lnTo>
                  <a:lnTo>
                    <a:pt x="792" y="414"/>
                  </a:lnTo>
                  <a:lnTo>
                    <a:pt x="803" y="401"/>
                  </a:lnTo>
                  <a:lnTo>
                    <a:pt x="812" y="386"/>
                  </a:lnTo>
                  <a:lnTo>
                    <a:pt x="819" y="367"/>
                  </a:lnTo>
                  <a:lnTo>
                    <a:pt x="823" y="343"/>
                  </a:lnTo>
                  <a:lnTo>
                    <a:pt x="825" y="315"/>
                  </a:lnTo>
                  <a:lnTo>
                    <a:pt x="825" y="200"/>
                  </a:lnTo>
                  <a:lnTo>
                    <a:pt x="810" y="197"/>
                  </a:lnTo>
                  <a:lnTo>
                    <a:pt x="790" y="196"/>
                  </a:lnTo>
                  <a:close/>
                  <a:moveTo>
                    <a:pt x="433" y="140"/>
                  </a:moveTo>
                  <a:lnTo>
                    <a:pt x="517" y="140"/>
                  </a:lnTo>
                  <a:lnTo>
                    <a:pt x="517" y="487"/>
                  </a:lnTo>
                  <a:lnTo>
                    <a:pt x="433" y="487"/>
                  </a:lnTo>
                  <a:lnTo>
                    <a:pt x="433" y="140"/>
                  </a:lnTo>
                  <a:close/>
                  <a:moveTo>
                    <a:pt x="1576" y="132"/>
                  </a:moveTo>
                  <a:lnTo>
                    <a:pt x="1603" y="132"/>
                  </a:lnTo>
                  <a:lnTo>
                    <a:pt x="1627" y="136"/>
                  </a:lnTo>
                  <a:lnTo>
                    <a:pt x="1648" y="138"/>
                  </a:lnTo>
                  <a:lnTo>
                    <a:pt x="1667" y="143"/>
                  </a:lnTo>
                  <a:lnTo>
                    <a:pt x="1680" y="145"/>
                  </a:lnTo>
                  <a:lnTo>
                    <a:pt x="1690" y="147"/>
                  </a:lnTo>
                  <a:lnTo>
                    <a:pt x="1690" y="372"/>
                  </a:lnTo>
                  <a:lnTo>
                    <a:pt x="1691" y="400"/>
                  </a:lnTo>
                  <a:lnTo>
                    <a:pt x="1693" y="426"/>
                  </a:lnTo>
                  <a:lnTo>
                    <a:pt x="1695" y="451"/>
                  </a:lnTo>
                  <a:lnTo>
                    <a:pt x="1699" y="472"/>
                  </a:lnTo>
                  <a:lnTo>
                    <a:pt x="1700" y="487"/>
                  </a:lnTo>
                  <a:lnTo>
                    <a:pt x="1625" y="487"/>
                  </a:lnTo>
                  <a:lnTo>
                    <a:pt x="1625" y="479"/>
                  </a:lnTo>
                  <a:lnTo>
                    <a:pt x="1624" y="466"/>
                  </a:lnTo>
                  <a:lnTo>
                    <a:pt x="1623" y="451"/>
                  </a:lnTo>
                  <a:lnTo>
                    <a:pt x="1622" y="439"/>
                  </a:lnTo>
                  <a:lnTo>
                    <a:pt x="1621" y="430"/>
                  </a:lnTo>
                  <a:lnTo>
                    <a:pt x="1619" y="430"/>
                  </a:lnTo>
                  <a:lnTo>
                    <a:pt x="1614" y="439"/>
                  </a:lnTo>
                  <a:lnTo>
                    <a:pt x="1607" y="449"/>
                  </a:lnTo>
                  <a:lnTo>
                    <a:pt x="1598" y="460"/>
                  </a:lnTo>
                  <a:lnTo>
                    <a:pt x="1587" y="471"/>
                  </a:lnTo>
                  <a:lnTo>
                    <a:pt x="1572" y="480"/>
                  </a:lnTo>
                  <a:lnTo>
                    <a:pt x="1556" y="488"/>
                  </a:lnTo>
                  <a:lnTo>
                    <a:pt x="1535" y="494"/>
                  </a:lnTo>
                  <a:lnTo>
                    <a:pt x="1512" y="495"/>
                  </a:lnTo>
                  <a:lnTo>
                    <a:pt x="1483" y="492"/>
                  </a:lnTo>
                  <a:lnTo>
                    <a:pt x="1458" y="484"/>
                  </a:lnTo>
                  <a:lnTo>
                    <a:pt x="1436" y="473"/>
                  </a:lnTo>
                  <a:lnTo>
                    <a:pt x="1417" y="456"/>
                  </a:lnTo>
                  <a:lnTo>
                    <a:pt x="1402" y="436"/>
                  </a:lnTo>
                  <a:lnTo>
                    <a:pt x="1390" y="412"/>
                  </a:lnTo>
                  <a:lnTo>
                    <a:pt x="1381" y="387"/>
                  </a:lnTo>
                  <a:lnTo>
                    <a:pt x="1376" y="359"/>
                  </a:lnTo>
                  <a:lnTo>
                    <a:pt x="1375" y="328"/>
                  </a:lnTo>
                  <a:lnTo>
                    <a:pt x="1376" y="300"/>
                  </a:lnTo>
                  <a:lnTo>
                    <a:pt x="1380" y="274"/>
                  </a:lnTo>
                  <a:lnTo>
                    <a:pt x="1388" y="248"/>
                  </a:lnTo>
                  <a:lnTo>
                    <a:pt x="1400" y="224"/>
                  </a:lnTo>
                  <a:lnTo>
                    <a:pt x="1414" y="202"/>
                  </a:lnTo>
                  <a:lnTo>
                    <a:pt x="1432" y="183"/>
                  </a:lnTo>
                  <a:lnTo>
                    <a:pt x="1453" y="165"/>
                  </a:lnTo>
                  <a:lnTo>
                    <a:pt x="1478" y="152"/>
                  </a:lnTo>
                  <a:lnTo>
                    <a:pt x="1506" y="140"/>
                  </a:lnTo>
                  <a:lnTo>
                    <a:pt x="1540" y="135"/>
                  </a:lnTo>
                  <a:lnTo>
                    <a:pt x="1576" y="132"/>
                  </a:lnTo>
                  <a:close/>
                  <a:moveTo>
                    <a:pt x="1179" y="132"/>
                  </a:moveTo>
                  <a:lnTo>
                    <a:pt x="1207" y="135"/>
                  </a:lnTo>
                  <a:lnTo>
                    <a:pt x="1231" y="143"/>
                  </a:lnTo>
                  <a:lnTo>
                    <a:pt x="1252" y="154"/>
                  </a:lnTo>
                  <a:lnTo>
                    <a:pt x="1269" y="170"/>
                  </a:lnTo>
                  <a:lnTo>
                    <a:pt x="1283" y="188"/>
                  </a:lnTo>
                  <a:lnTo>
                    <a:pt x="1293" y="211"/>
                  </a:lnTo>
                  <a:lnTo>
                    <a:pt x="1299" y="235"/>
                  </a:lnTo>
                  <a:lnTo>
                    <a:pt x="1301" y="261"/>
                  </a:lnTo>
                  <a:lnTo>
                    <a:pt x="1301" y="487"/>
                  </a:lnTo>
                  <a:lnTo>
                    <a:pt x="1219" y="487"/>
                  </a:lnTo>
                  <a:lnTo>
                    <a:pt x="1219" y="277"/>
                  </a:lnTo>
                  <a:lnTo>
                    <a:pt x="1217" y="257"/>
                  </a:lnTo>
                  <a:lnTo>
                    <a:pt x="1211" y="239"/>
                  </a:lnTo>
                  <a:lnTo>
                    <a:pt x="1201" y="223"/>
                  </a:lnTo>
                  <a:lnTo>
                    <a:pt x="1188" y="210"/>
                  </a:lnTo>
                  <a:lnTo>
                    <a:pt x="1171" y="203"/>
                  </a:lnTo>
                  <a:lnTo>
                    <a:pt x="1151" y="200"/>
                  </a:lnTo>
                  <a:lnTo>
                    <a:pt x="1134" y="202"/>
                  </a:lnTo>
                  <a:lnTo>
                    <a:pt x="1119" y="208"/>
                  </a:lnTo>
                  <a:lnTo>
                    <a:pt x="1107" y="218"/>
                  </a:lnTo>
                  <a:lnTo>
                    <a:pt x="1097" y="229"/>
                  </a:lnTo>
                  <a:lnTo>
                    <a:pt x="1091" y="244"/>
                  </a:lnTo>
                  <a:lnTo>
                    <a:pt x="1086" y="260"/>
                  </a:lnTo>
                  <a:lnTo>
                    <a:pt x="1085" y="277"/>
                  </a:lnTo>
                  <a:lnTo>
                    <a:pt x="1085" y="487"/>
                  </a:lnTo>
                  <a:lnTo>
                    <a:pt x="1001" y="487"/>
                  </a:lnTo>
                  <a:lnTo>
                    <a:pt x="1001" y="248"/>
                  </a:lnTo>
                  <a:lnTo>
                    <a:pt x="1001" y="229"/>
                  </a:lnTo>
                  <a:lnTo>
                    <a:pt x="1001" y="209"/>
                  </a:lnTo>
                  <a:lnTo>
                    <a:pt x="1000" y="187"/>
                  </a:lnTo>
                  <a:lnTo>
                    <a:pt x="999" y="167"/>
                  </a:lnTo>
                  <a:lnTo>
                    <a:pt x="998" y="151"/>
                  </a:lnTo>
                  <a:lnTo>
                    <a:pt x="998" y="139"/>
                  </a:lnTo>
                  <a:lnTo>
                    <a:pt x="1072" y="139"/>
                  </a:lnTo>
                  <a:lnTo>
                    <a:pt x="1076" y="188"/>
                  </a:lnTo>
                  <a:lnTo>
                    <a:pt x="1078" y="188"/>
                  </a:lnTo>
                  <a:lnTo>
                    <a:pt x="1081" y="183"/>
                  </a:lnTo>
                  <a:lnTo>
                    <a:pt x="1088" y="173"/>
                  </a:lnTo>
                  <a:lnTo>
                    <a:pt x="1096" y="164"/>
                  </a:lnTo>
                  <a:lnTo>
                    <a:pt x="1107" y="155"/>
                  </a:lnTo>
                  <a:lnTo>
                    <a:pt x="1120" y="146"/>
                  </a:lnTo>
                  <a:lnTo>
                    <a:pt x="1138" y="139"/>
                  </a:lnTo>
                  <a:lnTo>
                    <a:pt x="1157" y="133"/>
                  </a:lnTo>
                  <a:lnTo>
                    <a:pt x="1179" y="132"/>
                  </a:lnTo>
                  <a:close/>
                  <a:moveTo>
                    <a:pt x="793" y="132"/>
                  </a:moveTo>
                  <a:lnTo>
                    <a:pt x="820" y="132"/>
                  </a:lnTo>
                  <a:lnTo>
                    <a:pt x="844" y="136"/>
                  </a:lnTo>
                  <a:lnTo>
                    <a:pt x="866" y="138"/>
                  </a:lnTo>
                  <a:lnTo>
                    <a:pt x="884" y="143"/>
                  </a:lnTo>
                  <a:lnTo>
                    <a:pt x="898" y="145"/>
                  </a:lnTo>
                  <a:lnTo>
                    <a:pt x="907" y="147"/>
                  </a:lnTo>
                  <a:lnTo>
                    <a:pt x="907" y="454"/>
                  </a:lnTo>
                  <a:lnTo>
                    <a:pt x="906" y="489"/>
                  </a:lnTo>
                  <a:lnTo>
                    <a:pt x="902" y="521"/>
                  </a:lnTo>
                  <a:lnTo>
                    <a:pt x="894" y="548"/>
                  </a:lnTo>
                  <a:lnTo>
                    <a:pt x="882" y="571"/>
                  </a:lnTo>
                  <a:lnTo>
                    <a:pt x="869" y="590"/>
                  </a:lnTo>
                  <a:lnTo>
                    <a:pt x="853" y="606"/>
                  </a:lnTo>
                  <a:lnTo>
                    <a:pt x="835" y="617"/>
                  </a:lnTo>
                  <a:lnTo>
                    <a:pt x="814" y="626"/>
                  </a:lnTo>
                  <a:lnTo>
                    <a:pt x="792" y="632"/>
                  </a:lnTo>
                  <a:lnTo>
                    <a:pt x="766" y="635"/>
                  </a:lnTo>
                  <a:lnTo>
                    <a:pt x="740" y="637"/>
                  </a:lnTo>
                  <a:lnTo>
                    <a:pt x="714" y="635"/>
                  </a:lnTo>
                  <a:lnTo>
                    <a:pt x="690" y="633"/>
                  </a:lnTo>
                  <a:lnTo>
                    <a:pt x="670" y="630"/>
                  </a:lnTo>
                  <a:lnTo>
                    <a:pt x="653" y="626"/>
                  </a:lnTo>
                  <a:lnTo>
                    <a:pt x="642" y="624"/>
                  </a:lnTo>
                  <a:lnTo>
                    <a:pt x="635" y="622"/>
                  </a:lnTo>
                  <a:lnTo>
                    <a:pt x="635" y="552"/>
                  </a:lnTo>
                  <a:lnTo>
                    <a:pt x="644" y="555"/>
                  </a:lnTo>
                  <a:lnTo>
                    <a:pt x="660" y="560"/>
                  </a:lnTo>
                  <a:lnTo>
                    <a:pt x="679" y="564"/>
                  </a:lnTo>
                  <a:lnTo>
                    <a:pt x="703" y="568"/>
                  </a:lnTo>
                  <a:lnTo>
                    <a:pt x="731" y="570"/>
                  </a:lnTo>
                  <a:lnTo>
                    <a:pt x="750" y="569"/>
                  </a:lnTo>
                  <a:lnTo>
                    <a:pt x="769" y="564"/>
                  </a:lnTo>
                  <a:lnTo>
                    <a:pt x="786" y="558"/>
                  </a:lnTo>
                  <a:lnTo>
                    <a:pt x="800" y="547"/>
                  </a:lnTo>
                  <a:lnTo>
                    <a:pt x="812" y="534"/>
                  </a:lnTo>
                  <a:lnTo>
                    <a:pt x="821" y="516"/>
                  </a:lnTo>
                  <a:lnTo>
                    <a:pt x="827" y="496"/>
                  </a:lnTo>
                  <a:lnTo>
                    <a:pt x="828" y="472"/>
                  </a:lnTo>
                  <a:lnTo>
                    <a:pt x="828" y="446"/>
                  </a:lnTo>
                  <a:lnTo>
                    <a:pt x="827" y="446"/>
                  </a:lnTo>
                  <a:lnTo>
                    <a:pt x="823" y="452"/>
                  </a:lnTo>
                  <a:lnTo>
                    <a:pt x="814" y="462"/>
                  </a:lnTo>
                  <a:lnTo>
                    <a:pt x="804" y="471"/>
                  </a:lnTo>
                  <a:lnTo>
                    <a:pt x="790" y="480"/>
                  </a:lnTo>
                  <a:lnTo>
                    <a:pt x="773" y="488"/>
                  </a:lnTo>
                  <a:lnTo>
                    <a:pt x="754" y="494"/>
                  </a:lnTo>
                  <a:lnTo>
                    <a:pt x="730" y="495"/>
                  </a:lnTo>
                  <a:lnTo>
                    <a:pt x="701" y="492"/>
                  </a:lnTo>
                  <a:lnTo>
                    <a:pt x="676" y="484"/>
                  </a:lnTo>
                  <a:lnTo>
                    <a:pt x="654" y="473"/>
                  </a:lnTo>
                  <a:lnTo>
                    <a:pt x="635" y="456"/>
                  </a:lnTo>
                  <a:lnTo>
                    <a:pt x="620" y="436"/>
                  </a:lnTo>
                  <a:lnTo>
                    <a:pt x="607" y="412"/>
                  </a:lnTo>
                  <a:lnTo>
                    <a:pt x="599" y="387"/>
                  </a:lnTo>
                  <a:lnTo>
                    <a:pt x="593" y="359"/>
                  </a:lnTo>
                  <a:lnTo>
                    <a:pt x="592" y="328"/>
                  </a:lnTo>
                  <a:lnTo>
                    <a:pt x="593" y="300"/>
                  </a:lnTo>
                  <a:lnTo>
                    <a:pt x="598" y="274"/>
                  </a:lnTo>
                  <a:lnTo>
                    <a:pt x="606" y="248"/>
                  </a:lnTo>
                  <a:lnTo>
                    <a:pt x="617" y="224"/>
                  </a:lnTo>
                  <a:lnTo>
                    <a:pt x="631" y="202"/>
                  </a:lnTo>
                  <a:lnTo>
                    <a:pt x="650" y="183"/>
                  </a:lnTo>
                  <a:lnTo>
                    <a:pt x="670" y="165"/>
                  </a:lnTo>
                  <a:lnTo>
                    <a:pt x="695" y="152"/>
                  </a:lnTo>
                  <a:lnTo>
                    <a:pt x="724" y="140"/>
                  </a:lnTo>
                  <a:lnTo>
                    <a:pt x="757" y="135"/>
                  </a:lnTo>
                  <a:lnTo>
                    <a:pt x="793" y="132"/>
                  </a:lnTo>
                  <a:close/>
                  <a:moveTo>
                    <a:pt x="247" y="4"/>
                  </a:moveTo>
                  <a:lnTo>
                    <a:pt x="281" y="5"/>
                  </a:lnTo>
                  <a:lnTo>
                    <a:pt x="309" y="9"/>
                  </a:lnTo>
                  <a:lnTo>
                    <a:pt x="332" y="13"/>
                  </a:lnTo>
                  <a:lnTo>
                    <a:pt x="351" y="19"/>
                  </a:lnTo>
                  <a:lnTo>
                    <a:pt x="351" y="93"/>
                  </a:lnTo>
                  <a:lnTo>
                    <a:pt x="340" y="89"/>
                  </a:lnTo>
                  <a:lnTo>
                    <a:pt x="325" y="84"/>
                  </a:lnTo>
                  <a:lnTo>
                    <a:pt x="306" y="81"/>
                  </a:lnTo>
                  <a:lnTo>
                    <a:pt x="283" y="77"/>
                  </a:lnTo>
                  <a:lnTo>
                    <a:pt x="257" y="76"/>
                  </a:lnTo>
                  <a:lnTo>
                    <a:pt x="226" y="79"/>
                  </a:lnTo>
                  <a:lnTo>
                    <a:pt x="197" y="85"/>
                  </a:lnTo>
                  <a:lnTo>
                    <a:pt x="171" y="98"/>
                  </a:lnTo>
                  <a:lnTo>
                    <a:pt x="148" y="114"/>
                  </a:lnTo>
                  <a:lnTo>
                    <a:pt x="128" y="133"/>
                  </a:lnTo>
                  <a:lnTo>
                    <a:pt x="112" y="157"/>
                  </a:lnTo>
                  <a:lnTo>
                    <a:pt x="101" y="185"/>
                  </a:lnTo>
                  <a:lnTo>
                    <a:pt x="93" y="215"/>
                  </a:lnTo>
                  <a:lnTo>
                    <a:pt x="91" y="248"/>
                  </a:lnTo>
                  <a:lnTo>
                    <a:pt x="93" y="281"/>
                  </a:lnTo>
                  <a:lnTo>
                    <a:pt x="101" y="312"/>
                  </a:lnTo>
                  <a:lnTo>
                    <a:pt x="112" y="339"/>
                  </a:lnTo>
                  <a:lnTo>
                    <a:pt x="128" y="362"/>
                  </a:lnTo>
                  <a:lnTo>
                    <a:pt x="148" y="383"/>
                  </a:lnTo>
                  <a:lnTo>
                    <a:pt x="171" y="399"/>
                  </a:lnTo>
                  <a:lnTo>
                    <a:pt x="197" y="410"/>
                  </a:lnTo>
                  <a:lnTo>
                    <a:pt x="226" y="418"/>
                  </a:lnTo>
                  <a:lnTo>
                    <a:pt x="257" y="420"/>
                  </a:lnTo>
                  <a:lnTo>
                    <a:pt x="283" y="419"/>
                  </a:lnTo>
                  <a:lnTo>
                    <a:pt x="308" y="415"/>
                  </a:lnTo>
                  <a:lnTo>
                    <a:pt x="331" y="410"/>
                  </a:lnTo>
                  <a:lnTo>
                    <a:pt x="351" y="402"/>
                  </a:lnTo>
                  <a:lnTo>
                    <a:pt x="351" y="476"/>
                  </a:lnTo>
                  <a:lnTo>
                    <a:pt x="331" y="482"/>
                  </a:lnTo>
                  <a:lnTo>
                    <a:pt x="307" y="488"/>
                  </a:lnTo>
                  <a:lnTo>
                    <a:pt x="280" y="491"/>
                  </a:lnTo>
                  <a:lnTo>
                    <a:pt x="247" y="492"/>
                  </a:lnTo>
                  <a:lnTo>
                    <a:pt x="206" y="490"/>
                  </a:lnTo>
                  <a:lnTo>
                    <a:pt x="168" y="482"/>
                  </a:lnTo>
                  <a:lnTo>
                    <a:pt x="135" y="470"/>
                  </a:lnTo>
                  <a:lnTo>
                    <a:pt x="104" y="452"/>
                  </a:lnTo>
                  <a:lnTo>
                    <a:pt x="77" y="432"/>
                  </a:lnTo>
                  <a:lnTo>
                    <a:pt x="54" y="408"/>
                  </a:lnTo>
                  <a:lnTo>
                    <a:pt x="34" y="380"/>
                  </a:lnTo>
                  <a:lnTo>
                    <a:pt x="20" y="351"/>
                  </a:lnTo>
                  <a:lnTo>
                    <a:pt x="9" y="319"/>
                  </a:lnTo>
                  <a:lnTo>
                    <a:pt x="2" y="284"/>
                  </a:lnTo>
                  <a:lnTo>
                    <a:pt x="0" y="248"/>
                  </a:lnTo>
                  <a:lnTo>
                    <a:pt x="2" y="207"/>
                  </a:lnTo>
                  <a:lnTo>
                    <a:pt x="12" y="168"/>
                  </a:lnTo>
                  <a:lnTo>
                    <a:pt x="25" y="132"/>
                  </a:lnTo>
                  <a:lnTo>
                    <a:pt x="45" y="100"/>
                  </a:lnTo>
                  <a:lnTo>
                    <a:pt x="68" y="73"/>
                  </a:lnTo>
                  <a:lnTo>
                    <a:pt x="96" y="49"/>
                  </a:lnTo>
                  <a:lnTo>
                    <a:pt x="128" y="29"/>
                  </a:lnTo>
                  <a:lnTo>
                    <a:pt x="165" y="16"/>
                  </a:lnTo>
                  <a:lnTo>
                    <a:pt x="205" y="6"/>
                  </a:lnTo>
                  <a:lnTo>
                    <a:pt x="247" y="4"/>
                  </a:lnTo>
                  <a:close/>
                  <a:moveTo>
                    <a:pt x="474" y="0"/>
                  </a:moveTo>
                  <a:lnTo>
                    <a:pt x="491" y="2"/>
                  </a:lnTo>
                  <a:lnTo>
                    <a:pt x="505" y="10"/>
                  </a:lnTo>
                  <a:lnTo>
                    <a:pt x="517" y="20"/>
                  </a:lnTo>
                  <a:lnTo>
                    <a:pt x="524" y="34"/>
                  </a:lnTo>
                  <a:lnTo>
                    <a:pt x="526" y="50"/>
                  </a:lnTo>
                  <a:lnTo>
                    <a:pt x="524" y="66"/>
                  </a:lnTo>
                  <a:lnTo>
                    <a:pt x="517" y="80"/>
                  </a:lnTo>
                  <a:lnTo>
                    <a:pt x="505" y="91"/>
                  </a:lnTo>
                  <a:lnTo>
                    <a:pt x="491" y="98"/>
                  </a:lnTo>
                  <a:lnTo>
                    <a:pt x="474" y="100"/>
                  </a:lnTo>
                  <a:lnTo>
                    <a:pt x="458" y="98"/>
                  </a:lnTo>
                  <a:lnTo>
                    <a:pt x="445" y="91"/>
                  </a:lnTo>
                  <a:lnTo>
                    <a:pt x="433" y="80"/>
                  </a:lnTo>
                  <a:lnTo>
                    <a:pt x="426" y="66"/>
                  </a:lnTo>
                  <a:lnTo>
                    <a:pt x="423" y="50"/>
                  </a:lnTo>
                  <a:lnTo>
                    <a:pt x="426" y="34"/>
                  </a:lnTo>
                  <a:lnTo>
                    <a:pt x="433" y="20"/>
                  </a:lnTo>
                  <a:lnTo>
                    <a:pt x="445" y="10"/>
                  </a:lnTo>
                  <a:lnTo>
                    <a:pt x="458" y="2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081C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8629650" y="6470650"/>
              <a:ext cx="47625" cy="47625"/>
            </a:xfrm>
            <a:custGeom>
              <a:avLst/>
              <a:gdLst>
                <a:gd name="T0" fmla="*/ 2147483647 w 92"/>
                <a:gd name="T1" fmla="*/ 2147483647 h 92"/>
                <a:gd name="T2" fmla="*/ 2147483647 w 92"/>
                <a:gd name="T3" fmla="*/ 2147483647 h 92"/>
                <a:gd name="T4" fmla="*/ 2147483647 w 92"/>
                <a:gd name="T5" fmla="*/ 2147483647 h 92"/>
                <a:gd name="T6" fmla="*/ 2147483647 w 92"/>
                <a:gd name="T7" fmla="*/ 2147483647 h 92"/>
                <a:gd name="T8" fmla="*/ 2147483647 w 92"/>
                <a:gd name="T9" fmla="*/ 2147483647 h 92"/>
                <a:gd name="T10" fmla="*/ 2147483647 w 92"/>
                <a:gd name="T11" fmla="*/ 2147483647 h 92"/>
                <a:gd name="T12" fmla="*/ 2147483647 w 92"/>
                <a:gd name="T13" fmla="*/ 2147483647 h 92"/>
                <a:gd name="T14" fmla="*/ 2147483647 w 92"/>
                <a:gd name="T15" fmla="*/ 2147483647 h 92"/>
                <a:gd name="T16" fmla="*/ 2147483647 w 92"/>
                <a:gd name="T17" fmla="*/ 2147483647 h 92"/>
                <a:gd name="T18" fmla="*/ 2147483647 w 92"/>
                <a:gd name="T19" fmla="*/ 2147483647 h 92"/>
                <a:gd name="T20" fmla="*/ 2147483647 w 92"/>
                <a:gd name="T21" fmla="*/ 2147483647 h 92"/>
                <a:gd name="T22" fmla="*/ 2147483647 w 92"/>
                <a:gd name="T23" fmla="*/ 2147483647 h 92"/>
                <a:gd name="T24" fmla="*/ 2147483647 w 92"/>
                <a:gd name="T25" fmla="*/ 2147483647 h 92"/>
                <a:gd name="T26" fmla="*/ 2147483647 w 92"/>
                <a:gd name="T27" fmla="*/ 2147483647 h 92"/>
                <a:gd name="T28" fmla="*/ 2147483647 w 92"/>
                <a:gd name="T29" fmla="*/ 2147483647 h 92"/>
                <a:gd name="T30" fmla="*/ 2147483647 w 92"/>
                <a:gd name="T31" fmla="*/ 2147483647 h 92"/>
                <a:gd name="T32" fmla="*/ 2147483647 w 92"/>
                <a:gd name="T33" fmla="*/ 2147483647 h 92"/>
                <a:gd name="T34" fmla="*/ 2147483647 w 92"/>
                <a:gd name="T35" fmla="*/ 2147483647 h 92"/>
                <a:gd name="T36" fmla="*/ 2147483647 w 92"/>
                <a:gd name="T37" fmla="*/ 2147483647 h 92"/>
                <a:gd name="T38" fmla="*/ 2147483647 w 92"/>
                <a:gd name="T39" fmla="*/ 2147483647 h 92"/>
                <a:gd name="T40" fmla="*/ 2147483647 w 92"/>
                <a:gd name="T41" fmla="*/ 2147483647 h 92"/>
                <a:gd name="T42" fmla="*/ 2147483647 w 92"/>
                <a:gd name="T43" fmla="*/ 2147483647 h 92"/>
                <a:gd name="T44" fmla="*/ 2147483647 w 92"/>
                <a:gd name="T45" fmla="*/ 2147483647 h 92"/>
                <a:gd name="T46" fmla="*/ 2147483647 w 92"/>
                <a:gd name="T47" fmla="*/ 2147483647 h 92"/>
                <a:gd name="T48" fmla="*/ 2147483647 w 92"/>
                <a:gd name="T49" fmla="*/ 2147483647 h 92"/>
                <a:gd name="T50" fmla="*/ 2147483647 w 92"/>
                <a:gd name="T51" fmla="*/ 2147483647 h 92"/>
                <a:gd name="T52" fmla="*/ 2147483647 w 92"/>
                <a:gd name="T53" fmla="*/ 2147483647 h 92"/>
                <a:gd name="T54" fmla="*/ 2147483647 w 92"/>
                <a:gd name="T55" fmla="*/ 2147483647 h 92"/>
                <a:gd name="T56" fmla="*/ 2147483647 w 92"/>
                <a:gd name="T57" fmla="*/ 2147483647 h 92"/>
                <a:gd name="T58" fmla="*/ 2147483647 w 92"/>
                <a:gd name="T59" fmla="*/ 2147483647 h 92"/>
                <a:gd name="T60" fmla="*/ 2147483647 w 92"/>
                <a:gd name="T61" fmla="*/ 2147483647 h 92"/>
                <a:gd name="T62" fmla="*/ 2147483647 w 92"/>
                <a:gd name="T63" fmla="*/ 2147483647 h 92"/>
                <a:gd name="T64" fmla="*/ 2147483647 w 92"/>
                <a:gd name="T65" fmla="*/ 2147483647 h 92"/>
                <a:gd name="T66" fmla="*/ 2147483647 w 92"/>
                <a:gd name="T67" fmla="*/ 2147483647 h 92"/>
                <a:gd name="T68" fmla="*/ 2147483647 w 92"/>
                <a:gd name="T69" fmla="*/ 2147483647 h 92"/>
                <a:gd name="T70" fmla="*/ 2147483647 w 92"/>
                <a:gd name="T71" fmla="*/ 2147483647 h 92"/>
                <a:gd name="T72" fmla="*/ 2147483647 w 92"/>
                <a:gd name="T73" fmla="*/ 2147483647 h 92"/>
                <a:gd name="T74" fmla="*/ 2147483647 w 92"/>
                <a:gd name="T75" fmla="*/ 2147483647 h 92"/>
                <a:gd name="T76" fmla="*/ 2147483647 w 92"/>
                <a:gd name="T77" fmla="*/ 2147483647 h 92"/>
                <a:gd name="T78" fmla="*/ 2147483647 w 92"/>
                <a:gd name="T79" fmla="*/ 2147483647 h 92"/>
                <a:gd name="T80" fmla="*/ 2147483647 w 92"/>
                <a:gd name="T81" fmla="*/ 2147483647 h 92"/>
                <a:gd name="T82" fmla="*/ 2147483647 w 92"/>
                <a:gd name="T83" fmla="*/ 2147483647 h 92"/>
                <a:gd name="T84" fmla="*/ 2147483647 w 92"/>
                <a:gd name="T85" fmla="*/ 2147483647 h 92"/>
                <a:gd name="T86" fmla="*/ 2147483647 w 92"/>
                <a:gd name="T87" fmla="*/ 2147483647 h 92"/>
                <a:gd name="T88" fmla="*/ 2147483647 w 92"/>
                <a:gd name="T89" fmla="*/ 2147483647 h 92"/>
                <a:gd name="T90" fmla="*/ 2147483647 w 92"/>
                <a:gd name="T91" fmla="*/ 2147483647 h 92"/>
                <a:gd name="T92" fmla="*/ 2147483647 w 92"/>
                <a:gd name="T93" fmla="*/ 2147483647 h 92"/>
                <a:gd name="T94" fmla="*/ 2147483647 w 92"/>
                <a:gd name="T95" fmla="*/ 2147483647 h 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2" h="92">
                  <a:moveTo>
                    <a:pt x="36" y="27"/>
                  </a:moveTo>
                  <a:lnTo>
                    <a:pt x="36" y="45"/>
                  </a:lnTo>
                  <a:lnTo>
                    <a:pt x="44" y="45"/>
                  </a:lnTo>
                  <a:lnTo>
                    <a:pt x="49" y="45"/>
                  </a:lnTo>
                  <a:lnTo>
                    <a:pt x="52" y="44"/>
                  </a:lnTo>
                  <a:lnTo>
                    <a:pt x="56" y="41"/>
                  </a:lnTo>
                  <a:lnTo>
                    <a:pt x="57" y="39"/>
                  </a:lnTo>
                  <a:lnTo>
                    <a:pt x="58" y="36"/>
                  </a:lnTo>
                  <a:lnTo>
                    <a:pt x="57" y="32"/>
                  </a:lnTo>
                  <a:lnTo>
                    <a:pt x="56" y="30"/>
                  </a:lnTo>
                  <a:lnTo>
                    <a:pt x="55" y="29"/>
                  </a:lnTo>
                  <a:lnTo>
                    <a:pt x="51" y="28"/>
                  </a:lnTo>
                  <a:lnTo>
                    <a:pt x="48" y="27"/>
                  </a:lnTo>
                  <a:lnTo>
                    <a:pt x="43" y="27"/>
                  </a:lnTo>
                  <a:lnTo>
                    <a:pt x="36" y="27"/>
                  </a:lnTo>
                  <a:close/>
                  <a:moveTo>
                    <a:pt x="27" y="21"/>
                  </a:moveTo>
                  <a:lnTo>
                    <a:pt x="44" y="21"/>
                  </a:lnTo>
                  <a:lnTo>
                    <a:pt x="50" y="21"/>
                  </a:lnTo>
                  <a:lnTo>
                    <a:pt x="55" y="21"/>
                  </a:lnTo>
                  <a:lnTo>
                    <a:pt x="59" y="22"/>
                  </a:lnTo>
                  <a:lnTo>
                    <a:pt x="63" y="24"/>
                  </a:lnTo>
                  <a:lnTo>
                    <a:pt x="65" y="27"/>
                  </a:lnTo>
                  <a:lnTo>
                    <a:pt x="66" y="31"/>
                  </a:lnTo>
                  <a:lnTo>
                    <a:pt x="66" y="35"/>
                  </a:lnTo>
                  <a:lnTo>
                    <a:pt x="66" y="39"/>
                  </a:lnTo>
                  <a:lnTo>
                    <a:pt x="64" y="43"/>
                  </a:lnTo>
                  <a:lnTo>
                    <a:pt x="61" y="45"/>
                  </a:lnTo>
                  <a:lnTo>
                    <a:pt x="58" y="47"/>
                  </a:lnTo>
                  <a:lnTo>
                    <a:pt x="55" y="47"/>
                  </a:lnTo>
                  <a:lnTo>
                    <a:pt x="58" y="48"/>
                  </a:lnTo>
                  <a:lnTo>
                    <a:pt x="60" y="51"/>
                  </a:lnTo>
                  <a:lnTo>
                    <a:pt x="63" y="53"/>
                  </a:lnTo>
                  <a:lnTo>
                    <a:pt x="65" y="56"/>
                  </a:lnTo>
                  <a:lnTo>
                    <a:pt x="66" y="61"/>
                  </a:lnTo>
                  <a:lnTo>
                    <a:pt x="66" y="64"/>
                  </a:lnTo>
                  <a:lnTo>
                    <a:pt x="66" y="68"/>
                  </a:lnTo>
                  <a:lnTo>
                    <a:pt x="66" y="70"/>
                  </a:lnTo>
                  <a:lnTo>
                    <a:pt x="66" y="71"/>
                  </a:lnTo>
                  <a:lnTo>
                    <a:pt x="58" y="71"/>
                  </a:lnTo>
                  <a:lnTo>
                    <a:pt x="58" y="70"/>
                  </a:lnTo>
                  <a:lnTo>
                    <a:pt x="58" y="69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7" y="57"/>
                  </a:lnTo>
                  <a:lnTo>
                    <a:pt x="55" y="55"/>
                  </a:lnTo>
                  <a:lnTo>
                    <a:pt x="53" y="53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3" y="52"/>
                  </a:lnTo>
                  <a:lnTo>
                    <a:pt x="36" y="52"/>
                  </a:lnTo>
                  <a:lnTo>
                    <a:pt x="36" y="71"/>
                  </a:lnTo>
                  <a:lnTo>
                    <a:pt x="27" y="71"/>
                  </a:lnTo>
                  <a:lnTo>
                    <a:pt x="27" y="21"/>
                  </a:lnTo>
                  <a:close/>
                  <a:moveTo>
                    <a:pt x="45" y="6"/>
                  </a:moveTo>
                  <a:lnTo>
                    <a:pt x="30" y="9"/>
                  </a:lnTo>
                  <a:lnTo>
                    <a:pt x="18" y="17"/>
                  </a:lnTo>
                  <a:lnTo>
                    <a:pt x="9" y="31"/>
                  </a:lnTo>
                  <a:lnTo>
                    <a:pt x="6" y="46"/>
                  </a:lnTo>
                  <a:lnTo>
                    <a:pt x="9" y="61"/>
                  </a:lnTo>
                  <a:lnTo>
                    <a:pt x="18" y="75"/>
                  </a:lnTo>
                  <a:lnTo>
                    <a:pt x="30" y="83"/>
                  </a:lnTo>
                  <a:lnTo>
                    <a:pt x="45" y="86"/>
                  </a:lnTo>
                  <a:lnTo>
                    <a:pt x="61" y="83"/>
                  </a:lnTo>
                  <a:lnTo>
                    <a:pt x="74" y="75"/>
                  </a:lnTo>
                  <a:lnTo>
                    <a:pt x="82" y="61"/>
                  </a:lnTo>
                  <a:lnTo>
                    <a:pt x="85" y="46"/>
                  </a:lnTo>
                  <a:lnTo>
                    <a:pt x="82" y="31"/>
                  </a:lnTo>
                  <a:lnTo>
                    <a:pt x="74" y="17"/>
                  </a:lnTo>
                  <a:lnTo>
                    <a:pt x="61" y="9"/>
                  </a:lnTo>
                  <a:lnTo>
                    <a:pt x="45" y="6"/>
                  </a:lnTo>
                  <a:close/>
                  <a:moveTo>
                    <a:pt x="45" y="0"/>
                  </a:moveTo>
                  <a:lnTo>
                    <a:pt x="58" y="1"/>
                  </a:lnTo>
                  <a:lnTo>
                    <a:pt x="68" y="6"/>
                  </a:lnTo>
                  <a:lnTo>
                    <a:pt x="79" y="13"/>
                  </a:lnTo>
                  <a:lnTo>
                    <a:pt x="85" y="23"/>
                  </a:lnTo>
                  <a:lnTo>
                    <a:pt x="90" y="33"/>
                  </a:lnTo>
                  <a:lnTo>
                    <a:pt x="92" y="46"/>
                  </a:lnTo>
                  <a:lnTo>
                    <a:pt x="90" y="59"/>
                  </a:lnTo>
                  <a:lnTo>
                    <a:pt x="85" y="69"/>
                  </a:lnTo>
                  <a:lnTo>
                    <a:pt x="79" y="79"/>
                  </a:lnTo>
                  <a:lnTo>
                    <a:pt x="68" y="86"/>
                  </a:lnTo>
                  <a:lnTo>
                    <a:pt x="58" y="91"/>
                  </a:lnTo>
                  <a:lnTo>
                    <a:pt x="45" y="92"/>
                  </a:lnTo>
                  <a:lnTo>
                    <a:pt x="34" y="91"/>
                  </a:lnTo>
                  <a:lnTo>
                    <a:pt x="22" y="86"/>
                  </a:lnTo>
                  <a:lnTo>
                    <a:pt x="13" y="79"/>
                  </a:lnTo>
                  <a:lnTo>
                    <a:pt x="5" y="69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1" y="33"/>
                  </a:lnTo>
                  <a:lnTo>
                    <a:pt x="5" y="23"/>
                  </a:lnTo>
                  <a:lnTo>
                    <a:pt x="13" y="13"/>
                  </a:lnTo>
                  <a:lnTo>
                    <a:pt x="22" y="6"/>
                  </a:lnTo>
                  <a:lnTo>
                    <a:pt x="34" y="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81C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latin typeface="Arial" pitchFamily="-1" charset="0"/>
                <a:cs typeface="Arial" pitchFamily="-1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5414481" y="37941"/>
            <a:ext cx="3729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Font typeface="Arial" pitchFamily="-1" charset="0"/>
              <a:buNone/>
            </a:pPr>
            <a:r>
              <a:rPr lang="en-US" sz="1200" dirty="0">
                <a:solidFill>
                  <a:srgbClr val="F68621"/>
                </a:solidFill>
                <a:latin typeface="Arial" pitchFamily="-1" charset="0"/>
                <a:ea typeface="ＭＳ Ｐゴシック" pitchFamily="-1" charset="-128"/>
                <a:cs typeface="Arial" pitchFamily="-1" charset="0"/>
              </a:rPr>
              <a:t>ANALYTICS PULSE POLL – MAY/JUNE/JULY 2015</a:t>
            </a:r>
          </a:p>
        </p:txBody>
      </p:sp>
    </p:spTree>
    <p:extLst>
      <p:ext uri="{BB962C8B-B14F-4D97-AF65-F5344CB8AC3E}">
        <p14:creationId xmlns:p14="http://schemas.microsoft.com/office/powerpoint/2010/main" val="9147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ts val="2000"/>
        </a:lnSpc>
        <a:spcBef>
          <a:spcPct val="0"/>
        </a:spcBef>
        <a:spcAft>
          <a:spcPct val="0"/>
        </a:spcAft>
        <a:defRPr b="1" kern="1200" cap="all">
          <a:solidFill>
            <a:srgbClr val="E35205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lnSpc>
          <a:spcPts val="2000"/>
        </a:lnSpc>
        <a:spcBef>
          <a:spcPct val="0"/>
        </a:spcBef>
        <a:spcAft>
          <a:spcPct val="0"/>
        </a:spcAft>
        <a:defRPr b="1">
          <a:solidFill>
            <a:srgbClr val="E35205"/>
          </a:solidFill>
          <a:latin typeface="Arial" charset="0"/>
          <a:ea typeface="ＭＳ Ｐゴシック" charset="-128"/>
          <a:cs typeface="Arial" pitchFamily="34" charset="0"/>
        </a:defRPr>
      </a:lvl2pPr>
      <a:lvl3pPr algn="l" defTabSz="457200" rtl="0" eaLnBrk="1" fontAlgn="base" hangingPunct="1">
        <a:lnSpc>
          <a:spcPts val="2000"/>
        </a:lnSpc>
        <a:spcBef>
          <a:spcPct val="0"/>
        </a:spcBef>
        <a:spcAft>
          <a:spcPct val="0"/>
        </a:spcAft>
        <a:defRPr b="1">
          <a:solidFill>
            <a:srgbClr val="E35205"/>
          </a:solidFill>
          <a:latin typeface="Arial" charset="0"/>
          <a:ea typeface="ＭＳ Ｐゴシック" charset="-128"/>
          <a:cs typeface="Arial" pitchFamily="34" charset="0"/>
        </a:defRPr>
      </a:lvl3pPr>
      <a:lvl4pPr algn="l" defTabSz="457200" rtl="0" eaLnBrk="1" fontAlgn="base" hangingPunct="1">
        <a:lnSpc>
          <a:spcPts val="2000"/>
        </a:lnSpc>
        <a:spcBef>
          <a:spcPct val="0"/>
        </a:spcBef>
        <a:spcAft>
          <a:spcPct val="0"/>
        </a:spcAft>
        <a:defRPr b="1">
          <a:solidFill>
            <a:srgbClr val="E35205"/>
          </a:solidFill>
          <a:latin typeface="Arial" charset="0"/>
          <a:ea typeface="ＭＳ Ｐゴシック" charset="-128"/>
          <a:cs typeface="Arial" pitchFamily="34" charset="0"/>
        </a:defRPr>
      </a:lvl4pPr>
      <a:lvl5pPr algn="l" defTabSz="457200" rtl="0" eaLnBrk="1" fontAlgn="base" hangingPunct="1">
        <a:lnSpc>
          <a:spcPts val="2000"/>
        </a:lnSpc>
        <a:spcBef>
          <a:spcPct val="0"/>
        </a:spcBef>
        <a:spcAft>
          <a:spcPct val="0"/>
        </a:spcAft>
        <a:defRPr b="1">
          <a:solidFill>
            <a:srgbClr val="E35205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9pPr>
    </p:titleStyle>
    <p:bodyStyle>
      <a:lvl1pPr marL="230188" indent="-230188" algn="l" defTabSz="457200" rtl="0" eaLnBrk="1" fontAlgn="base" hangingPunct="1">
        <a:spcBef>
          <a:spcPct val="20000"/>
        </a:spcBef>
        <a:spcAft>
          <a:spcPct val="0"/>
        </a:spcAft>
        <a:buClr>
          <a:srgbClr val="E35205"/>
        </a:buClr>
        <a:buFont typeface="Lucida Grande" pitchFamily="-1" charset="0"/>
        <a:buChar char="&gt;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454025" indent="-22383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-1" charset="0"/>
        <a:buChar char="–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684213" indent="-23018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-1" charset="0"/>
        <a:buChar char="–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915988" indent="-231775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-1" charset="0"/>
        <a:buChar char="–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146175" indent="-23018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-1" charset="0"/>
        <a:buChar char="–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E018-70DB-4E0D-AB3B-654C987D52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84363"/>
            <a:ext cx="7696200" cy="17732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Tips and Tricks – Session 3</a:t>
            </a:r>
            <a:endParaRPr lang="en-US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457200" y="4402138"/>
            <a:ext cx="8686800" cy="1404937"/>
          </a:xfrm>
        </p:spPr>
        <p:txBody>
          <a:bodyPr/>
          <a:lstStyle/>
          <a:p>
            <a:pPr>
              <a:buFont typeface="Arial" pitchFamily="-1" charset="0"/>
              <a:buNone/>
            </a:pPr>
            <a:r>
              <a:rPr lang="en-US" sz="2400" dirty="0" smtClean="0">
                <a:latin typeface="Arial" pitchFamily="-1" charset="0"/>
                <a:ea typeface="ＭＳ Ｐゴシック" pitchFamily="-1" charset="-128"/>
              </a:rPr>
              <a:t>Jay Mummadi</a:t>
            </a:r>
          </a:p>
        </p:txBody>
      </p:sp>
      <p:sp>
        <p:nvSpPr>
          <p:cNvPr id="10245" name="Text Placeholder 2"/>
          <p:cNvSpPr txBox="1">
            <a:spLocks/>
          </p:cNvSpPr>
          <p:nvPr/>
        </p:nvSpPr>
        <p:spPr bwMode="auto">
          <a:xfrm>
            <a:off x="7142830" y="4933919"/>
            <a:ext cx="17725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457200" fontAlgn="base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</a:pPr>
            <a:r>
              <a:rPr lang="en-US" dirty="0" smtClean="0">
                <a:solidFill>
                  <a:prstClr val="white"/>
                </a:solidFill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June 2016</a:t>
            </a:r>
            <a:endParaRPr lang="en-US" dirty="0">
              <a:solidFill>
                <a:prstClr val="white"/>
              </a:solidFill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8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710" y="1219200"/>
            <a:ext cx="8610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Count distinct values on two columns</a:t>
            </a:r>
          </a:p>
          <a:p>
            <a:pPr lvl="0"/>
            <a:endParaRPr lang="en-US" sz="2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NDV function (Impala)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Hive temp tables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0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914400"/>
          </a:xfrm>
        </p:spPr>
        <p:txBody>
          <a:bodyPr>
            <a:normAutofit/>
          </a:bodyPr>
          <a:lstStyle/>
          <a:p>
            <a:pPr marL="285750" lvl="0" indent="-285750" algn="l"/>
            <a:r>
              <a:rPr lang="en-US" sz="3600" dirty="0" smtClean="0"/>
              <a:t>Count distinct in Hadoop(Hive)</a:t>
            </a:r>
            <a:endParaRPr lang="en-US" sz="3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97180" y="1395506"/>
            <a:ext cx="8039100" cy="523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How to get distinct count on multiple columns in Hadoop?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Directly we can’t use </a:t>
            </a:r>
            <a:r>
              <a:rPr lang="en-US" sz="2000" dirty="0"/>
              <a:t>count </a:t>
            </a:r>
            <a:r>
              <a:rPr lang="en-US" sz="2000" dirty="0" smtClean="0"/>
              <a:t>distinct on two columns in Hadoop(Hive) like any other SQL scripting languages(Teradata, DB2, Oracle…)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600" b="1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8389621" cy="110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ultiply 3"/>
          <p:cNvSpPr/>
          <p:nvPr/>
        </p:nvSpPr>
        <p:spPr>
          <a:xfrm>
            <a:off x="3130186" y="2657588"/>
            <a:ext cx="3194414" cy="1886176"/>
          </a:xfrm>
          <a:prstGeom prst="mathMultiply">
            <a:avLst>
              <a:gd name="adj1" fmla="val 79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b="1" i="1" dirty="0" smtClean="0">
                <a:solidFill>
                  <a:srgbClr val="002060"/>
                </a:solidFill>
              </a:rPr>
              <a:t>Method 1:</a:t>
            </a:r>
            <a:r>
              <a:rPr lang="en-US" sz="1800" i="1" dirty="0" smtClean="0"/>
              <a:t>  </a:t>
            </a:r>
            <a:r>
              <a:rPr lang="en-US" sz="1800" dirty="0" smtClean="0">
                <a:solidFill>
                  <a:srgbClr val="002060"/>
                </a:solidFill>
              </a:rPr>
              <a:t>Using Hive analytics function </a:t>
            </a:r>
            <a:r>
              <a:rPr lang="en-US" sz="1800" u="sng" dirty="0" smtClean="0">
                <a:solidFill>
                  <a:srgbClr val="002060"/>
                </a:solidFill>
              </a:rPr>
              <a:t>PARTITION BY</a:t>
            </a:r>
            <a:r>
              <a:rPr lang="en-US" sz="1800" dirty="0" smtClean="0">
                <a:solidFill>
                  <a:srgbClr val="002060"/>
                </a:solidFill>
              </a:rPr>
              <a:t>. And you can use on as many as  columns to get distinct count value 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(</a:t>
            </a:r>
            <a:r>
              <a:rPr lang="en-US" sz="1800" dirty="0">
                <a:solidFill>
                  <a:srgbClr val="002060"/>
                </a:solidFill>
                <a:sym typeface="Wingdings" panose="05000000000000000000" pitchFamily="2" charset="2"/>
              </a:rPr>
              <a:t>NOT FOR IMPALA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</a:p>
          <a:p>
            <a:pPr marL="0" lvl="1" indent="0"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sz="1800" b="1" i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Method </a:t>
            </a:r>
            <a:r>
              <a:rPr lang="en-US" sz="1800" b="1" i="1" dirty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en-US" sz="1800" i="1" dirty="0">
                <a:solidFill>
                  <a:srgbClr val="002060"/>
                </a:solidFill>
                <a:sym typeface="Wingdings" panose="05000000000000000000" pitchFamily="2" charset="2"/>
              </a:rPr>
              <a:t> : </a:t>
            </a:r>
            <a:r>
              <a:rPr lang="en-US" sz="1800" dirty="0">
                <a:solidFill>
                  <a:srgbClr val="002060"/>
                </a:solidFill>
                <a:sym typeface="Wingdings" panose="05000000000000000000" pitchFamily="2" charset="2"/>
              </a:rPr>
              <a:t>write two separate queries with distinct count and join them using </a:t>
            </a:r>
            <a:r>
              <a:rPr 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cross join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96075" y="6433004"/>
            <a:ext cx="2133600" cy="365125"/>
          </a:xfrm>
        </p:spPr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914400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sz="3600" b="1" dirty="0"/>
              <a:t>Yes, we can count distinct.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6" y="1981200"/>
            <a:ext cx="653142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598"/>
            <a:ext cx="712348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0292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/>
              <a:t>NDV (Number </a:t>
            </a:r>
            <a:r>
              <a:rPr lang="en-US" sz="2400" b="1" dirty="0"/>
              <a:t>of </a:t>
            </a:r>
            <a:r>
              <a:rPr lang="en-US" sz="2400" b="1" dirty="0" smtClean="0"/>
              <a:t>Distinct </a:t>
            </a:r>
            <a:r>
              <a:rPr lang="en-US" sz="2400" b="1" dirty="0"/>
              <a:t>V</a:t>
            </a:r>
            <a:r>
              <a:rPr lang="en-US" sz="2400" b="1" dirty="0" smtClean="0"/>
              <a:t>alues): 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dirty="0" smtClean="0"/>
              <a:t>This function returns </a:t>
            </a:r>
            <a:r>
              <a:rPr lang="en-US" sz="1800" dirty="0"/>
              <a:t>approximate value similar to the result </a:t>
            </a:r>
            <a:r>
              <a:rPr lang="en-US" sz="1800" dirty="0" smtClean="0"/>
              <a:t>of</a:t>
            </a:r>
            <a:r>
              <a:rPr lang="en-US" sz="1800" dirty="0"/>
              <a:t> COUNT(DISTINCT </a:t>
            </a:r>
            <a:r>
              <a:rPr lang="en-US" sz="1800" i="1" dirty="0"/>
              <a:t>col</a:t>
            </a:r>
            <a:r>
              <a:rPr lang="en-US" sz="1800" dirty="0" smtClean="0"/>
              <a:t>)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dirty="0" smtClean="0"/>
              <a:t>It </a:t>
            </a:r>
            <a:r>
              <a:rPr lang="en-US" sz="1800" dirty="0"/>
              <a:t>is much faster than the combination </a:t>
            </a:r>
            <a:r>
              <a:rPr lang="en-US" sz="1800" dirty="0" smtClean="0"/>
              <a:t>of</a:t>
            </a:r>
            <a:r>
              <a:rPr lang="en-US" sz="1800" dirty="0"/>
              <a:t> COUNT and </a:t>
            </a:r>
            <a:r>
              <a:rPr lang="en-US" sz="1800" dirty="0" smtClean="0"/>
              <a:t>DISTINCT.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700" dirty="0"/>
          </a:p>
          <a:p>
            <a:pPr marL="0" indent="0">
              <a:spcBef>
                <a:spcPts val="1200"/>
              </a:spcBef>
              <a:buNone/>
            </a:pPr>
            <a:endParaRPr lang="en-US" sz="1700" i="1" u="sng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800" i="1" u="sng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i="1" u="sng" dirty="0" smtClean="0"/>
              <a:t>NDV can be used only in Impala </a:t>
            </a:r>
            <a:endParaRPr lang="en-US" sz="18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239000" cy="79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152400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/>
            <a:r>
              <a:rPr lang="en-US" sz="3600" dirty="0" smtClean="0"/>
              <a:t>Contd..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4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274638"/>
            <a:ext cx="6400800" cy="792162"/>
          </a:xfrm>
        </p:spPr>
        <p:txBody>
          <a:bodyPr/>
          <a:lstStyle/>
          <a:p>
            <a:r>
              <a:rPr lang="en-US" dirty="0" smtClean="0"/>
              <a:t>Temporary </a:t>
            </a:r>
            <a:r>
              <a:rPr lang="en-US" dirty="0"/>
              <a:t>T</a:t>
            </a:r>
            <a:r>
              <a:rPr lang="en-US" dirty="0" smtClean="0"/>
              <a:t>ables </a:t>
            </a:r>
            <a:r>
              <a:rPr lang="en-US" dirty="0"/>
              <a:t>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783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 smtClean="0"/>
              <a:t>It is </a:t>
            </a:r>
            <a:r>
              <a:rPr lang="en-US" sz="1800" dirty="0"/>
              <a:t>a convenient way for an application to automatically manage intermediate data generated during a complex query. Rather than manually deleting tables needed only as temporary data in a complex query, </a:t>
            </a:r>
            <a:r>
              <a:rPr lang="en-US" sz="1800" b="1" dirty="0"/>
              <a:t>Hive automatically deletes all temporary tables at the end of the Hive session in which they are created. </a:t>
            </a:r>
            <a:endParaRPr lang="en-US" sz="1800" b="1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data in these tables is stored in the user's scratch directory rather than in the Hive warehouse directory. The scratch directory effectively acts as the data sandbox for a user, located by default in /</a:t>
            </a:r>
            <a:r>
              <a:rPr lang="en-US" sz="1800" dirty="0" err="1"/>
              <a:t>tmp</a:t>
            </a:r>
            <a:r>
              <a:rPr lang="en-US" sz="1800" dirty="0"/>
              <a:t>/hive-&lt;username&gt;.</a:t>
            </a:r>
            <a:endParaRPr lang="en-US" sz="1800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dirty="0" smtClean="0"/>
              <a:t>Hive </a:t>
            </a:r>
            <a:r>
              <a:rPr lang="en-US" sz="1800" dirty="0"/>
              <a:t>users create temporary tables using the </a:t>
            </a:r>
            <a:r>
              <a:rPr lang="en-US" sz="1800" b="1" dirty="0"/>
              <a:t>TEMPORARY</a:t>
            </a:r>
            <a:r>
              <a:rPr lang="en-US" sz="1800" dirty="0"/>
              <a:t> keyword: </a:t>
            </a:r>
          </a:p>
          <a:p>
            <a:pPr lvl="1"/>
            <a:r>
              <a:rPr lang="en-US" sz="1600" dirty="0"/>
              <a:t>CREATE TEMPORARY TABLE tmp1 (c1 string); </a:t>
            </a:r>
            <a:endParaRPr lang="en-US" sz="1600" dirty="0" smtClean="0"/>
          </a:p>
          <a:p>
            <a:pPr lvl="1"/>
            <a:r>
              <a:rPr lang="en-US" sz="1600" dirty="0" smtClean="0"/>
              <a:t>CREATE </a:t>
            </a:r>
            <a:r>
              <a:rPr lang="en-US" sz="1600" dirty="0"/>
              <a:t>TEMPORARY TABLE tmp2 AS ... </a:t>
            </a:r>
            <a:endParaRPr lang="en-US" sz="1600" dirty="0" smtClean="0"/>
          </a:p>
          <a:p>
            <a:pPr lvl="1"/>
            <a:r>
              <a:rPr lang="en-US" sz="1600" dirty="0" smtClean="0"/>
              <a:t>CREATE TEMPORARY TABLE TEMP3 LIKE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A050-F63E-4B2F-B5F0-55B3198FD2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7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pdated_B2B_Orange_Icon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10899</TotalTime>
  <Words>271</Words>
  <Application>Microsoft Office PowerPoint</Application>
  <PresentationFormat>On-screen Show (4:3)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Arial Narrow</vt:lpstr>
      <vt:lpstr>Calibri</vt:lpstr>
      <vt:lpstr>Lucida Grande</vt:lpstr>
      <vt:lpstr>Wingdings</vt:lpstr>
      <vt:lpstr>Updated_B2B_Orange_Icon_PPT_Template</vt:lpstr>
      <vt:lpstr>1_Office Theme</vt:lpstr>
      <vt:lpstr>Tips and Tricks – Session 3</vt:lpstr>
      <vt:lpstr>Objectives</vt:lpstr>
      <vt:lpstr>Count distinct in Hadoop(Hive)</vt:lpstr>
      <vt:lpstr>Yes, we can count distinct.</vt:lpstr>
      <vt:lpstr>PowerPoint Presentation</vt:lpstr>
      <vt:lpstr>Temporary Tables in Hive</vt:lpstr>
    </vt:vector>
  </TitlesOfParts>
  <Company>Cigna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Konieczny, Emily      B8MM</dc:creator>
  <cp:lastModifiedBy>Bacon, Andrea      HHHH</cp:lastModifiedBy>
  <cp:revision>124</cp:revision>
  <dcterms:created xsi:type="dcterms:W3CDTF">2016-02-10T13:23:17Z</dcterms:created>
  <dcterms:modified xsi:type="dcterms:W3CDTF">2017-02-20T17:01:26Z</dcterms:modified>
</cp:coreProperties>
</file>