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72" r:id="rId4"/>
  </p:sldMasterIdLst>
  <p:notesMasterIdLst>
    <p:notesMasterId r:id="rId22"/>
  </p:notesMasterIdLst>
  <p:handoutMasterIdLst>
    <p:handoutMasterId r:id="rId23"/>
  </p:handoutMasterIdLst>
  <p:sldIdLst>
    <p:sldId id="256" r:id="rId5"/>
    <p:sldId id="257" r:id="rId6"/>
    <p:sldId id="258" r:id="rId7"/>
    <p:sldId id="261" r:id="rId8"/>
    <p:sldId id="270" r:id="rId9"/>
    <p:sldId id="271" r:id="rId10"/>
    <p:sldId id="259" r:id="rId11"/>
    <p:sldId id="260" r:id="rId12"/>
    <p:sldId id="265" r:id="rId13"/>
    <p:sldId id="266" r:id="rId14"/>
    <p:sldId id="263" r:id="rId15"/>
    <p:sldId id="264" r:id="rId16"/>
    <p:sldId id="272" r:id="rId17"/>
    <p:sldId id="273" r:id="rId18"/>
    <p:sldId id="268" r:id="rId19"/>
    <p:sldId id="267"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4C2B84-6946-4672-A539-2D1939707403}" v="69" dt="2020-09-10T16:31:07.457"/>
    <p1510:client id="{41CCCB07-522C-46C1-86A0-22BC1F4B510B}" v="203" dt="2020-09-11T03:05:57.437"/>
    <p1510:client id="{547C6C78-AD50-4B54-975A-DD78DCD4B50C}" v="47" dt="2020-09-09T00:58:31.978"/>
    <p1510:client id="{6A5AE50A-52AD-4724-BE63-4AC56F193D3A}" v="28" dt="2020-09-11T07:07:42.192"/>
    <p1510:client id="{88B364E3-E0A7-4E63-B377-E7F9F9191A66}" v="1403" dt="2020-09-11T23:08:18.144"/>
    <p1510:client id="{8B635A64-AE58-449A-89B4-70DB713B8DCB}" v="6" dt="2020-09-10T15:40:12.834"/>
    <p1510:client id="{9440CC0A-DE76-446B-9827-AF1062C23DF9}" v="571" dt="2020-09-15T01:32:02.247"/>
    <p1510:client id="{B7BC36F8-CA4F-499E-BC73-69394FCAF887}" v="230" dt="2020-09-11T22:43:06.175"/>
    <p1510:client id="{CCFA78A8-63EC-4B4E-88E4-E784649C2F28}" v="101" dt="2020-09-11T21:43:01.442"/>
    <p1510:client id="{D22BC899-B52B-41C2-A4E9-71286A59783D}" v="69" dt="2020-09-11T07:04:39.987"/>
    <p1510:client id="{E27A921C-6D7E-40BA-90F0-8D68E6085294}" v="225" dt="2020-09-10T16:26:22.868"/>
    <p1510:client id="{EA6C137E-7900-49A9-AB0C-B4C295B16F92}" v="24" dt="2020-09-09T00:57:47.334"/>
    <p1510:client id="{F1DF0D32-67F9-47DA-8FC3-667F24902B9D}" v="9" dt="2020-09-09T01:20:53.5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41CCCB07-522C-46C1-86A0-22BC1F4B510B}"/>
    <pc:docChg chg="addSld delSld modSld">
      <pc:chgData name="Guest User" userId="" providerId="Windows Live" clId="Web-{41CCCB07-522C-46C1-86A0-22BC1F4B510B}" dt="2020-09-11T03:05:57.437" v="200"/>
      <pc:docMkLst>
        <pc:docMk/>
      </pc:docMkLst>
      <pc:sldChg chg="addSp delSp modSp new del">
        <pc:chgData name="Guest User" userId="" providerId="Windows Live" clId="Web-{41CCCB07-522C-46C1-86A0-22BC1F4B510B}" dt="2020-09-11T03:05:14.531" v="170"/>
        <pc:sldMkLst>
          <pc:docMk/>
          <pc:sldMk cId="191431046" sldId="262"/>
        </pc:sldMkLst>
        <pc:spChg chg="mod">
          <ac:chgData name="Guest User" userId="" providerId="Windows Live" clId="Web-{41CCCB07-522C-46C1-86A0-22BC1F4B510B}" dt="2020-09-11T03:05:12.625" v="167" actId="20577"/>
          <ac:spMkLst>
            <pc:docMk/>
            <pc:sldMk cId="191431046" sldId="262"/>
            <ac:spMk id="2" creationId="{7AEBD144-90B1-4D29-AF5C-3ED41EE5B132}"/>
          </ac:spMkLst>
        </pc:spChg>
        <pc:spChg chg="mod">
          <ac:chgData name="Guest User" userId="" providerId="Windows Live" clId="Web-{41CCCB07-522C-46C1-86A0-22BC1F4B510B}" dt="2020-09-11T03:05:06.531" v="162" actId="20577"/>
          <ac:spMkLst>
            <pc:docMk/>
            <pc:sldMk cId="191431046" sldId="262"/>
            <ac:spMk id="3" creationId="{F177BB5B-A6E7-45FC-B5B6-7D2C5303BAE6}"/>
          </ac:spMkLst>
        </pc:spChg>
        <pc:spChg chg="add del">
          <ac:chgData name="Guest User" userId="" providerId="Windows Live" clId="Web-{41CCCB07-522C-46C1-86A0-22BC1F4B510B}" dt="2020-09-11T03:01:12.360" v="23"/>
          <ac:spMkLst>
            <pc:docMk/>
            <pc:sldMk cId="191431046" sldId="262"/>
            <ac:spMk id="5" creationId="{F242A2C1-4E09-4AFE-B8C3-5D09C59DC3D1}"/>
          </ac:spMkLst>
        </pc:spChg>
      </pc:sldChg>
      <pc:sldChg chg="modSp new">
        <pc:chgData name="Guest User" userId="" providerId="Windows Live" clId="Web-{41CCCB07-522C-46C1-86A0-22BC1F4B510B}" dt="2020-09-11T03:05:45" v="196" actId="20577"/>
        <pc:sldMkLst>
          <pc:docMk/>
          <pc:sldMk cId="2930158445" sldId="263"/>
        </pc:sldMkLst>
        <pc:spChg chg="mod">
          <ac:chgData name="Guest User" userId="" providerId="Windows Live" clId="Web-{41CCCB07-522C-46C1-86A0-22BC1F4B510B}" dt="2020-09-11T03:05:17.531" v="173" actId="20577"/>
          <ac:spMkLst>
            <pc:docMk/>
            <pc:sldMk cId="2930158445" sldId="263"/>
            <ac:spMk id="2" creationId="{889E3E9F-850B-42B0-BCA3-F3A45D9932A9}"/>
          </ac:spMkLst>
        </pc:spChg>
        <pc:spChg chg="mod">
          <ac:chgData name="Guest User" userId="" providerId="Windows Live" clId="Web-{41CCCB07-522C-46C1-86A0-22BC1F4B510B}" dt="2020-09-11T03:05:45" v="196" actId="20577"/>
          <ac:spMkLst>
            <pc:docMk/>
            <pc:sldMk cId="2930158445" sldId="263"/>
            <ac:spMk id="3" creationId="{66A8B779-C5DF-4C32-9BE8-D0A947BEA868}"/>
          </ac:spMkLst>
        </pc:spChg>
      </pc:sldChg>
      <pc:sldChg chg="addSp modSp new">
        <pc:chgData name="Guest User" userId="" providerId="Windows Live" clId="Web-{41CCCB07-522C-46C1-86A0-22BC1F4B510B}" dt="2020-09-11T03:05:49.656" v="199"/>
        <pc:sldMkLst>
          <pc:docMk/>
          <pc:sldMk cId="396799995" sldId="264"/>
        </pc:sldMkLst>
        <pc:spChg chg="mod">
          <ac:chgData name="Guest User" userId="" providerId="Windows Live" clId="Web-{41CCCB07-522C-46C1-86A0-22BC1F4B510B}" dt="2020-09-11T03:05:19.422" v="177" actId="20577"/>
          <ac:spMkLst>
            <pc:docMk/>
            <pc:sldMk cId="396799995" sldId="264"/>
            <ac:spMk id="2" creationId="{7666C24B-7C8B-455B-B0A1-A26792808299}"/>
          </ac:spMkLst>
        </pc:spChg>
        <pc:spChg chg="mod">
          <ac:chgData name="Guest User" userId="" providerId="Windows Live" clId="Web-{41CCCB07-522C-46C1-86A0-22BC1F4B510B}" dt="2020-09-11T03:05:41.406" v="190" actId="20577"/>
          <ac:spMkLst>
            <pc:docMk/>
            <pc:sldMk cId="396799995" sldId="264"/>
            <ac:spMk id="3" creationId="{BD9B69DC-1A8B-43C0-8EA4-80CB9099CF5D}"/>
          </ac:spMkLst>
        </pc:spChg>
        <pc:spChg chg="add">
          <ac:chgData name="Guest User" userId="" providerId="Windows Live" clId="Web-{41CCCB07-522C-46C1-86A0-22BC1F4B510B}" dt="2020-09-11T03:05:49.656" v="199"/>
          <ac:spMkLst>
            <pc:docMk/>
            <pc:sldMk cId="396799995" sldId="264"/>
            <ac:spMk id="5" creationId="{F250F8D9-0B6C-4B4D-BD41-AEB402D56C1D}"/>
          </ac:spMkLst>
        </pc:spChg>
      </pc:sldChg>
      <pc:sldChg chg="new">
        <pc:chgData name="Guest User" userId="" providerId="Windows Live" clId="Web-{41CCCB07-522C-46C1-86A0-22BC1F4B510B}" dt="2020-09-11T03:05:57.437" v="200"/>
        <pc:sldMkLst>
          <pc:docMk/>
          <pc:sldMk cId="4192415832" sldId="265"/>
        </pc:sldMkLst>
      </pc:sldChg>
    </pc:docChg>
  </pc:docChgLst>
  <pc:docChgLst>
    <pc:chgData name="Guest User" providerId="Windows Live" clId="Web-{074C2B84-6946-4672-A539-2D1939707403}"/>
    <pc:docChg chg="modSld">
      <pc:chgData name="Guest User" userId="" providerId="Windows Live" clId="Web-{074C2B84-6946-4672-A539-2D1939707403}" dt="2020-09-10T16:31:04.785" v="59"/>
      <pc:docMkLst>
        <pc:docMk/>
      </pc:docMkLst>
      <pc:sldChg chg="addSp delSp modSp mod setBg setClrOvrMap">
        <pc:chgData name="Guest User" userId="" providerId="Windows Live" clId="Web-{074C2B84-6946-4672-A539-2D1939707403}" dt="2020-09-10T16:31:04.785" v="59"/>
        <pc:sldMkLst>
          <pc:docMk/>
          <pc:sldMk cId="1818871794" sldId="261"/>
        </pc:sldMkLst>
        <pc:spChg chg="mod">
          <ac:chgData name="Guest User" userId="" providerId="Windows Live" clId="Web-{074C2B84-6946-4672-A539-2D1939707403}" dt="2020-09-10T16:28:37.719" v="31" actId="14100"/>
          <ac:spMkLst>
            <pc:docMk/>
            <pc:sldMk cId="1818871794" sldId="261"/>
            <ac:spMk id="2" creationId="{A5C93519-6B29-1346-9FCB-0835B80531A4}"/>
          </ac:spMkLst>
        </pc:spChg>
        <pc:spChg chg="add mod">
          <ac:chgData name="Guest User" userId="" providerId="Windows Live" clId="Web-{074C2B84-6946-4672-A539-2D1939707403}" dt="2020-09-10T16:30:43.847" v="39"/>
          <ac:spMkLst>
            <pc:docMk/>
            <pc:sldMk cId="1818871794" sldId="261"/>
            <ac:spMk id="5" creationId="{DCA1E397-43B8-4078-9C2A-2BFA4EE87CC9}"/>
          </ac:spMkLst>
        </pc:spChg>
        <pc:spChg chg="mod">
          <ac:chgData name="Guest User" userId="" providerId="Windows Live" clId="Web-{074C2B84-6946-4672-A539-2D1939707403}" dt="2020-09-10T16:28:47.516" v="34" actId="20577"/>
          <ac:spMkLst>
            <pc:docMk/>
            <pc:sldMk cId="1818871794" sldId="261"/>
            <ac:spMk id="8" creationId="{57FFE273-805C-47CC-98BD-C63CD14BF635}"/>
          </ac:spMkLst>
        </pc:spChg>
        <pc:spChg chg="del">
          <ac:chgData name="Guest User" userId="" providerId="Windows Live" clId="Web-{074C2B84-6946-4672-A539-2D1939707403}" dt="2020-09-10T16:28:09.343" v="0"/>
          <ac:spMkLst>
            <pc:docMk/>
            <pc:sldMk cId="1818871794" sldId="261"/>
            <ac:spMk id="98" creationId="{2A0E4E09-FC02-4ADC-951A-3FFA90B6FE39}"/>
          </ac:spMkLst>
        </pc:spChg>
        <pc:spChg chg="del">
          <ac:chgData name="Guest User" userId="" providerId="Windows Live" clId="Web-{074C2B84-6946-4672-A539-2D1939707403}" dt="2020-09-10T16:28:09.343" v="0"/>
          <ac:spMkLst>
            <pc:docMk/>
            <pc:sldMk cId="1818871794" sldId="261"/>
            <ac:spMk id="100" creationId="{9453FF84-60C1-4EA8-B49B-1B8C2D0C589F}"/>
          </ac:spMkLst>
        </pc:spChg>
        <pc:spChg chg="add">
          <ac:chgData name="Guest User" userId="" providerId="Windows Live" clId="Web-{074C2B84-6946-4672-A539-2D1939707403}" dt="2020-09-10T16:28:09.343" v="0"/>
          <ac:spMkLst>
            <pc:docMk/>
            <pc:sldMk cId="1818871794" sldId="261"/>
            <ac:spMk id="105" creationId="{19A1D830-E73C-47A9-A534-323CEEFF5B32}"/>
          </ac:spMkLst>
        </pc:spChg>
        <pc:spChg chg="add">
          <ac:chgData name="Guest User" userId="" providerId="Windows Live" clId="Web-{074C2B84-6946-4672-A539-2D1939707403}" dt="2020-09-10T16:28:09.343" v="0"/>
          <ac:spMkLst>
            <pc:docMk/>
            <pc:sldMk cId="1818871794" sldId="261"/>
            <ac:spMk id="107" creationId="{8F69FBEC-4C47-4288-962D-3FC20C79F3F5}"/>
          </ac:spMkLst>
        </pc:spChg>
        <pc:grpChg chg="del">
          <ac:chgData name="Guest User" userId="" providerId="Windows Live" clId="Web-{074C2B84-6946-4672-A539-2D1939707403}" dt="2020-09-10T16:28:09.343" v="0"/>
          <ac:grpSpMkLst>
            <pc:docMk/>
            <pc:sldMk cId="1818871794" sldId="261"/>
            <ac:grpSpMk id="94" creationId="{16DBFAD4-B5FC-442B-A283-381B01B195F7}"/>
          </ac:grpSpMkLst>
        </pc:grpChg>
        <pc:grpChg chg="add">
          <ac:chgData name="Guest User" userId="" providerId="Windows Live" clId="Web-{074C2B84-6946-4672-A539-2D1939707403}" dt="2020-09-10T16:28:09.343" v="0"/>
          <ac:grpSpMkLst>
            <pc:docMk/>
            <pc:sldMk cId="1818871794" sldId="261"/>
            <ac:grpSpMk id="109" creationId="{54F6FC82-E588-4DA0-8096-0C3BD54F17B5}"/>
          </ac:grpSpMkLst>
        </pc:grpChg>
        <pc:graphicFrameChg chg="add mod modGraphic">
          <ac:chgData name="Guest User" userId="" providerId="Windows Live" clId="Web-{074C2B84-6946-4672-A539-2D1939707403}" dt="2020-09-10T16:31:04.785" v="59"/>
          <ac:graphicFrameMkLst>
            <pc:docMk/>
            <pc:sldMk cId="1818871794" sldId="261"/>
            <ac:graphicFrameMk id="4" creationId="{9A7A4929-2C56-49AE-9B46-37F677BE454C}"/>
          </ac:graphicFrameMkLst>
        </pc:graphicFrameChg>
        <pc:picChg chg="del mod ord">
          <ac:chgData name="Guest User" userId="" providerId="Windows Live" clId="Web-{074C2B84-6946-4672-A539-2D1939707403}" dt="2020-09-10T16:28:12.625" v="1"/>
          <ac:picMkLst>
            <pc:docMk/>
            <pc:sldMk cId="1818871794" sldId="261"/>
            <ac:picMk id="13" creationId="{573EC269-9A59-49F8-B377-784E209B3A04}"/>
          </ac:picMkLst>
        </pc:picChg>
      </pc:sldChg>
    </pc:docChg>
  </pc:docChgLst>
  <pc:docChgLst>
    <pc:chgData name="Guest User" providerId="Windows Live" clId="Web-{6A5AE50A-52AD-4724-BE63-4AC56F193D3A}"/>
    <pc:docChg chg="modSld">
      <pc:chgData name="Guest User" userId="" providerId="Windows Live" clId="Web-{6A5AE50A-52AD-4724-BE63-4AC56F193D3A}" dt="2020-09-11T07:07:42.192" v="27" actId="1076"/>
      <pc:docMkLst>
        <pc:docMk/>
      </pc:docMkLst>
      <pc:sldChg chg="modSp">
        <pc:chgData name="Guest User" userId="" providerId="Windows Live" clId="Web-{6A5AE50A-52AD-4724-BE63-4AC56F193D3A}" dt="2020-09-11T07:06:33.115" v="17" actId="20577"/>
        <pc:sldMkLst>
          <pc:docMk/>
          <pc:sldMk cId="396799995" sldId="264"/>
        </pc:sldMkLst>
        <pc:spChg chg="mod">
          <ac:chgData name="Guest User" userId="" providerId="Windows Live" clId="Web-{6A5AE50A-52AD-4724-BE63-4AC56F193D3A}" dt="2020-09-11T07:06:33.115" v="17" actId="20577"/>
          <ac:spMkLst>
            <pc:docMk/>
            <pc:sldMk cId="396799995" sldId="264"/>
            <ac:spMk id="5" creationId="{F250F8D9-0B6C-4B4D-BD41-AEB402D56C1D}"/>
          </ac:spMkLst>
        </pc:spChg>
      </pc:sldChg>
      <pc:sldChg chg="addSp delSp modSp mod setBg setClrOvrMap">
        <pc:chgData name="Guest User" userId="" providerId="Windows Live" clId="Web-{6A5AE50A-52AD-4724-BE63-4AC56F193D3A}" dt="2020-09-11T07:06:05.319" v="0"/>
        <pc:sldMkLst>
          <pc:docMk/>
          <pc:sldMk cId="4192415832" sldId="265"/>
        </pc:sldMkLst>
        <pc:spChg chg="mod">
          <ac:chgData name="Guest User" userId="" providerId="Windows Live" clId="Web-{6A5AE50A-52AD-4724-BE63-4AC56F193D3A}" dt="2020-09-11T07:06:05.319" v="0"/>
          <ac:spMkLst>
            <pc:docMk/>
            <pc:sldMk cId="4192415832" sldId="265"/>
            <ac:spMk id="2" creationId="{C95C3E9A-3C2E-4B6C-B873-7FEC68DAA974}"/>
          </ac:spMkLst>
        </pc:spChg>
        <pc:spChg chg="mod ord">
          <ac:chgData name="Guest User" userId="" providerId="Windows Live" clId="Web-{6A5AE50A-52AD-4724-BE63-4AC56F193D3A}" dt="2020-09-11T07:06:05.319" v="0"/>
          <ac:spMkLst>
            <pc:docMk/>
            <pc:sldMk cId="4192415832" sldId="265"/>
            <ac:spMk id="3" creationId="{C545B4C9-5EF8-4400-A6C6-B801AF85960D}"/>
          </ac:spMkLst>
        </pc:spChg>
        <pc:spChg chg="del">
          <ac:chgData name="Guest User" userId="" providerId="Windows Live" clId="Web-{6A5AE50A-52AD-4724-BE63-4AC56F193D3A}" dt="2020-09-11T07:06:05.319" v="0"/>
          <ac:spMkLst>
            <pc:docMk/>
            <pc:sldMk cId="4192415832" sldId="265"/>
            <ac:spMk id="10" creationId="{6BA17954-54E0-419C-92D3-4C4775A817D8}"/>
          </ac:spMkLst>
        </pc:spChg>
        <pc:spChg chg="del">
          <ac:chgData name="Guest User" userId="" providerId="Windows Live" clId="Web-{6A5AE50A-52AD-4724-BE63-4AC56F193D3A}" dt="2020-09-11T07:06:05.319" v="0"/>
          <ac:spMkLst>
            <pc:docMk/>
            <pc:sldMk cId="4192415832" sldId="265"/>
            <ac:spMk id="12" creationId="{523C5163-DFEA-4D68-AF8F-A6BD6B674457}"/>
          </ac:spMkLst>
        </pc:spChg>
        <pc:spChg chg="del">
          <ac:chgData name="Guest User" userId="" providerId="Windows Live" clId="Web-{6A5AE50A-52AD-4724-BE63-4AC56F193D3A}" dt="2020-09-11T07:06:05.319" v="0"/>
          <ac:spMkLst>
            <pc:docMk/>
            <pc:sldMk cId="4192415832" sldId="265"/>
            <ac:spMk id="14" creationId="{51DD55B3-5910-4D84-8A2E-B22ED522456D}"/>
          </ac:spMkLst>
        </pc:spChg>
        <pc:spChg chg="add">
          <ac:chgData name="Guest User" userId="" providerId="Windows Live" clId="Web-{6A5AE50A-52AD-4724-BE63-4AC56F193D3A}" dt="2020-09-11T07:06:05.319" v="0"/>
          <ac:spMkLst>
            <pc:docMk/>
            <pc:sldMk cId="4192415832" sldId="265"/>
            <ac:spMk id="23" creationId="{E009DD9B-5EE2-4C0D-8B2B-351C8C102205}"/>
          </ac:spMkLst>
        </pc:spChg>
        <pc:spChg chg="add">
          <ac:chgData name="Guest User" userId="" providerId="Windows Live" clId="Web-{6A5AE50A-52AD-4724-BE63-4AC56F193D3A}" dt="2020-09-11T07:06:05.319" v="0"/>
          <ac:spMkLst>
            <pc:docMk/>
            <pc:sldMk cId="4192415832" sldId="265"/>
            <ac:spMk id="25" creationId="{E720DB99-7745-4E75-9D96-AAB6D55C531E}"/>
          </ac:spMkLst>
        </pc:spChg>
        <pc:spChg chg="add">
          <ac:chgData name="Guest User" userId="" providerId="Windows Live" clId="Web-{6A5AE50A-52AD-4724-BE63-4AC56F193D3A}" dt="2020-09-11T07:06:05.319" v="0"/>
          <ac:spMkLst>
            <pc:docMk/>
            <pc:sldMk cId="4192415832" sldId="265"/>
            <ac:spMk id="27" creationId="{D68803C4-E159-4360-B7BB-74205C8F782D}"/>
          </ac:spMkLst>
        </pc:spChg>
        <pc:spChg chg="add">
          <ac:chgData name="Guest User" userId="" providerId="Windows Live" clId="Web-{6A5AE50A-52AD-4724-BE63-4AC56F193D3A}" dt="2020-09-11T07:06:05.319" v="0"/>
          <ac:spMkLst>
            <pc:docMk/>
            <pc:sldMk cId="4192415832" sldId="265"/>
            <ac:spMk id="29" creationId="{504B0465-3B07-49BF-BEA7-D81476246293}"/>
          </ac:spMkLst>
        </pc:spChg>
        <pc:spChg chg="add">
          <ac:chgData name="Guest User" userId="" providerId="Windows Live" clId="Web-{6A5AE50A-52AD-4724-BE63-4AC56F193D3A}" dt="2020-09-11T07:06:05.319" v="0"/>
          <ac:spMkLst>
            <pc:docMk/>
            <pc:sldMk cId="4192415832" sldId="265"/>
            <ac:spMk id="31" creationId="{49B7FFA5-14CB-4A4F-9BCC-CA3AA5D9D276}"/>
          </ac:spMkLst>
        </pc:spChg>
        <pc:spChg chg="add">
          <ac:chgData name="Guest User" userId="" providerId="Windows Live" clId="Web-{6A5AE50A-52AD-4724-BE63-4AC56F193D3A}" dt="2020-09-11T07:06:05.319" v="0"/>
          <ac:spMkLst>
            <pc:docMk/>
            <pc:sldMk cId="4192415832" sldId="265"/>
            <ac:spMk id="33" creationId="{04E48745-7512-4EC2-9E20-9092D12150CA}"/>
          </ac:spMkLst>
        </pc:spChg>
        <pc:grpChg chg="del">
          <ac:chgData name="Guest User" userId="" providerId="Windows Live" clId="Web-{6A5AE50A-52AD-4724-BE63-4AC56F193D3A}" dt="2020-09-11T07:06:05.319" v="0"/>
          <ac:grpSpMkLst>
            <pc:docMk/>
            <pc:sldMk cId="4192415832" sldId="265"/>
            <ac:grpSpMk id="18" creationId="{1392CA3D-5152-407E-8F49-7BEFB33851C0}"/>
          </ac:grpSpMkLst>
        </pc:grpChg>
      </pc:sldChg>
      <pc:sldChg chg="addSp delSp modSp">
        <pc:chgData name="Guest User" userId="" providerId="Windows Live" clId="Web-{6A5AE50A-52AD-4724-BE63-4AC56F193D3A}" dt="2020-09-11T07:07:42.192" v="27" actId="1076"/>
        <pc:sldMkLst>
          <pc:docMk/>
          <pc:sldMk cId="3008502324" sldId="266"/>
        </pc:sldMkLst>
        <pc:picChg chg="add mod">
          <ac:chgData name="Guest User" userId="" providerId="Windows Live" clId="Web-{6A5AE50A-52AD-4724-BE63-4AC56F193D3A}" dt="2020-09-11T07:07:42.192" v="27" actId="1076"/>
          <ac:picMkLst>
            <pc:docMk/>
            <pc:sldMk cId="3008502324" sldId="266"/>
            <ac:picMk id="2" creationId="{DF6FD8FA-CF0E-4C9E-946F-12192C5B183D}"/>
          </ac:picMkLst>
        </pc:picChg>
        <pc:picChg chg="del">
          <ac:chgData name="Guest User" userId="" providerId="Windows Live" clId="Web-{6A5AE50A-52AD-4724-BE63-4AC56F193D3A}" dt="2020-09-11T07:07:27.568" v="20"/>
          <ac:picMkLst>
            <pc:docMk/>
            <pc:sldMk cId="3008502324" sldId="266"/>
            <ac:picMk id="5" creationId="{72AFEE8B-B49B-4066-9D34-608723934F3C}"/>
          </ac:picMkLst>
        </pc:picChg>
      </pc:sldChg>
    </pc:docChg>
  </pc:docChgLst>
  <pc:docChgLst>
    <pc:chgData name="Guest User" providerId="Windows Live" clId="Web-{9440CC0A-DE76-446B-9827-AF1062C23DF9}"/>
    <pc:docChg chg="modSld sldOrd addMainMaster delMainMaster">
      <pc:chgData name="Guest User" userId="" providerId="Windows Live" clId="Web-{9440CC0A-DE76-446B-9827-AF1062C23DF9}" dt="2020-09-15T01:32:02.247" v="565" actId="20577"/>
      <pc:docMkLst>
        <pc:docMk/>
      </pc:docMkLst>
      <pc:sldChg chg="delSp modSp mod modClrScheme delDesignElem chgLayout">
        <pc:chgData name="Guest User" userId="" providerId="Windows Live" clId="Web-{9440CC0A-DE76-446B-9827-AF1062C23DF9}" dt="2020-09-15T01:19:43.203" v="16"/>
        <pc:sldMkLst>
          <pc:docMk/>
          <pc:sldMk cId="531247187" sldId="256"/>
        </pc:sldMkLst>
        <pc:spChg chg="mod ord">
          <ac:chgData name="Guest User" userId="" providerId="Windows Live" clId="Web-{9440CC0A-DE76-446B-9827-AF1062C23DF9}" dt="2020-09-15T01:19:43.203" v="16"/>
          <ac:spMkLst>
            <pc:docMk/>
            <pc:sldMk cId="531247187" sldId="256"/>
            <ac:spMk id="2" creationId="{A5C93519-6B29-1346-9FCB-0835B80531A4}"/>
          </ac:spMkLst>
        </pc:spChg>
        <pc:spChg chg="mod ord">
          <ac:chgData name="Guest User" userId="" providerId="Windows Live" clId="Web-{9440CC0A-DE76-446B-9827-AF1062C23DF9}" dt="2020-09-15T01:19:43.203" v="16"/>
          <ac:spMkLst>
            <pc:docMk/>
            <pc:sldMk cId="531247187" sldId="256"/>
            <ac:spMk id="8" creationId="{57FFE273-805C-47CC-98BD-C63CD14BF635}"/>
          </ac:spMkLst>
        </pc:spChg>
        <pc:spChg chg="del">
          <ac:chgData name="Guest User" userId="" providerId="Windows Live" clId="Web-{9440CC0A-DE76-446B-9827-AF1062C23DF9}" dt="2020-09-15T01:14:27.580" v="0"/>
          <ac:spMkLst>
            <pc:docMk/>
            <pc:sldMk cId="531247187" sldId="256"/>
            <ac:spMk id="129" creationId="{2A0E4E09-FC02-4ADC-951A-3FFA90B6FE39}"/>
          </ac:spMkLst>
        </pc:spChg>
        <pc:spChg chg="del">
          <ac:chgData name="Guest User" userId="" providerId="Windows Live" clId="Web-{9440CC0A-DE76-446B-9827-AF1062C23DF9}" dt="2020-09-15T01:14:27.580" v="0"/>
          <ac:spMkLst>
            <pc:docMk/>
            <pc:sldMk cId="531247187" sldId="256"/>
            <ac:spMk id="131" creationId="{0060CE1A-A2ED-43AC-857D-05822177FAD1}"/>
          </ac:spMkLst>
        </pc:spChg>
      </pc:sldChg>
      <pc:sldChg chg="addSp delSp modSp mod modClrScheme delDesignElem chgLayout">
        <pc:chgData name="Guest User" userId="" providerId="Windows Live" clId="Web-{9440CC0A-DE76-446B-9827-AF1062C23DF9}" dt="2020-09-15T01:30:30.403" v="497" actId="20577"/>
        <pc:sldMkLst>
          <pc:docMk/>
          <pc:sldMk cId="38399307" sldId="257"/>
        </pc:sldMkLst>
        <pc:spChg chg="mod ord">
          <ac:chgData name="Guest User" userId="" providerId="Windows Live" clId="Web-{9440CC0A-DE76-446B-9827-AF1062C23DF9}" dt="2020-09-15T01:19:43.203" v="16"/>
          <ac:spMkLst>
            <pc:docMk/>
            <pc:sldMk cId="38399307" sldId="257"/>
            <ac:spMk id="2" creationId="{A5C93519-6B29-1346-9FCB-0835B80531A4}"/>
          </ac:spMkLst>
        </pc:spChg>
        <pc:spChg chg="add del">
          <ac:chgData name="Guest User" userId="" providerId="Windows Live" clId="Web-{9440CC0A-DE76-446B-9827-AF1062C23DF9}" dt="2020-09-15T01:24:26.936" v="46"/>
          <ac:spMkLst>
            <pc:docMk/>
            <pc:sldMk cId="38399307" sldId="257"/>
            <ac:spMk id="3" creationId="{780DB356-81B1-461E-91CB-DBFFD2C1D972}"/>
          </ac:spMkLst>
        </pc:spChg>
        <pc:spChg chg="add del">
          <ac:chgData name="Guest User" userId="" providerId="Windows Live" clId="Web-{9440CC0A-DE76-446B-9827-AF1062C23DF9}" dt="2020-09-15T01:24:25.702" v="45"/>
          <ac:spMkLst>
            <pc:docMk/>
            <pc:sldMk cId="38399307" sldId="257"/>
            <ac:spMk id="4" creationId="{651FF44B-6203-43AF-9E8E-3AD2D9599424}"/>
          </ac:spMkLst>
        </pc:spChg>
        <pc:spChg chg="mod ord">
          <ac:chgData name="Guest User" userId="" providerId="Windows Live" clId="Web-{9440CC0A-DE76-446B-9827-AF1062C23DF9}" dt="2020-09-15T01:30:30.403" v="497" actId="20577"/>
          <ac:spMkLst>
            <pc:docMk/>
            <pc:sldMk cId="38399307" sldId="257"/>
            <ac:spMk id="8" creationId="{57FFE273-805C-47CC-98BD-C63CD14BF635}"/>
          </ac:spMkLst>
        </pc:spChg>
        <pc:spChg chg="del">
          <ac:chgData name="Guest User" userId="" providerId="Windows Live" clId="Web-{9440CC0A-DE76-446B-9827-AF1062C23DF9}" dt="2020-09-15T01:14:27.580" v="0"/>
          <ac:spMkLst>
            <pc:docMk/>
            <pc:sldMk cId="38399307" sldId="257"/>
            <ac:spMk id="76" creationId="{3964958D-AF5D-4863-B5FB-83F6B8CB12A0}"/>
          </ac:spMkLst>
        </pc:spChg>
        <pc:grpChg chg="del">
          <ac:chgData name="Guest User" userId="" providerId="Windows Live" clId="Web-{9440CC0A-DE76-446B-9827-AF1062C23DF9}" dt="2020-09-15T01:14:27.580" v="0"/>
          <ac:grpSpMkLst>
            <pc:docMk/>
            <pc:sldMk cId="38399307" sldId="257"/>
            <ac:grpSpMk id="72" creationId="{16DBFAD4-B5FC-442B-A283-381B01B195F7}"/>
          </ac:grpSpMkLst>
        </pc:grpChg>
        <pc:grpChg chg="del">
          <ac:chgData name="Guest User" userId="" providerId="Windows Live" clId="Web-{9440CC0A-DE76-446B-9827-AF1062C23DF9}" dt="2020-09-15T01:14:27.580" v="0"/>
          <ac:grpSpMkLst>
            <pc:docMk/>
            <pc:sldMk cId="38399307" sldId="257"/>
            <ac:grpSpMk id="78" creationId="{11002ACD-3B0C-4885-8754-8A00E926FE4B}"/>
          </ac:grpSpMkLst>
        </pc:grpChg>
      </pc:sldChg>
      <pc:sldChg chg="delSp modSp mod modClrScheme delDesignElem chgLayout">
        <pc:chgData name="Guest User" userId="" providerId="Windows Live" clId="Web-{9440CC0A-DE76-446B-9827-AF1062C23DF9}" dt="2020-09-15T01:19:43.203" v="16"/>
        <pc:sldMkLst>
          <pc:docMk/>
          <pc:sldMk cId="3070123580" sldId="258"/>
        </pc:sldMkLst>
        <pc:spChg chg="mod ord">
          <ac:chgData name="Guest User" userId="" providerId="Windows Live" clId="Web-{9440CC0A-DE76-446B-9827-AF1062C23DF9}" dt="2020-09-15T01:19:43.203" v="16"/>
          <ac:spMkLst>
            <pc:docMk/>
            <pc:sldMk cId="3070123580" sldId="258"/>
            <ac:spMk id="2" creationId="{A5C93519-6B29-1346-9FCB-0835B80531A4}"/>
          </ac:spMkLst>
        </pc:spChg>
        <pc:spChg chg="mod ord">
          <ac:chgData name="Guest User" userId="" providerId="Windows Live" clId="Web-{9440CC0A-DE76-446B-9827-AF1062C23DF9}" dt="2020-09-15T01:19:43.203" v="16"/>
          <ac:spMkLst>
            <pc:docMk/>
            <pc:sldMk cId="3070123580" sldId="258"/>
            <ac:spMk id="8" creationId="{57FFE273-805C-47CC-98BD-C63CD14BF635}"/>
          </ac:spMkLst>
        </pc:spChg>
        <pc:spChg chg="del">
          <ac:chgData name="Guest User" userId="" providerId="Windows Live" clId="Web-{9440CC0A-DE76-446B-9827-AF1062C23DF9}" dt="2020-09-15T01:14:27.580" v="0"/>
          <ac:spMkLst>
            <pc:docMk/>
            <pc:sldMk cId="3070123580" sldId="258"/>
            <ac:spMk id="85" creationId="{5C28659E-412C-4600-B45E-BAE370BC24B9}"/>
          </ac:spMkLst>
        </pc:spChg>
        <pc:spChg chg="del">
          <ac:chgData name="Guest User" userId="" providerId="Windows Live" clId="Web-{9440CC0A-DE76-446B-9827-AF1062C23DF9}" dt="2020-09-15T01:14:27.580" v="0"/>
          <ac:spMkLst>
            <pc:docMk/>
            <pc:sldMk cId="3070123580" sldId="258"/>
            <ac:spMk id="87" creationId="{AE95896B-6905-4618-A7DF-DED8A61FBC83}"/>
          </ac:spMkLst>
        </pc:spChg>
        <pc:spChg chg="del">
          <ac:chgData name="Guest User" userId="" providerId="Windows Live" clId="Web-{9440CC0A-DE76-446B-9827-AF1062C23DF9}" dt="2020-09-15T01:14:27.580" v="0"/>
          <ac:spMkLst>
            <pc:docMk/>
            <pc:sldMk cId="3070123580" sldId="258"/>
            <ac:spMk id="89" creationId="{7748BD8C-4984-4138-94CA-2DC5F39DC379}"/>
          </ac:spMkLst>
        </pc:spChg>
      </pc:sldChg>
      <pc:sldChg chg="addSp delSp modSp mod modClrScheme delDesignElem chgLayout">
        <pc:chgData name="Guest User" userId="" providerId="Windows Live" clId="Web-{9440CC0A-DE76-446B-9827-AF1062C23DF9}" dt="2020-09-15T01:21:36.422" v="30" actId="1076"/>
        <pc:sldMkLst>
          <pc:docMk/>
          <pc:sldMk cId="1623798330" sldId="259"/>
        </pc:sldMkLst>
        <pc:spChg chg="mod ord">
          <ac:chgData name="Guest User" userId="" providerId="Windows Live" clId="Web-{9440CC0A-DE76-446B-9827-AF1062C23DF9}" dt="2020-09-15T01:21:05.328" v="23" actId="1076"/>
          <ac:spMkLst>
            <pc:docMk/>
            <pc:sldMk cId="1623798330" sldId="259"/>
            <ac:spMk id="2" creationId="{A5C93519-6B29-1346-9FCB-0835B80531A4}"/>
          </ac:spMkLst>
        </pc:spChg>
        <pc:spChg chg="add del mod ord">
          <ac:chgData name="Guest User" userId="" providerId="Windows Live" clId="Web-{9440CC0A-DE76-446B-9827-AF1062C23DF9}" dt="2020-09-15T01:20:17.453" v="18"/>
          <ac:spMkLst>
            <pc:docMk/>
            <pc:sldMk cId="1623798330" sldId="259"/>
            <ac:spMk id="3" creationId="{BF033588-7213-4695-A56D-97A6FF3DAF93}"/>
          </ac:spMkLst>
        </pc:spChg>
        <pc:spChg chg="mod ord">
          <ac:chgData name="Guest User" userId="" providerId="Windows Live" clId="Web-{9440CC0A-DE76-446B-9827-AF1062C23DF9}" dt="2020-09-15T01:21:36.422" v="30" actId="1076"/>
          <ac:spMkLst>
            <pc:docMk/>
            <pc:sldMk cId="1623798330" sldId="259"/>
            <ac:spMk id="8" creationId="{57FFE273-805C-47CC-98BD-C63CD14BF635}"/>
          </ac:spMkLst>
        </pc:spChg>
        <pc:spChg chg="del">
          <ac:chgData name="Guest User" userId="" providerId="Windows Live" clId="Web-{9440CC0A-DE76-446B-9827-AF1062C23DF9}" dt="2020-09-15T01:14:27.580" v="0"/>
          <ac:spMkLst>
            <pc:docMk/>
            <pc:sldMk cId="1623798330" sldId="259"/>
            <ac:spMk id="98" creationId="{2A0E4E09-FC02-4ADC-951A-3FFA90B6FE39}"/>
          </ac:spMkLst>
        </pc:spChg>
        <pc:spChg chg="del">
          <ac:chgData name="Guest User" userId="" providerId="Windows Live" clId="Web-{9440CC0A-DE76-446B-9827-AF1062C23DF9}" dt="2020-09-15T01:14:27.580" v="0"/>
          <ac:spMkLst>
            <pc:docMk/>
            <pc:sldMk cId="1623798330" sldId="259"/>
            <ac:spMk id="100" creationId="{9453FF84-60C1-4EA8-B49B-1B8C2D0C589F}"/>
          </ac:spMkLst>
        </pc:spChg>
        <pc:grpChg chg="del">
          <ac:chgData name="Guest User" userId="" providerId="Windows Live" clId="Web-{9440CC0A-DE76-446B-9827-AF1062C23DF9}" dt="2020-09-15T01:14:27.580" v="0"/>
          <ac:grpSpMkLst>
            <pc:docMk/>
            <pc:sldMk cId="1623798330" sldId="259"/>
            <ac:grpSpMk id="94" creationId="{16DBFAD4-B5FC-442B-A283-381B01B195F7}"/>
          </ac:grpSpMkLst>
        </pc:grpChg>
      </pc:sldChg>
      <pc:sldChg chg="delSp modSp mod modClrScheme delDesignElem chgLayout">
        <pc:chgData name="Guest User" userId="" providerId="Windows Live" clId="Web-{9440CC0A-DE76-446B-9827-AF1062C23DF9}" dt="2020-09-15T01:31:16.419" v="532"/>
        <pc:sldMkLst>
          <pc:docMk/>
          <pc:sldMk cId="3223179689" sldId="260"/>
        </pc:sldMkLst>
        <pc:spChg chg="mod ord">
          <ac:chgData name="Guest User" userId="" providerId="Windows Live" clId="Web-{9440CC0A-DE76-446B-9827-AF1062C23DF9}" dt="2020-09-15T01:21:45.656" v="31" actId="1076"/>
          <ac:spMkLst>
            <pc:docMk/>
            <pc:sldMk cId="3223179689" sldId="260"/>
            <ac:spMk id="2" creationId="{A5C93519-6B29-1346-9FCB-0835B80531A4}"/>
          </ac:spMkLst>
        </pc:spChg>
        <pc:spChg chg="mod ord">
          <ac:chgData name="Guest User" userId="" providerId="Windows Live" clId="Web-{9440CC0A-DE76-446B-9827-AF1062C23DF9}" dt="2020-09-15T01:19:43.203" v="16"/>
          <ac:spMkLst>
            <pc:docMk/>
            <pc:sldMk cId="3223179689" sldId="260"/>
            <ac:spMk id="8" creationId="{57FFE273-805C-47CC-98BD-C63CD14BF635}"/>
          </ac:spMkLst>
        </pc:spChg>
        <pc:spChg chg="del">
          <ac:chgData name="Guest User" userId="" providerId="Windows Live" clId="Web-{9440CC0A-DE76-446B-9827-AF1062C23DF9}" dt="2020-09-15T01:14:27.580" v="0"/>
          <ac:spMkLst>
            <pc:docMk/>
            <pc:sldMk cId="3223179689" sldId="260"/>
            <ac:spMk id="98" creationId="{2A0E4E09-FC02-4ADC-951A-3FFA90B6FE39}"/>
          </ac:spMkLst>
        </pc:spChg>
        <pc:spChg chg="del">
          <ac:chgData name="Guest User" userId="" providerId="Windows Live" clId="Web-{9440CC0A-DE76-446B-9827-AF1062C23DF9}" dt="2020-09-15T01:14:27.580" v="0"/>
          <ac:spMkLst>
            <pc:docMk/>
            <pc:sldMk cId="3223179689" sldId="260"/>
            <ac:spMk id="100" creationId="{9453FF84-60C1-4EA8-B49B-1B8C2D0C589F}"/>
          </ac:spMkLst>
        </pc:spChg>
        <pc:grpChg chg="del">
          <ac:chgData name="Guest User" userId="" providerId="Windows Live" clId="Web-{9440CC0A-DE76-446B-9827-AF1062C23DF9}" dt="2020-09-15T01:14:27.580" v="0"/>
          <ac:grpSpMkLst>
            <pc:docMk/>
            <pc:sldMk cId="3223179689" sldId="260"/>
            <ac:grpSpMk id="94" creationId="{16DBFAD4-B5FC-442B-A283-381B01B195F7}"/>
          </ac:grpSpMkLst>
        </pc:grpChg>
        <pc:graphicFrameChg chg="mod modGraphic">
          <ac:chgData name="Guest User" userId="" providerId="Windows Live" clId="Web-{9440CC0A-DE76-446B-9827-AF1062C23DF9}" dt="2020-09-15T01:31:16.419" v="532"/>
          <ac:graphicFrameMkLst>
            <pc:docMk/>
            <pc:sldMk cId="3223179689" sldId="260"/>
            <ac:graphicFrameMk id="3" creationId="{BEE007F5-1219-4A05-8504-6D634D2CBC12}"/>
          </ac:graphicFrameMkLst>
        </pc:graphicFrameChg>
      </pc:sldChg>
      <pc:sldChg chg="addSp delSp modSp mod ord modClrScheme delDesignElem chgLayout">
        <pc:chgData name="Guest User" userId="" providerId="Windows Live" clId="Web-{9440CC0A-DE76-446B-9827-AF1062C23DF9}" dt="2020-09-15T01:25:08.124" v="100"/>
        <pc:sldMkLst>
          <pc:docMk/>
          <pc:sldMk cId="1818871794" sldId="261"/>
        </pc:sldMkLst>
        <pc:spChg chg="mod ord">
          <ac:chgData name="Guest User" userId="" providerId="Windows Live" clId="Web-{9440CC0A-DE76-446B-9827-AF1062C23DF9}" dt="2020-09-15T01:22:07.343" v="32"/>
          <ac:spMkLst>
            <pc:docMk/>
            <pc:sldMk cId="1818871794" sldId="261"/>
            <ac:spMk id="2" creationId="{A5C93519-6B29-1346-9FCB-0835B80531A4}"/>
          </ac:spMkLst>
        </pc:spChg>
        <pc:spChg chg="mod ord">
          <ac:chgData name="Guest User" userId="" providerId="Windows Live" clId="Web-{9440CC0A-DE76-446B-9827-AF1062C23DF9}" dt="2020-09-15T01:22:07.343" v="32"/>
          <ac:spMkLst>
            <pc:docMk/>
            <pc:sldMk cId="1818871794" sldId="261"/>
            <ac:spMk id="8" creationId="{57FFE273-805C-47CC-98BD-C63CD14BF635}"/>
          </ac:spMkLst>
        </pc:spChg>
        <pc:spChg chg="add">
          <ac:chgData name="Guest User" userId="" providerId="Windows Live" clId="Web-{9440CC0A-DE76-446B-9827-AF1062C23DF9}" dt="2020-09-15T01:22:07.343" v="32"/>
          <ac:spMkLst>
            <pc:docMk/>
            <pc:sldMk cId="1818871794" sldId="261"/>
            <ac:spMk id="10" creationId="{0680B5D0-24EC-465A-A0E6-C4DF951E0043}"/>
          </ac:spMkLst>
        </pc:spChg>
        <pc:spChg chg="add">
          <ac:chgData name="Guest User" userId="" providerId="Windows Live" clId="Web-{9440CC0A-DE76-446B-9827-AF1062C23DF9}" dt="2020-09-15T01:22:07.343" v="32"/>
          <ac:spMkLst>
            <pc:docMk/>
            <pc:sldMk cId="1818871794" sldId="261"/>
            <ac:spMk id="15" creationId="{30BF1B50-A83E-4ED6-A2AA-C943C1F89F85}"/>
          </ac:spMkLst>
        </pc:spChg>
        <pc:spChg chg="add">
          <ac:chgData name="Guest User" userId="" providerId="Windows Live" clId="Web-{9440CC0A-DE76-446B-9827-AF1062C23DF9}" dt="2020-09-15T01:22:07.343" v="32"/>
          <ac:spMkLst>
            <pc:docMk/>
            <pc:sldMk cId="1818871794" sldId="261"/>
            <ac:spMk id="17" creationId="{1F31E8B2-210B-4B90-83BB-3B180732EF38}"/>
          </ac:spMkLst>
        </pc:spChg>
        <pc:spChg chg="add">
          <ac:chgData name="Guest User" userId="" providerId="Windows Live" clId="Web-{9440CC0A-DE76-446B-9827-AF1062C23DF9}" dt="2020-09-15T01:22:07.343" v="32"/>
          <ac:spMkLst>
            <pc:docMk/>
            <pc:sldMk cId="1818871794" sldId="261"/>
            <ac:spMk id="19" creationId="{6B387409-2B98-40F8-A65F-EF7CF989512F}"/>
          </ac:spMkLst>
        </pc:spChg>
        <pc:spChg chg="del">
          <ac:chgData name="Guest User" userId="" providerId="Windows Live" clId="Web-{9440CC0A-DE76-446B-9827-AF1062C23DF9}" dt="2020-09-15T01:14:27.580" v="0"/>
          <ac:spMkLst>
            <pc:docMk/>
            <pc:sldMk cId="1818871794" sldId="261"/>
            <ac:spMk id="105" creationId="{19A1D830-E73C-47A9-A534-323CEEFF5B32}"/>
          </ac:spMkLst>
        </pc:spChg>
        <pc:spChg chg="del">
          <ac:chgData name="Guest User" userId="" providerId="Windows Live" clId="Web-{9440CC0A-DE76-446B-9827-AF1062C23DF9}" dt="2020-09-15T01:14:27.580" v="0"/>
          <ac:spMkLst>
            <pc:docMk/>
            <pc:sldMk cId="1818871794" sldId="261"/>
            <ac:spMk id="107" creationId="{8F69FBEC-4C47-4288-962D-3FC20C79F3F5}"/>
          </ac:spMkLst>
        </pc:spChg>
        <pc:grpChg chg="add">
          <ac:chgData name="Guest User" userId="" providerId="Windows Live" clId="Web-{9440CC0A-DE76-446B-9827-AF1062C23DF9}" dt="2020-09-15T01:22:07.343" v="32"/>
          <ac:grpSpMkLst>
            <pc:docMk/>
            <pc:sldMk cId="1818871794" sldId="261"/>
            <ac:grpSpMk id="21" creationId="{C9E5F284-A588-4AE7-A36D-1C93E4FD0241}"/>
          </ac:grpSpMkLst>
        </pc:grpChg>
        <pc:grpChg chg="del">
          <ac:chgData name="Guest User" userId="" providerId="Windows Live" clId="Web-{9440CC0A-DE76-446B-9827-AF1062C23DF9}" dt="2020-09-15T01:14:27.580" v="0"/>
          <ac:grpSpMkLst>
            <pc:docMk/>
            <pc:sldMk cId="1818871794" sldId="261"/>
            <ac:grpSpMk id="109" creationId="{54F6FC82-E588-4DA0-8096-0C3BD54F17B5}"/>
          </ac:grpSpMkLst>
        </pc:grpChg>
        <pc:graphicFrameChg chg="mod ord">
          <ac:chgData name="Guest User" userId="" providerId="Windows Live" clId="Web-{9440CC0A-DE76-446B-9827-AF1062C23DF9}" dt="2020-09-15T01:22:07.343" v="32"/>
          <ac:graphicFrameMkLst>
            <pc:docMk/>
            <pc:sldMk cId="1818871794" sldId="261"/>
            <ac:graphicFrameMk id="4" creationId="{9A7A4929-2C56-49AE-9B46-37F677BE454C}"/>
          </ac:graphicFrameMkLst>
        </pc:graphicFrameChg>
      </pc:sldChg>
      <pc:sldChg chg="addSp modSp mod ord setBg modClrScheme chgLayout">
        <pc:chgData name="Guest User" userId="" providerId="Windows Live" clId="Web-{9440CC0A-DE76-446B-9827-AF1062C23DF9}" dt="2020-09-15T01:27:42.935" v="253"/>
        <pc:sldMkLst>
          <pc:docMk/>
          <pc:sldMk cId="2930158445" sldId="263"/>
        </pc:sldMkLst>
        <pc:spChg chg="mod ord">
          <ac:chgData name="Guest User" userId="" providerId="Windows Live" clId="Web-{9440CC0A-DE76-446B-9827-AF1062C23DF9}" dt="2020-09-15T01:22:15.499" v="33"/>
          <ac:spMkLst>
            <pc:docMk/>
            <pc:sldMk cId="2930158445" sldId="263"/>
            <ac:spMk id="2" creationId="{889E3E9F-850B-42B0-BCA3-F3A45D9932A9}"/>
          </ac:spMkLst>
        </pc:spChg>
        <pc:spChg chg="mod ord">
          <ac:chgData name="Guest User" userId="" providerId="Windows Live" clId="Web-{9440CC0A-DE76-446B-9827-AF1062C23DF9}" dt="2020-09-15T01:22:15.499" v="33"/>
          <ac:spMkLst>
            <pc:docMk/>
            <pc:sldMk cId="2930158445" sldId="263"/>
            <ac:spMk id="3" creationId="{66A8B779-C5DF-4C32-9BE8-D0A947BEA868}"/>
          </ac:spMkLst>
        </pc:spChg>
        <pc:spChg chg="mod ord">
          <ac:chgData name="Guest User" userId="" providerId="Windows Live" clId="Web-{9440CC0A-DE76-446B-9827-AF1062C23DF9}" dt="2020-09-15T01:22:15.499" v="33"/>
          <ac:spMkLst>
            <pc:docMk/>
            <pc:sldMk cId="2930158445" sldId="263"/>
            <ac:spMk id="4" creationId="{21A3315C-5743-4FD3-A3CE-A02F51D252EA}"/>
          </ac:spMkLst>
        </pc:spChg>
        <pc:spChg chg="add">
          <ac:chgData name="Guest User" userId="" providerId="Windows Live" clId="Web-{9440CC0A-DE76-446B-9827-AF1062C23DF9}" dt="2020-09-15T01:22:15.499" v="33"/>
          <ac:spMkLst>
            <pc:docMk/>
            <pc:sldMk cId="2930158445" sldId="263"/>
            <ac:spMk id="9" creationId="{3C06EAFD-0C69-4B3B-BEA7-E7E11DDF9C43}"/>
          </ac:spMkLst>
        </pc:spChg>
        <pc:spChg chg="add">
          <ac:chgData name="Guest User" userId="" providerId="Windows Live" clId="Web-{9440CC0A-DE76-446B-9827-AF1062C23DF9}" dt="2020-09-15T01:22:15.499" v="33"/>
          <ac:spMkLst>
            <pc:docMk/>
            <pc:sldMk cId="2930158445" sldId="263"/>
            <ac:spMk id="11" creationId="{A4066C89-42FB-4624-9AFE-3A31B36491B5}"/>
          </ac:spMkLst>
        </pc:spChg>
        <pc:spChg chg="add">
          <ac:chgData name="Guest User" userId="" providerId="Windows Live" clId="Web-{9440CC0A-DE76-446B-9827-AF1062C23DF9}" dt="2020-09-15T01:22:15.499" v="33"/>
          <ac:spMkLst>
            <pc:docMk/>
            <pc:sldMk cId="2930158445" sldId="263"/>
            <ac:spMk id="13" creationId="{BA218FBC-B2D6-48CA-9289-C4110162EDAD}"/>
          </ac:spMkLst>
        </pc:spChg>
        <pc:spChg chg="add">
          <ac:chgData name="Guest User" userId="" providerId="Windows Live" clId="Web-{9440CC0A-DE76-446B-9827-AF1062C23DF9}" dt="2020-09-15T01:22:15.499" v="33"/>
          <ac:spMkLst>
            <pc:docMk/>
            <pc:sldMk cId="2930158445" sldId="263"/>
            <ac:spMk id="15" creationId="{2DED9084-49DA-4911-ACB7-5F9E4DEFA039}"/>
          </ac:spMkLst>
        </pc:spChg>
      </pc:sldChg>
      <pc:sldChg chg="addSp modSp mod ord setBg modClrScheme chgLayout">
        <pc:chgData name="Guest User" userId="" providerId="Windows Live" clId="Web-{9440CC0A-DE76-446B-9827-AF1062C23DF9}" dt="2020-09-15T01:27:40.232" v="252"/>
        <pc:sldMkLst>
          <pc:docMk/>
          <pc:sldMk cId="396799995" sldId="264"/>
        </pc:sldMkLst>
        <pc:spChg chg="mod ord">
          <ac:chgData name="Guest User" userId="" providerId="Windows Live" clId="Web-{9440CC0A-DE76-446B-9827-AF1062C23DF9}" dt="2020-09-15T01:22:23.718" v="34"/>
          <ac:spMkLst>
            <pc:docMk/>
            <pc:sldMk cId="396799995" sldId="264"/>
            <ac:spMk id="2" creationId="{7666C24B-7C8B-455B-B0A1-A26792808299}"/>
          </ac:spMkLst>
        </pc:spChg>
        <pc:spChg chg="mod ord">
          <ac:chgData name="Guest User" userId="" providerId="Windows Live" clId="Web-{9440CC0A-DE76-446B-9827-AF1062C23DF9}" dt="2020-09-15T01:22:23.718" v="34"/>
          <ac:spMkLst>
            <pc:docMk/>
            <pc:sldMk cId="396799995" sldId="264"/>
            <ac:spMk id="3" creationId="{BD9B69DC-1A8B-43C0-8EA4-80CB9099CF5D}"/>
          </ac:spMkLst>
        </pc:spChg>
        <pc:spChg chg="mod ord">
          <ac:chgData name="Guest User" userId="" providerId="Windows Live" clId="Web-{9440CC0A-DE76-446B-9827-AF1062C23DF9}" dt="2020-09-15T01:22:23.718" v="34"/>
          <ac:spMkLst>
            <pc:docMk/>
            <pc:sldMk cId="396799995" sldId="264"/>
            <ac:spMk id="4" creationId="{2D7A35E1-78A9-45BC-BD6C-EBA8A790FE9D}"/>
          </ac:spMkLst>
        </pc:spChg>
        <pc:spChg chg="add">
          <ac:chgData name="Guest User" userId="" providerId="Windows Live" clId="Web-{9440CC0A-DE76-446B-9827-AF1062C23DF9}" dt="2020-09-15T01:22:23.718" v="34"/>
          <ac:spMkLst>
            <pc:docMk/>
            <pc:sldMk cId="396799995" sldId="264"/>
            <ac:spMk id="10" creationId="{3C06EAFD-0C69-4B3B-BEA7-E7E11DDF9C43}"/>
          </ac:spMkLst>
        </pc:spChg>
        <pc:spChg chg="add">
          <ac:chgData name="Guest User" userId="" providerId="Windows Live" clId="Web-{9440CC0A-DE76-446B-9827-AF1062C23DF9}" dt="2020-09-15T01:22:23.718" v="34"/>
          <ac:spMkLst>
            <pc:docMk/>
            <pc:sldMk cId="396799995" sldId="264"/>
            <ac:spMk id="12" creationId="{A4066C89-42FB-4624-9AFE-3A31B36491B5}"/>
          </ac:spMkLst>
        </pc:spChg>
        <pc:spChg chg="add">
          <ac:chgData name="Guest User" userId="" providerId="Windows Live" clId="Web-{9440CC0A-DE76-446B-9827-AF1062C23DF9}" dt="2020-09-15T01:22:23.718" v="34"/>
          <ac:spMkLst>
            <pc:docMk/>
            <pc:sldMk cId="396799995" sldId="264"/>
            <ac:spMk id="14" creationId="{BA218FBC-B2D6-48CA-9289-C4110162EDAD}"/>
          </ac:spMkLst>
        </pc:spChg>
        <pc:spChg chg="add">
          <ac:chgData name="Guest User" userId="" providerId="Windows Live" clId="Web-{9440CC0A-DE76-446B-9827-AF1062C23DF9}" dt="2020-09-15T01:22:23.718" v="34"/>
          <ac:spMkLst>
            <pc:docMk/>
            <pc:sldMk cId="396799995" sldId="264"/>
            <ac:spMk id="16" creationId="{2DED9084-49DA-4911-ACB7-5F9E4DEFA039}"/>
          </ac:spMkLst>
        </pc:spChg>
      </pc:sldChg>
      <pc:sldChg chg="addSp delSp modSp mod modClrScheme delDesignElem chgLayout">
        <pc:chgData name="Guest User" userId="" providerId="Windows Live" clId="Web-{9440CC0A-DE76-446B-9827-AF1062C23DF9}" dt="2020-09-15T01:22:33.734" v="35"/>
        <pc:sldMkLst>
          <pc:docMk/>
          <pc:sldMk cId="4192415832" sldId="265"/>
        </pc:sldMkLst>
        <pc:spChg chg="mod ord">
          <ac:chgData name="Guest User" userId="" providerId="Windows Live" clId="Web-{9440CC0A-DE76-446B-9827-AF1062C23DF9}" dt="2020-09-15T01:22:33.734" v="35"/>
          <ac:spMkLst>
            <pc:docMk/>
            <pc:sldMk cId="4192415832" sldId="265"/>
            <ac:spMk id="2" creationId="{C95C3E9A-3C2E-4B6C-B873-7FEC68DAA974}"/>
          </ac:spMkLst>
        </pc:spChg>
        <pc:spChg chg="mod ord">
          <ac:chgData name="Guest User" userId="" providerId="Windows Live" clId="Web-{9440CC0A-DE76-446B-9827-AF1062C23DF9}" dt="2020-09-15T01:22:33.734" v="35"/>
          <ac:spMkLst>
            <pc:docMk/>
            <pc:sldMk cId="4192415832" sldId="265"/>
            <ac:spMk id="3" creationId="{C545B4C9-5EF8-4400-A6C6-B801AF85960D}"/>
          </ac:spMkLst>
        </pc:spChg>
        <pc:spChg chg="mod ord">
          <ac:chgData name="Guest User" userId="" providerId="Windows Live" clId="Web-{9440CC0A-DE76-446B-9827-AF1062C23DF9}" dt="2020-09-15T01:22:33.734" v="35"/>
          <ac:spMkLst>
            <pc:docMk/>
            <pc:sldMk cId="4192415832" sldId="265"/>
            <ac:spMk id="4" creationId="{94EFAAAA-F349-4C0D-8EED-33C60082C412}"/>
          </ac:spMkLst>
        </pc:spChg>
        <pc:spChg chg="add">
          <ac:chgData name="Guest User" userId="" providerId="Windows Live" clId="Web-{9440CC0A-DE76-446B-9827-AF1062C23DF9}" dt="2020-09-15T01:22:33.734" v="35"/>
          <ac:spMkLst>
            <pc:docMk/>
            <pc:sldMk cId="4192415832" sldId="265"/>
            <ac:spMk id="16" creationId="{3C06EAFD-0C69-4B3B-BEA7-E7E11DDF9C43}"/>
          </ac:spMkLst>
        </pc:spChg>
        <pc:spChg chg="add">
          <ac:chgData name="Guest User" userId="" providerId="Windows Live" clId="Web-{9440CC0A-DE76-446B-9827-AF1062C23DF9}" dt="2020-09-15T01:22:33.734" v="35"/>
          <ac:spMkLst>
            <pc:docMk/>
            <pc:sldMk cId="4192415832" sldId="265"/>
            <ac:spMk id="17" creationId="{A4066C89-42FB-4624-9AFE-3A31B36491B5}"/>
          </ac:spMkLst>
        </pc:spChg>
        <pc:spChg chg="add">
          <ac:chgData name="Guest User" userId="" providerId="Windows Live" clId="Web-{9440CC0A-DE76-446B-9827-AF1062C23DF9}" dt="2020-09-15T01:22:33.734" v="35"/>
          <ac:spMkLst>
            <pc:docMk/>
            <pc:sldMk cId="4192415832" sldId="265"/>
            <ac:spMk id="19" creationId="{BA218FBC-B2D6-48CA-9289-C4110162EDAD}"/>
          </ac:spMkLst>
        </pc:spChg>
        <pc:spChg chg="add">
          <ac:chgData name="Guest User" userId="" providerId="Windows Live" clId="Web-{9440CC0A-DE76-446B-9827-AF1062C23DF9}" dt="2020-09-15T01:22:33.734" v="35"/>
          <ac:spMkLst>
            <pc:docMk/>
            <pc:sldMk cId="4192415832" sldId="265"/>
            <ac:spMk id="20" creationId="{2DED9084-49DA-4911-ACB7-5F9E4DEFA039}"/>
          </ac:spMkLst>
        </pc:spChg>
        <pc:spChg chg="del">
          <ac:chgData name="Guest User" userId="" providerId="Windows Live" clId="Web-{9440CC0A-DE76-446B-9827-AF1062C23DF9}" dt="2020-09-15T01:14:27.580" v="0"/>
          <ac:spMkLst>
            <pc:docMk/>
            <pc:sldMk cId="4192415832" sldId="265"/>
            <ac:spMk id="23" creationId="{E009DD9B-5EE2-4C0D-8B2B-351C8C102205}"/>
          </ac:spMkLst>
        </pc:spChg>
        <pc:spChg chg="del">
          <ac:chgData name="Guest User" userId="" providerId="Windows Live" clId="Web-{9440CC0A-DE76-446B-9827-AF1062C23DF9}" dt="2020-09-15T01:14:27.580" v="0"/>
          <ac:spMkLst>
            <pc:docMk/>
            <pc:sldMk cId="4192415832" sldId="265"/>
            <ac:spMk id="25" creationId="{E720DB99-7745-4E75-9D96-AAB6D55C531E}"/>
          </ac:spMkLst>
        </pc:spChg>
        <pc:spChg chg="del">
          <ac:chgData name="Guest User" userId="" providerId="Windows Live" clId="Web-{9440CC0A-DE76-446B-9827-AF1062C23DF9}" dt="2020-09-15T01:14:27.580" v="0"/>
          <ac:spMkLst>
            <pc:docMk/>
            <pc:sldMk cId="4192415832" sldId="265"/>
            <ac:spMk id="27" creationId="{D68803C4-E159-4360-B7BB-74205C8F782D}"/>
          </ac:spMkLst>
        </pc:spChg>
        <pc:spChg chg="del">
          <ac:chgData name="Guest User" userId="" providerId="Windows Live" clId="Web-{9440CC0A-DE76-446B-9827-AF1062C23DF9}" dt="2020-09-15T01:14:27.580" v="0"/>
          <ac:spMkLst>
            <pc:docMk/>
            <pc:sldMk cId="4192415832" sldId="265"/>
            <ac:spMk id="29" creationId="{504B0465-3B07-49BF-BEA7-D81476246293}"/>
          </ac:spMkLst>
        </pc:spChg>
        <pc:spChg chg="del">
          <ac:chgData name="Guest User" userId="" providerId="Windows Live" clId="Web-{9440CC0A-DE76-446B-9827-AF1062C23DF9}" dt="2020-09-15T01:14:27.580" v="0"/>
          <ac:spMkLst>
            <pc:docMk/>
            <pc:sldMk cId="4192415832" sldId="265"/>
            <ac:spMk id="31" creationId="{49B7FFA5-14CB-4A4F-9BCC-CA3AA5D9D276}"/>
          </ac:spMkLst>
        </pc:spChg>
        <pc:spChg chg="del">
          <ac:chgData name="Guest User" userId="" providerId="Windows Live" clId="Web-{9440CC0A-DE76-446B-9827-AF1062C23DF9}" dt="2020-09-15T01:14:27.580" v="0"/>
          <ac:spMkLst>
            <pc:docMk/>
            <pc:sldMk cId="4192415832" sldId="265"/>
            <ac:spMk id="33" creationId="{04E48745-7512-4EC2-9E20-9092D12150CA}"/>
          </ac:spMkLst>
        </pc:spChg>
      </pc:sldChg>
      <pc:sldChg chg="modSp mod modClrScheme chgLayout">
        <pc:chgData name="Guest User" userId="" providerId="Windows Live" clId="Web-{9440CC0A-DE76-446B-9827-AF1062C23DF9}" dt="2020-09-15T01:19:43.203" v="16"/>
        <pc:sldMkLst>
          <pc:docMk/>
          <pc:sldMk cId="3008502324" sldId="266"/>
        </pc:sldMkLst>
        <pc:spChg chg="mod ord">
          <ac:chgData name="Guest User" userId="" providerId="Windows Live" clId="Web-{9440CC0A-DE76-446B-9827-AF1062C23DF9}" dt="2020-09-15T01:19:43.203" v="16"/>
          <ac:spMkLst>
            <pc:docMk/>
            <pc:sldMk cId="3008502324" sldId="266"/>
            <ac:spMk id="4" creationId="{F1EDCDE2-6C00-4EDF-972D-4994BBEA721A}"/>
          </ac:spMkLst>
        </pc:spChg>
      </pc:sldChg>
      <pc:sldChg chg="addSp delSp modSp mod setBg modClrScheme chgLayout">
        <pc:chgData name="Guest User" userId="" providerId="Windows Live" clId="Web-{9440CC0A-DE76-446B-9827-AF1062C23DF9}" dt="2020-09-15T01:22:57.296" v="36"/>
        <pc:sldMkLst>
          <pc:docMk/>
          <pc:sldMk cId="2390208161" sldId="267"/>
        </pc:sldMkLst>
        <pc:spChg chg="mod ord">
          <ac:chgData name="Guest User" userId="" providerId="Windows Live" clId="Web-{9440CC0A-DE76-446B-9827-AF1062C23DF9}" dt="2020-09-15T01:22:57.296" v="36"/>
          <ac:spMkLst>
            <pc:docMk/>
            <pc:sldMk cId="2390208161" sldId="267"/>
            <ac:spMk id="2" creationId="{65363845-4DD9-490D-8AB6-C4CE3C113D71}"/>
          </ac:spMkLst>
        </pc:spChg>
        <pc:spChg chg="del mod ord">
          <ac:chgData name="Guest User" userId="" providerId="Windows Live" clId="Web-{9440CC0A-DE76-446B-9827-AF1062C23DF9}" dt="2020-09-15T01:22:57.296" v="36"/>
          <ac:spMkLst>
            <pc:docMk/>
            <pc:sldMk cId="2390208161" sldId="267"/>
            <ac:spMk id="3" creationId="{88A4238B-DC9D-4CA0-8C63-03DEF49CB812}"/>
          </ac:spMkLst>
        </pc:spChg>
        <pc:spChg chg="mod ord">
          <ac:chgData name="Guest User" userId="" providerId="Windows Live" clId="Web-{9440CC0A-DE76-446B-9827-AF1062C23DF9}" dt="2020-09-15T01:22:57.296" v="36"/>
          <ac:spMkLst>
            <pc:docMk/>
            <pc:sldMk cId="2390208161" sldId="267"/>
            <ac:spMk id="4" creationId="{628D6D1D-B52B-4E32-8B0C-B72654581D6C}"/>
          </ac:spMkLst>
        </pc:spChg>
        <pc:spChg chg="add">
          <ac:chgData name="Guest User" userId="" providerId="Windows Live" clId="Web-{9440CC0A-DE76-446B-9827-AF1062C23DF9}" dt="2020-09-15T01:22:57.296" v="36"/>
          <ac:spMkLst>
            <pc:docMk/>
            <pc:sldMk cId="2390208161" sldId="267"/>
            <ac:spMk id="10" creationId="{3FD711E9-7F79-40A9-8D9E-4AE293C154A5}"/>
          </ac:spMkLst>
        </pc:spChg>
        <pc:graphicFrameChg chg="add">
          <ac:chgData name="Guest User" userId="" providerId="Windows Live" clId="Web-{9440CC0A-DE76-446B-9827-AF1062C23DF9}" dt="2020-09-15T01:22:57.296" v="36"/>
          <ac:graphicFrameMkLst>
            <pc:docMk/>
            <pc:sldMk cId="2390208161" sldId="267"/>
            <ac:graphicFrameMk id="6" creationId="{CB3CD116-4299-463D-AF94-189697FE6192}"/>
          </ac:graphicFrameMkLst>
        </pc:graphicFrameChg>
      </pc:sldChg>
      <pc:sldChg chg="addSp delSp modSp mod ord setBg modClrScheme chgLayout">
        <pc:chgData name="Guest User" userId="" providerId="Windows Live" clId="Web-{9440CC0A-DE76-446B-9827-AF1062C23DF9}" dt="2020-09-15T01:27:24.514" v="250"/>
        <pc:sldMkLst>
          <pc:docMk/>
          <pc:sldMk cId="3132289468" sldId="268"/>
        </pc:sldMkLst>
        <pc:spChg chg="mod ord">
          <ac:chgData name="Guest User" userId="" providerId="Windows Live" clId="Web-{9440CC0A-DE76-446B-9827-AF1062C23DF9}" dt="2020-09-15T01:23:18.421" v="39"/>
          <ac:spMkLst>
            <pc:docMk/>
            <pc:sldMk cId="3132289468" sldId="268"/>
            <ac:spMk id="2" creationId="{76AECD14-8FBE-4232-AB4D-4C14302F770F}"/>
          </ac:spMkLst>
        </pc:spChg>
        <pc:spChg chg="mod ord">
          <ac:chgData name="Guest User" userId="" providerId="Windows Live" clId="Web-{9440CC0A-DE76-446B-9827-AF1062C23DF9}" dt="2020-09-15T01:23:18.421" v="39"/>
          <ac:spMkLst>
            <pc:docMk/>
            <pc:sldMk cId="3132289468" sldId="268"/>
            <ac:spMk id="3" creationId="{41A73D81-6A50-46D3-A5F6-A41DC7A4D74E}"/>
          </ac:spMkLst>
        </pc:spChg>
        <pc:spChg chg="mod ord">
          <ac:chgData name="Guest User" userId="" providerId="Windows Live" clId="Web-{9440CC0A-DE76-446B-9827-AF1062C23DF9}" dt="2020-09-15T01:23:18.421" v="39"/>
          <ac:spMkLst>
            <pc:docMk/>
            <pc:sldMk cId="3132289468" sldId="268"/>
            <ac:spMk id="5" creationId="{FBE9A604-C540-4599-9891-8D5CB86ED448}"/>
          </ac:spMkLst>
        </pc:spChg>
        <pc:spChg chg="add">
          <ac:chgData name="Guest User" userId="" providerId="Windows Live" clId="Web-{9440CC0A-DE76-446B-9827-AF1062C23DF9}" dt="2020-09-15T01:23:18.421" v="39"/>
          <ac:spMkLst>
            <pc:docMk/>
            <pc:sldMk cId="3132289468" sldId="268"/>
            <ac:spMk id="16" creationId="{D8AFD15B-CF29-4306-884F-47675092F91F}"/>
          </ac:spMkLst>
        </pc:spChg>
        <pc:spChg chg="add">
          <ac:chgData name="Guest User" userId="" providerId="Windows Live" clId="Web-{9440CC0A-DE76-446B-9827-AF1062C23DF9}" dt="2020-09-15T01:23:18.421" v="39"/>
          <ac:spMkLst>
            <pc:docMk/>
            <pc:sldMk cId="3132289468" sldId="268"/>
            <ac:spMk id="17" creationId="{96349AB3-1BD3-41E1-8979-1DBDCB5CDCF9}"/>
          </ac:spMkLst>
        </pc:spChg>
        <pc:spChg chg="add del">
          <ac:chgData name="Guest User" userId="" providerId="Windows Live" clId="Web-{9440CC0A-DE76-446B-9827-AF1062C23DF9}" dt="2020-09-15T01:23:18.359" v="38"/>
          <ac:spMkLst>
            <pc:docMk/>
            <pc:sldMk cId="3132289468" sldId="268"/>
            <ac:spMk id="22" creationId="{E009DD9B-5EE2-4C0D-8B2B-351C8C102205}"/>
          </ac:spMkLst>
        </pc:spChg>
        <pc:spChg chg="add del">
          <ac:chgData name="Guest User" userId="" providerId="Windows Live" clId="Web-{9440CC0A-DE76-446B-9827-AF1062C23DF9}" dt="2020-09-15T01:23:18.359" v="38"/>
          <ac:spMkLst>
            <pc:docMk/>
            <pc:sldMk cId="3132289468" sldId="268"/>
            <ac:spMk id="24" creationId="{E720DB99-7745-4E75-9D96-AAB6D55C531E}"/>
          </ac:spMkLst>
        </pc:spChg>
        <pc:spChg chg="add del">
          <ac:chgData name="Guest User" userId="" providerId="Windows Live" clId="Web-{9440CC0A-DE76-446B-9827-AF1062C23DF9}" dt="2020-09-15T01:23:18.359" v="38"/>
          <ac:spMkLst>
            <pc:docMk/>
            <pc:sldMk cId="3132289468" sldId="268"/>
            <ac:spMk id="26" creationId="{D68803C4-E159-4360-B7BB-74205C8F782D}"/>
          </ac:spMkLst>
        </pc:spChg>
        <pc:spChg chg="add del">
          <ac:chgData name="Guest User" userId="" providerId="Windows Live" clId="Web-{9440CC0A-DE76-446B-9827-AF1062C23DF9}" dt="2020-09-15T01:23:18.359" v="38"/>
          <ac:spMkLst>
            <pc:docMk/>
            <pc:sldMk cId="3132289468" sldId="268"/>
            <ac:spMk id="28" creationId="{504B0465-3B07-49BF-BEA7-D81476246293}"/>
          </ac:spMkLst>
        </pc:spChg>
        <pc:spChg chg="add del">
          <ac:chgData name="Guest User" userId="" providerId="Windows Live" clId="Web-{9440CC0A-DE76-446B-9827-AF1062C23DF9}" dt="2020-09-15T01:23:18.359" v="38"/>
          <ac:spMkLst>
            <pc:docMk/>
            <pc:sldMk cId="3132289468" sldId="268"/>
            <ac:spMk id="30" creationId="{49B7FFA5-14CB-4A4F-9BCC-CA3AA5D9D276}"/>
          </ac:spMkLst>
        </pc:spChg>
        <pc:spChg chg="add del">
          <ac:chgData name="Guest User" userId="" providerId="Windows Live" clId="Web-{9440CC0A-DE76-446B-9827-AF1062C23DF9}" dt="2020-09-15T01:23:18.359" v="38"/>
          <ac:spMkLst>
            <pc:docMk/>
            <pc:sldMk cId="3132289468" sldId="268"/>
            <ac:spMk id="32" creationId="{04E48745-7512-4EC2-9E20-9092D12150CA}"/>
          </ac:spMkLst>
        </pc:spChg>
        <pc:grpChg chg="add">
          <ac:chgData name="Guest User" userId="" providerId="Windows Live" clId="Web-{9440CC0A-DE76-446B-9827-AF1062C23DF9}" dt="2020-09-15T01:23:18.421" v="39"/>
          <ac:grpSpMkLst>
            <pc:docMk/>
            <pc:sldMk cId="3132289468" sldId="268"/>
            <ac:grpSpMk id="15" creationId="{16DBFAD4-B5FC-442B-A283-381B01B195F7}"/>
          </ac:grpSpMkLst>
        </pc:grpChg>
        <pc:grpChg chg="add del">
          <ac:chgData name="Guest User" userId="" providerId="Windows Live" clId="Web-{9440CC0A-DE76-446B-9827-AF1062C23DF9}" dt="2020-09-15T01:23:18.359" v="38"/>
          <ac:grpSpMkLst>
            <pc:docMk/>
            <pc:sldMk cId="3132289468" sldId="268"/>
            <ac:grpSpMk id="18" creationId="{16DBFAD4-B5FC-442B-A283-381B01B195F7}"/>
          </ac:grpSpMkLst>
        </pc:grpChg>
        <pc:grpChg chg="add">
          <ac:chgData name="Guest User" userId="" providerId="Windows Live" clId="Web-{9440CC0A-DE76-446B-9827-AF1062C23DF9}" dt="2020-09-15T01:23:18.421" v="39"/>
          <ac:grpSpMkLst>
            <pc:docMk/>
            <pc:sldMk cId="3132289468" sldId="268"/>
            <ac:grpSpMk id="21" creationId="{54CA915D-BDF0-41F8-B00E-FB186EFF7BD6}"/>
          </ac:grpSpMkLst>
        </pc:grpChg>
        <pc:picChg chg="mod ord">
          <ac:chgData name="Guest User" userId="" providerId="Windows Live" clId="Web-{9440CC0A-DE76-446B-9827-AF1062C23DF9}" dt="2020-09-15T01:23:18.421" v="39"/>
          <ac:picMkLst>
            <pc:docMk/>
            <pc:sldMk cId="3132289468" sldId="268"/>
            <ac:picMk id="13" creationId="{10ED3314-DF17-446B-BA43-F64BAD964141}"/>
          </ac:picMkLst>
        </pc:picChg>
      </pc:sldChg>
      <pc:sldChg chg="addSp delSp modSp mod setBg modClrScheme chgLayout">
        <pc:chgData name="Guest User" userId="" providerId="Windows Live" clId="Web-{9440CC0A-DE76-446B-9827-AF1062C23DF9}" dt="2020-09-15T01:23:39.515" v="40"/>
        <pc:sldMkLst>
          <pc:docMk/>
          <pc:sldMk cId="4181438980" sldId="269"/>
        </pc:sldMkLst>
        <pc:spChg chg="mod ord">
          <ac:chgData name="Guest User" userId="" providerId="Windows Live" clId="Web-{9440CC0A-DE76-446B-9827-AF1062C23DF9}" dt="2020-09-15T01:23:39.515" v="40"/>
          <ac:spMkLst>
            <pc:docMk/>
            <pc:sldMk cId="4181438980" sldId="269"/>
            <ac:spMk id="2" creationId="{8A0D6EFA-8102-4B23-AE33-439E77C7389D}"/>
          </ac:spMkLst>
        </pc:spChg>
        <pc:spChg chg="del mod ord">
          <ac:chgData name="Guest User" userId="" providerId="Windows Live" clId="Web-{9440CC0A-DE76-446B-9827-AF1062C23DF9}" dt="2020-09-15T01:23:39.515" v="40"/>
          <ac:spMkLst>
            <pc:docMk/>
            <pc:sldMk cId="4181438980" sldId="269"/>
            <ac:spMk id="3" creationId="{14B66C19-957B-48CA-A498-74EE2B26A496}"/>
          </ac:spMkLst>
        </pc:spChg>
        <pc:spChg chg="mod ord">
          <ac:chgData name="Guest User" userId="" providerId="Windows Live" clId="Web-{9440CC0A-DE76-446B-9827-AF1062C23DF9}" dt="2020-09-15T01:23:39.515" v="40"/>
          <ac:spMkLst>
            <pc:docMk/>
            <pc:sldMk cId="4181438980" sldId="269"/>
            <ac:spMk id="4" creationId="{8ABFD20E-22BA-4FA0-8078-911869C051A1}"/>
          </ac:spMkLst>
        </pc:spChg>
        <pc:spChg chg="add">
          <ac:chgData name="Guest User" userId="" providerId="Windows Live" clId="Web-{9440CC0A-DE76-446B-9827-AF1062C23DF9}" dt="2020-09-15T01:23:39.515" v="40"/>
          <ac:spMkLst>
            <pc:docMk/>
            <pc:sldMk cId="4181438980" sldId="269"/>
            <ac:spMk id="10" creationId="{3FD711E9-7F79-40A9-8D9E-4AE293C154A5}"/>
          </ac:spMkLst>
        </pc:spChg>
        <pc:graphicFrameChg chg="add">
          <ac:chgData name="Guest User" userId="" providerId="Windows Live" clId="Web-{9440CC0A-DE76-446B-9827-AF1062C23DF9}" dt="2020-09-15T01:23:39.515" v="40"/>
          <ac:graphicFrameMkLst>
            <pc:docMk/>
            <pc:sldMk cId="4181438980" sldId="269"/>
            <ac:graphicFrameMk id="6" creationId="{53F1A72A-7877-4F3D-AE7D-8DAFD6B24431}"/>
          </ac:graphicFrameMkLst>
        </pc:graphicFrameChg>
      </pc:sldChg>
      <pc:sldChg chg="modSp mod ord modClrScheme chgLayout">
        <pc:chgData name="Guest User" userId="" providerId="Windows Live" clId="Web-{9440CC0A-DE76-446B-9827-AF1062C23DF9}" dt="2020-09-15T01:31:59.731" v="563" actId="20577"/>
        <pc:sldMkLst>
          <pc:docMk/>
          <pc:sldMk cId="969456184" sldId="270"/>
        </pc:sldMkLst>
        <pc:spChg chg="mod ord">
          <ac:chgData name="Guest User" userId="" providerId="Windows Live" clId="Web-{9440CC0A-DE76-446B-9827-AF1062C23DF9}" dt="2020-09-15T01:19:43.203" v="16"/>
          <ac:spMkLst>
            <pc:docMk/>
            <pc:sldMk cId="969456184" sldId="270"/>
            <ac:spMk id="2" creationId="{CA6446F2-87C4-4219-979A-AC6B52902180}"/>
          </ac:spMkLst>
        </pc:spChg>
        <pc:spChg chg="mod ord">
          <ac:chgData name="Guest User" userId="" providerId="Windows Live" clId="Web-{9440CC0A-DE76-446B-9827-AF1062C23DF9}" dt="2020-09-15T01:31:59.731" v="563" actId="20577"/>
          <ac:spMkLst>
            <pc:docMk/>
            <pc:sldMk cId="969456184" sldId="270"/>
            <ac:spMk id="3" creationId="{9EE1B2AF-8D0E-4954-A1DB-53826090560A}"/>
          </ac:spMkLst>
        </pc:spChg>
        <pc:spChg chg="mod ord">
          <ac:chgData name="Guest User" userId="" providerId="Windows Live" clId="Web-{9440CC0A-DE76-446B-9827-AF1062C23DF9}" dt="2020-09-15T01:19:43.203" v="16"/>
          <ac:spMkLst>
            <pc:docMk/>
            <pc:sldMk cId="969456184" sldId="270"/>
            <ac:spMk id="4" creationId="{5E48CB0E-CB04-407C-854A-79A38BC8F497}"/>
          </ac:spMkLst>
        </pc:spChg>
      </pc:sldChg>
      <pc:sldChg chg="addSp delSp modSp mod ord setBg modClrScheme chgLayout">
        <pc:chgData name="Guest User" userId="" providerId="Windows Live" clId="Web-{9440CC0A-DE76-446B-9827-AF1062C23DF9}" dt="2020-09-15T01:27:36.607" v="251"/>
        <pc:sldMkLst>
          <pc:docMk/>
          <pc:sldMk cId="3440626492" sldId="271"/>
        </pc:sldMkLst>
        <pc:spChg chg="mod ord">
          <ac:chgData name="Guest User" userId="" providerId="Windows Live" clId="Web-{9440CC0A-DE76-446B-9827-AF1062C23DF9}" dt="2020-09-15T01:23:55.937" v="41"/>
          <ac:spMkLst>
            <pc:docMk/>
            <pc:sldMk cId="3440626492" sldId="271"/>
            <ac:spMk id="2" creationId="{C85C93D8-52CB-4A0B-90F3-66288BA11F9A}"/>
          </ac:spMkLst>
        </pc:spChg>
        <pc:spChg chg="del mod ord">
          <ac:chgData name="Guest User" userId="" providerId="Windows Live" clId="Web-{9440CC0A-DE76-446B-9827-AF1062C23DF9}" dt="2020-09-15T01:23:55.937" v="41"/>
          <ac:spMkLst>
            <pc:docMk/>
            <pc:sldMk cId="3440626492" sldId="271"/>
            <ac:spMk id="3" creationId="{29A83DDC-43E0-46CC-9DAA-4BB60069168D}"/>
          </ac:spMkLst>
        </pc:spChg>
        <pc:spChg chg="mod ord">
          <ac:chgData name="Guest User" userId="" providerId="Windows Live" clId="Web-{9440CC0A-DE76-446B-9827-AF1062C23DF9}" dt="2020-09-15T01:23:55.937" v="41"/>
          <ac:spMkLst>
            <pc:docMk/>
            <pc:sldMk cId="3440626492" sldId="271"/>
            <ac:spMk id="4" creationId="{A5CBFD31-80A3-4F39-BC39-211DBCC0D3D7}"/>
          </ac:spMkLst>
        </pc:spChg>
        <pc:spChg chg="add">
          <ac:chgData name="Guest User" userId="" providerId="Windows Live" clId="Web-{9440CC0A-DE76-446B-9827-AF1062C23DF9}" dt="2020-09-15T01:23:55.937" v="41"/>
          <ac:spMkLst>
            <pc:docMk/>
            <pc:sldMk cId="3440626492" sldId="271"/>
            <ac:spMk id="10" creationId="{3FD711E9-7F79-40A9-8D9E-4AE293C154A5}"/>
          </ac:spMkLst>
        </pc:spChg>
        <pc:graphicFrameChg chg="add">
          <ac:chgData name="Guest User" userId="" providerId="Windows Live" clId="Web-{9440CC0A-DE76-446B-9827-AF1062C23DF9}" dt="2020-09-15T01:23:55.937" v="41"/>
          <ac:graphicFrameMkLst>
            <pc:docMk/>
            <pc:sldMk cId="3440626492" sldId="271"/>
            <ac:graphicFrameMk id="6" creationId="{4CEC3EC4-E5DD-49FF-A96F-B375907AB58C}"/>
          </ac:graphicFrameMkLst>
        </pc:graphicFrameChg>
      </pc:sldChg>
      <pc:sldChg chg="modSp mod ord modClrScheme chgLayout">
        <pc:chgData name="Guest User" userId="" providerId="Windows Live" clId="Web-{9440CC0A-DE76-446B-9827-AF1062C23DF9}" dt="2020-09-15T01:27:15.420" v="248"/>
        <pc:sldMkLst>
          <pc:docMk/>
          <pc:sldMk cId="3214613660" sldId="272"/>
        </pc:sldMkLst>
        <pc:spChg chg="mod ord">
          <ac:chgData name="Guest User" userId="" providerId="Windows Live" clId="Web-{9440CC0A-DE76-446B-9827-AF1062C23DF9}" dt="2020-09-15T01:19:43.203" v="16"/>
          <ac:spMkLst>
            <pc:docMk/>
            <pc:sldMk cId="3214613660" sldId="272"/>
            <ac:spMk id="2" creationId="{DB780B23-F7A3-48A7-BE01-1986F4529893}"/>
          </ac:spMkLst>
        </pc:spChg>
        <pc:spChg chg="mod ord">
          <ac:chgData name="Guest User" userId="" providerId="Windows Live" clId="Web-{9440CC0A-DE76-446B-9827-AF1062C23DF9}" dt="2020-09-15T01:19:43.203" v="16"/>
          <ac:spMkLst>
            <pc:docMk/>
            <pc:sldMk cId="3214613660" sldId="272"/>
            <ac:spMk id="4" creationId="{31DD2EC0-43CF-44D1-B456-97E66EE2D171}"/>
          </ac:spMkLst>
        </pc:spChg>
        <pc:picChg chg="mod ord">
          <ac:chgData name="Guest User" userId="" providerId="Windows Live" clId="Web-{9440CC0A-DE76-446B-9827-AF1062C23DF9}" dt="2020-09-15T01:19:43.203" v="16"/>
          <ac:picMkLst>
            <pc:docMk/>
            <pc:sldMk cId="3214613660" sldId="272"/>
            <ac:picMk id="5" creationId="{42CB1499-913B-45F5-988A-5BF85374F2D6}"/>
          </ac:picMkLst>
        </pc:picChg>
      </pc:sldChg>
      <pc:sldChg chg="addSp delSp modSp mod ord setBg modClrScheme chgLayout">
        <pc:chgData name="Guest User" userId="" providerId="Windows Live" clId="Web-{9440CC0A-DE76-446B-9827-AF1062C23DF9}" dt="2020-09-15T01:27:19.779" v="249"/>
        <pc:sldMkLst>
          <pc:docMk/>
          <pc:sldMk cId="583406065" sldId="273"/>
        </pc:sldMkLst>
        <pc:spChg chg="mod ord">
          <ac:chgData name="Guest User" userId="" providerId="Windows Live" clId="Web-{9440CC0A-DE76-446B-9827-AF1062C23DF9}" dt="2020-09-15T01:24:09.108" v="42"/>
          <ac:spMkLst>
            <pc:docMk/>
            <pc:sldMk cId="583406065" sldId="273"/>
            <ac:spMk id="2" creationId="{DB780B23-F7A3-48A7-BE01-1986F4529893}"/>
          </ac:spMkLst>
        </pc:spChg>
        <pc:spChg chg="mod ord">
          <ac:chgData name="Guest User" userId="" providerId="Windows Live" clId="Web-{9440CC0A-DE76-446B-9827-AF1062C23DF9}" dt="2020-09-15T01:24:09.108" v="42"/>
          <ac:spMkLst>
            <pc:docMk/>
            <pc:sldMk cId="583406065" sldId="273"/>
            <ac:spMk id="4" creationId="{31DD2EC0-43CF-44D1-B456-97E66EE2D171}"/>
          </ac:spMkLst>
        </pc:spChg>
        <pc:spChg chg="del mod ord">
          <ac:chgData name="Guest User" userId="" providerId="Windows Live" clId="Web-{9440CC0A-DE76-446B-9827-AF1062C23DF9}" dt="2020-09-15T01:24:09.108" v="42"/>
          <ac:spMkLst>
            <pc:docMk/>
            <pc:sldMk cId="583406065" sldId="273"/>
            <ac:spMk id="6" creationId="{C8C8219B-EDFA-4E0D-84BE-A3BB03FBE507}"/>
          </ac:spMkLst>
        </pc:spChg>
        <pc:spChg chg="add">
          <ac:chgData name="Guest User" userId="" providerId="Windows Live" clId="Web-{9440CC0A-DE76-446B-9827-AF1062C23DF9}" dt="2020-09-15T01:24:09.108" v="42"/>
          <ac:spMkLst>
            <pc:docMk/>
            <pc:sldMk cId="583406065" sldId="273"/>
            <ac:spMk id="12" creationId="{3FD711E9-7F79-40A9-8D9E-4AE293C154A5}"/>
          </ac:spMkLst>
        </pc:spChg>
        <pc:graphicFrameChg chg="add">
          <ac:chgData name="Guest User" userId="" providerId="Windows Live" clId="Web-{9440CC0A-DE76-446B-9827-AF1062C23DF9}" dt="2020-09-15T01:24:09.108" v="42"/>
          <ac:graphicFrameMkLst>
            <pc:docMk/>
            <pc:sldMk cId="583406065" sldId="273"/>
            <ac:graphicFrameMk id="8" creationId="{5C89DB3A-01A8-4EA5-9F9D-337EF61DA46B}"/>
          </ac:graphicFrameMkLst>
        </pc:graphicFrameChg>
      </pc:sldChg>
      <pc:sldMasterChg chg="del delSldLayout">
        <pc:chgData name="Guest User" userId="" providerId="Windows Live" clId="Web-{9440CC0A-DE76-446B-9827-AF1062C23DF9}" dt="2020-09-15T01:14:27.580" v="0"/>
        <pc:sldMasterMkLst>
          <pc:docMk/>
          <pc:sldMasterMk cId="3075904696" sldId="2147483852"/>
        </pc:sldMasterMkLst>
        <pc:sldLayoutChg chg="del">
          <pc:chgData name="Guest User" userId="" providerId="Windows Live" clId="Web-{9440CC0A-DE76-446B-9827-AF1062C23DF9}" dt="2020-09-15T01:14:27.580" v="0"/>
          <pc:sldLayoutMkLst>
            <pc:docMk/>
            <pc:sldMasterMk cId="3075904696" sldId="2147483852"/>
            <pc:sldLayoutMk cId="732673931" sldId="2147483853"/>
          </pc:sldLayoutMkLst>
        </pc:sldLayoutChg>
        <pc:sldLayoutChg chg="del">
          <pc:chgData name="Guest User" userId="" providerId="Windows Live" clId="Web-{9440CC0A-DE76-446B-9827-AF1062C23DF9}" dt="2020-09-15T01:14:27.580" v="0"/>
          <pc:sldLayoutMkLst>
            <pc:docMk/>
            <pc:sldMasterMk cId="3075904696" sldId="2147483852"/>
            <pc:sldLayoutMk cId="3905088881" sldId="2147483854"/>
          </pc:sldLayoutMkLst>
        </pc:sldLayoutChg>
        <pc:sldLayoutChg chg="del">
          <pc:chgData name="Guest User" userId="" providerId="Windows Live" clId="Web-{9440CC0A-DE76-446B-9827-AF1062C23DF9}" dt="2020-09-15T01:14:27.580" v="0"/>
          <pc:sldLayoutMkLst>
            <pc:docMk/>
            <pc:sldMasterMk cId="3075904696" sldId="2147483852"/>
            <pc:sldLayoutMk cId="228566139" sldId="2147483855"/>
          </pc:sldLayoutMkLst>
        </pc:sldLayoutChg>
        <pc:sldLayoutChg chg="del">
          <pc:chgData name="Guest User" userId="" providerId="Windows Live" clId="Web-{9440CC0A-DE76-446B-9827-AF1062C23DF9}" dt="2020-09-15T01:14:27.580" v="0"/>
          <pc:sldLayoutMkLst>
            <pc:docMk/>
            <pc:sldMasterMk cId="3075904696" sldId="2147483852"/>
            <pc:sldLayoutMk cId="4288177873" sldId="2147483856"/>
          </pc:sldLayoutMkLst>
        </pc:sldLayoutChg>
        <pc:sldLayoutChg chg="del">
          <pc:chgData name="Guest User" userId="" providerId="Windows Live" clId="Web-{9440CC0A-DE76-446B-9827-AF1062C23DF9}" dt="2020-09-15T01:14:27.580" v="0"/>
          <pc:sldLayoutMkLst>
            <pc:docMk/>
            <pc:sldMasterMk cId="3075904696" sldId="2147483852"/>
            <pc:sldLayoutMk cId="3462686427" sldId="2147483857"/>
          </pc:sldLayoutMkLst>
        </pc:sldLayoutChg>
        <pc:sldLayoutChg chg="del">
          <pc:chgData name="Guest User" userId="" providerId="Windows Live" clId="Web-{9440CC0A-DE76-446B-9827-AF1062C23DF9}" dt="2020-09-15T01:14:27.580" v="0"/>
          <pc:sldLayoutMkLst>
            <pc:docMk/>
            <pc:sldMasterMk cId="3075904696" sldId="2147483852"/>
            <pc:sldLayoutMk cId="2481467972" sldId="2147483858"/>
          </pc:sldLayoutMkLst>
        </pc:sldLayoutChg>
        <pc:sldLayoutChg chg="del">
          <pc:chgData name="Guest User" userId="" providerId="Windows Live" clId="Web-{9440CC0A-DE76-446B-9827-AF1062C23DF9}" dt="2020-09-15T01:14:27.580" v="0"/>
          <pc:sldLayoutMkLst>
            <pc:docMk/>
            <pc:sldMasterMk cId="3075904696" sldId="2147483852"/>
            <pc:sldLayoutMk cId="42776714" sldId="2147483859"/>
          </pc:sldLayoutMkLst>
        </pc:sldLayoutChg>
        <pc:sldLayoutChg chg="del">
          <pc:chgData name="Guest User" userId="" providerId="Windows Live" clId="Web-{9440CC0A-DE76-446B-9827-AF1062C23DF9}" dt="2020-09-15T01:14:27.580" v="0"/>
          <pc:sldLayoutMkLst>
            <pc:docMk/>
            <pc:sldMasterMk cId="3075904696" sldId="2147483852"/>
            <pc:sldLayoutMk cId="1211674082" sldId="2147483860"/>
          </pc:sldLayoutMkLst>
        </pc:sldLayoutChg>
        <pc:sldLayoutChg chg="del">
          <pc:chgData name="Guest User" userId="" providerId="Windows Live" clId="Web-{9440CC0A-DE76-446B-9827-AF1062C23DF9}" dt="2020-09-15T01:14:27.580" v="0"/>
          <pc:sldLayoutMkLst>
            <pc:docMk/>
            <pc:sldMasterMk cId="3075904696" sldId="2147483852"/>
            <pc:sldLayoutMk cId="1913728621" sldId="2147483861"/>
          </pc:sldLayoutMkLst>
        </pc:sldLayoutChg>
        <pc:sldLayoutChg chg="del">
          <pc:chgData name="Guest User" userId="" providerId="Windows Live" clId="Web-{9440CC0A-DE76-446B-9827-AF1062C23DF9}" dt="2020-09-15T01:14:27.580" v="0"/>
          <pc:sldLayoutMkLst>
            <pc:docMk/>
            <pc:sldMasterMk cId="3075904696" sldId="2147483852"/>
            <pc:sldLayoutMk cId="2716891215" sldId="2147483862"/>
          </pc:sldLayoutMkLst>
        </pc:sldLayoutChg>
        <pc:sldLayoutChg chg="del">
          <pc:chgData name="Guest User" userId="" providerId="Windows Live" clId="Web-{9440CC0A-DE76-446B-9827-AF1062C23DF9}" dt="2020-09-15T01:14:27.580" v="0"/>
          <pc:sldLayoutMkLst>
            <pc:docMk/>
            <pc:sldMasterMk cId="3075904696" sldId="2147483852"/>
            <pc:sldLayoutMk cId="3476527700" sldId="2147483863"/>
          </pc:sldLayoutMkLst>
        </pc:sldLayoutChg>
      </pc:sldMasterChg>
      <pc:sldMasterChg chg="add del addSldLayout delSldLayout modSldLayout">
        <pc:chgData name="Guest User" userId="" providerId="Windows Live" clId="Web-{9440CC0A-DE76-446B-9827-AF1062C23DF9}" dt="2020-09-15T01:14:59.283" v="1"/>
        <pc:sldMasterMkLst>
          <pc:docMk/>
          <pc:sldMasterMk cId="426989168" sldId="2147483864"/>
        </pc:sldMasterMkLst>
        <pc:sldLayoutChg chg="add del mod replId">
          <pc:chgData name="Guest User" userId="" providerId="Windows Live" clId="Web-{9440CC0A-DE76-446B-9827-AF1062C23DF9}" dt="2020-09-15T01:14:59.283" v="1"/>
          <pc:sldLayoutMkLst>
            <pc:docMk/>
            <pc:sldMasterMk cId="426989168" sldId="2147483864"/>
            <pc:sldLayoutMk cId="1160027763" sldId="2147483865"/>
          </pc:sldLayoutMkLst>
        </pc:sldLayoutChg>
        <pc:sldLayoutChg chg="add del mod replId">
          <pc:chgData name="Guest User" userId="" providerId="Windows Live" clId="Web-{9440CC0A-DE76-446B-9827-AF1062C23DF9}" dt="2020-09-15T01:14:59.283" v="1"/>
          <pc:sldLayoutMkLst>
            <pc:docMk/>
            <pc:sldMasterMk cId="426989168" sldId="2147483864"/>
            <pc:sldLayoutMk cId="3012247995" sldId="2147483866"/>
          </pc:sldLayoutMkLst>
        </pc:sldLayoutChg>
        <pc:sldLayoutChg chg="add del mod replId">
          <pc:chgData name="Guest User" userId="" providerId="Windows Live" clId="Web-{9440CC0A-DE76-446B-9827-AF1062C23DF9}" dt="2020-09-15T01:14:59.283" v="1"/>
          <pc:sldLayoutMkLst>
            <pc:docMk/>
            <pc:sldMasterMk cId="426989168" sldId="2147483864"/>
            <pc:sldLayoutMk cId="1985858910" sldId="2147483867"/>
          </pc:sldLayoutMkLst>
        </pc:sldLayoutChg>
        <pc:sldLayoutChg chg="add del mod replId">
          <pc:chgData name="Guest User" userId="" providerId="Windows Live" clId="Web-{9440CC0A-DE76-446B-9827-AF1062C23DF9}" dt="2020-09-15T01:14:59.283" v="1"/>
          <pc:sldLayoutMkLst>
            <pc:docMk/>
            <pc:sldMasterMk cId="426989168" sldId="2147483864"/>
            <pc:sldLayoutMk cId="2829815334" sldId="2147483868"/>
          </pc:sldLayoutMkLst>
        </pc:sldLayoutChg>
        <pc:sldLayoutChg chg="add del mod replId">
          <pc:chgData name="Guest User" userId="" providerId="Windows Live" clId="Web-{9440CC0A-DE76-446B-9827-AF1062C23DF9}" dt="2020-09-15T01:14:59.283" v="1"/>
          <pc:sldLayoutMkLst>
            <pc:docMk/>
            <pc:sldMasterMk cId="426989168" sldId="2147483864"/>
            <pc:sldLayoutMk cId="1683786720" sldId="2147483869"/>
          </pc:sldLayoutMkLst>
        </pc:sldLayoutChg>
        <pc:sldLayoutChg chg="add del mod replId">
          <pc:chgData name="Guest User" userId="" providerId="Windows Live" clId="Web-{9440CC0A-DE76-446B-9827-AF1062C23DF9}" dt="2020-09-15T01:14:59.283" v="1"/>
          <pc:sldLayoutMkLst>
            <pc:docMk/>
            <pc:sldMasterMk cId="426989168" sldId="2147483864"/>
            <pc:sldLayoutMk cId="2881695021" sldId="2147483870"/>
          </pc:sldLayoutMkLst>
        </pc:sldLayoutChg>
        <pc:sldLayoutChg chg="add del mod replId">
          <pc:chgData name="Guest User" userId="" providerId="Windows Live" clId="Web-{9440CC0A-DE76-446B-9827-AF1062C23DF9}" dt="2020-09-15T01:14:59.283" v="1"/>
          <pc:sldLayoutMkLst>
            <pc:docMk/>
            <pc:sldMasterMk cId="426989168" sldId="2147483864"/>
            <pc:sldLayoutMk cId="4164690916" sldId="2147483871"/>
          </pc:sldLayoutMkLst>
        </pc:sldLayoutChg>
        <pc:sldLayoutChg chg="add del mod replId">
          <pc:chgData name="Guest User" userId="" providerId="Windows Live" clId="Web-{9440CC0A-DE76-446B-9827-AF1062C23DF9}" dt="2020-09-15T01:14:59.283" v="1"/>
          <pc:sldLayoutMkLst>
            <pc:docMk/>
            <pc:sldMasterMk cId="426989168" sldId="2147483864"/>
            <pc:sldLayoutMk cId="1416354062" sldId="2147483872"/>
          </pc:sldLayoutMkLst>
        </pc:sldLayoutChg>
        <pc:sldLayoutChg chg="add del mod replId">
          <pc:chgData name="Guest User" userId="" providerId="Windows Live" clId="Web-{9440CC0A-DE76-446B-9827-AF1062C23DF9}" dt="2020-09-15T01:14:59.283" v="1"/>
          <pc:sldLayoutMkLst>
            <pc:docMk/>
            <pc:sldMasterMk cId="426989168" sldId="2147483864"/>
            <pc:sldLayoutMk cId="2255221705" sldId="2147483873"/>
          </pc:sldLayoutMkLst>
        </pc:sldLayoutChg>
        <pc:sldLayoutChg chg="add del mod replId">
          <pc:chgData name="Guest User" userId="" providerId="Windows Live" clId="Web-{9440CC0A-DE76-446B-9827-AF1062C23DF9}" dt="2020-09-15T01:14:59.283" v="1"/>
          <pc:sldLayoutMkLst>
            <pc:docMk/>
            <pc:sldMasterMk cId="426989168" sldId="2147483864"/>
            <pc:sldLayoutMk cId="1154954789" sldId="2147483874"/>
          </pc:sldLayoutMkLst>
        </pc:sldLayoutChg>
        <pc:sldLayoutChg chg="add del mod replId">
          <pc:chgData name="Guest User" userId="" providerId="Windows Live" clId="Web-{9440CC0A-DE76-446B-9827-AF1062C23DF9}" dt="2020-09-15T01:14:59.283" v="1"/>
          <pc:sldLayoutMkLst>
            <pc:docMk/>
            <pc:sldMasterMk cId="426989168" sldId="2147483864"/>
            <pc:sldLayoutMk cId="3001902952" sldId="2147483875"/>
          </pc:sldLayoutMkLst>
        </pc:sldLayoutChg>
        <pc:sldLayoutChg chg="add del mod replId">
          <pc:chgData name="Guest User" userId="" providerId="Windows Live" clId="Web-{9440CC0A-DE76-446B-9827-AF1062C23DF9}" dt="2020-09-15T01:14:59.283" v="1"/>
          <pc:sldLayoutMkLst>
            <pc:docMk/>
            <pc:sldMasterMk cId="426989168" sldId="2147483864"/>
            <pc:sldLayoutMk cId="778206189" sldId="2147483876"/>
          </pc:sldLayoutMkLst>
        </pc:sldLayoutChg>
        <pc:sldLayoutChg chg="add del mod replId">
          <pc:chgData name="Guest User" userId="" providerId="Windows Live" clId="Web-{9440CC0A-DE76-446B-9827-AF1062C23DF9}" dt="2020-09-15T01:14:59.283" v="1"/>
          <pc:sldLayoutMkLst>
            <pc:docMk/>
            <pc:sldMasterMk cId="426989168" sldId="2147483864"/>
            <pc:sldLayoutMk cId="2733005361" sldId="2147483877"/>
          </pc:sldLayoutMkLst>
        </pc:sldLayoutChg>
        <pc:sldLayoutChg chg="add del mod replId">
          <pc:chgData name="Guest User" userId="" providerId="Windows Live" clId="Web-{9440CC0A-DE76-446B-9827-AF1062C23DF9}" dt="2020-09-15T01:14:59.283" v="1"/>
          <pc:sldLayoutMkLst>
            <pc:docMk/>
            <pc:sldMasterMk cId="426989168" sldId="2147483864"/>
            <pc:sldLayoutMk cId="3425353764" sldId="2147483878"/>
          </pc:sldLayoutMkLst>
        </pc:sldLayoutChg>
        <pc:sldLayoutChg chg="add del mod replId">
          <pc:chgData name="Guest User" userId="" providerId="Windows Live" clId="Web-{9440CC0A-DE76-446B-9827-AF1062C23DF9}" dt="2020-09-15T01:14:59.283" v="1"/>
          <pc:sldLayoutMkLst>
            <pc:docMk/>
            <pc:sldMasterMk cId="426989168" sldId="2147483864"/>
            <pc:sldLayoutMk cId="295606801" sldId="2147483879"/>
          </pc:sldLayoutMkLst>
        </pc:sldLayoutChg>
        <pc:sldLayoutChg chg="add del mod replId">
          <pc:chgData name="Guest User" userId="" providerId="Windows Live" clId="Web-{9440CC0A-DE76-446B-9827-AF1062C23DF9}" dt="2020-09-15T01:14:59.283" v="1"/>
          <pc:sldLayoutMkLst>
            <pc:docMk/>
            <pc:sldMasterMk cId="426989168" sldId="2147483864"/>
            <pc:sldLayoutMk cId="1242920487" sldId="2147483880"/>
          </pc:sldLayoutMkLst>
        </pc:sldLayoutChg>
        <pc:sldLayoutChg chg="add del mod replId">
          <pc:chgData name="Guest User" userId="" providerId="Windows Live" clId="Web-{9440CC0A-DE76-446B-9827-AF1062C23DF9}" dt="2020-09-15T01:14:59.283" v="1"/>
          <pc:sldLayoutMkLst>
            <pc:docMk/>
            <pc:sldMasterMk cId="426989168" sldId="2147483864"/>
            <pc:sldLayoutMk cId="2109292919" sldId="2147483881"/>
          </pc:sldLayoutMkLst>
        </pc:sldLayoutChg>
      </pc:sldMasterChg>
      <pc:sldMasterChg chg="add del addSldLayout delSldLayout modSldLayout">
        <pc:chgData name="Guest User" userId="" providerId="Windows Live" clId="Web-{9440CC0A-DE76-446B-9827-AF1062C23DF9}" dt="2020-09-15T01:15:13.923" v="2"/>
        <pc:sldMasterMkLst>
          <pc:docMk/>
          <pc:sldMasterMk cId="2317135416" sldId="2147483882"/>
        </pc:sldMasterMkLst>
        <pc:sldLayoutChg chg="add del mod replId">
          <pc:chgData name="Guest User" userId="" providerId="Windows Live" clId="Web-{9440CC0A-DE76-446B-9827-AF1062C23DF9}" dt="2020-09-15T01:15:13.923" v="2"/>
          <pc:sldLayoutMkLst>
            <pc:docMk/>
            <pc:sldMasterMk cId="2317135416" sldId="2147483882"/>
            <pc:sldLayoutMk cId="4037138950" sldId="2147483883"/>
          </pc:sldLayoutMkLst>
        </pc:sldLayoutChg>
        <pc:sldLayoutChg chg="add del mod replId">
          <pc:chgData name="Guest User" userId="" providerId="Windows Live" clId="Web-{9440CC0A-DE76-446B-9827-AF1062C23DF9}" dt="2020-09-15T01:15:13.923" v="2"/>
          <pc:sldLayoutMkLst>
            <pc:docMk/>
            <pc:sldMasterMk cId="2317135416" sldId="2147483882"/>
            <pc:sldLayoutMk cId="2756115298" sldId="2147483884"/>
          </pc:sldLayoutMkLst>
        </pc:sldLayoutChg>
        <pc:sldLayoutChg chg="add del mod replId">
          <pc:chgData name="Guest User" userId="" providerId="Windows Live" clId="Web-{9440CC0A-DE76-446B-9827-AF1062C23DF9}" dt="2020-09-15T01:15:13.923" v="2"/>
          <pc:sldLayoutMkLst>
            <pc:docMk/>
            <pc:sldMasterMk cId="2317135416" sldId="2147483882"/>
            <pc:sldLayoutMk cId="2115024418" sldId="2147483885"/>
          </pc:sldLayoutMkLst>
        </pc:sldLayoutChg>
        <pc:sldLayoutChg chg="add del mod replId">
          <pc:chgData name="Guest User" userId="" providerId="Windows Live" clId="Web-{9440CC0A-DE76-446B-9827-AF1062C23DF9}" dt="2020-09-15T01:15:13.923" v="2"/>
          <pc:sldLayoutMkLst>
            <pc:docMk/>
            <pc:sldMasterMk cId="2317135416" sldId="2147483882"/>
            <pc:sldLayoutMk cId="2904262609" sldId="2147483886"/>
          </pc:sldLayoutMkLst>
        </pc:sldLayoutChg>
        <pc:sldLayoutChg chg="add del mod replId">
          <pc:chgData name="Guest User" userId="" providerId="Windows Live" clId="Web-{9440CC0A-DE76-446B-9827-AF1062C23DF9}" dt="2020-09-15T01:15:13.923" v="2"/>
          <pc:sldLayoutMkLst>
            <pc:docMk/>
            <pc:sldMasterMk cId="2317135416" sldId="2147483882"/>
            <pc:sldLayoutMk cId="2665506782" sldId="2147483887"/>
          </pc:sldLayoutMkLst>
        </pc:sldLayoutChg>
        <pc:sldLayoutChg chg="add del mod replId">
          <pc:chgData name="Guest User" userId="" providerId="Windows Live" clId="Web-{9440CC0A-DE76-446B-9827-AF1062C23DF9}" dt="2020-09-15T01:15:13.923" v="2"/>
          <pc:sldLayoutMkLst>
            <pc:docMk/>
            <pc:sldMasterMk cId="2317135416" sldId="2147483882"/>
            <pc:sldLayoutMk cId="2363248512" sldId="2147483888"/>
          </pc:sldLayoutMkLst>
        </pc:sldLayoutChg>
        <pc:sldLayoutChg chg="add del mod replId">
          <pc:chgData name="Guest User" userId="" providerId="Windows Live" clId="Web-{9440CC0A-DE76-446B-9827-AF1062C23DF9}" dt="2020-09-15T01:15:13.923" v="2"/>
          <pc:sldLayoutMkLst>
            <pc:docMk/>
            <pc:sldMasterMk cId="2317135416" sldId="2147483882"/>
            <pc:sldLayoutMk cId="1289941659" sldId="2147483889"/>
          </pc:sldLayoutMkLst>
        </pc:sldLayoutChg>
        <pc:sldLayoutChg chg="add del mod replId">
          <pc:chgData name="Guest User" userId="" providerId="Windows Live" clId="Web-{9440CC0A-DE76-446B-9827-AF1062C23DF9}" dt="2020-09-15T01:15:13.923" v="2"/>
          <pc:sldLayoutMkLst>
            <pc:docMk/>
            <pc:sldMasterMk cId="2317135416" sldId="2147483882"/>
            <pc:sldLayoutMk cId="3408867501" sldId="2147483890"/>
          </pc:sldLayoutMkLst>
        </pc:sldLayoutChg>
        <pc:sldLayoutChg chg="add del mod replId">
          <pc:chgData name="Guest User" userId="" providerId="Windows Live" clId="Web-{9440CC0A-DE76-446B-9827-AF1062C23DF9}" dt="2020-09-15T01:15:13.923" v="2"/>
          <pc:sldLayoutMkLst>
            <pc:docMk/>
            <pc:sldMasterMk cId="2317135416" sldId="2147483882"/>
            <pc:sldLayoutMk cId="2472307960" sldId="2147483891"/>
          </pc:sldLayoutMkLst>
        </pc:sldLayoutChg>
        <pc:sldLayoutChg chg="add del mod replId">
          <pc:chgData name="Guest User" userId="" providerId="Windows Live" clId="Web-{9440CC0A-DE76-446B-9827-AF1062C23DF9}" dt="2020-09-15T01:15:13.923" v="2"/>
          <pc:sldLayoutMkLst>
            <pc:docMk/>
            <pc:sldMasterMk cId="2317135416" sldId="2147483882"/>
            <pc:sldLayoutMk cId="3941898349" sldId="2147483892"/>
          </pc:sldLayoutMkLst>
        </pc:sldLayoutChg>
        <pc:sldLayoutChg chg="add del mod replId">
          <pc:chgData name="Guest User" userId="" providerId="Windows Live" clId="Web-{9440CC0A-DE76-446B-9827-AF1062C23DF9}" dt="2020-09-15T01:15:13.923" v="2"/>
          <pc:sldLayoutMkLst>
            <pc:docMk/>
            <pc:sldMasterMk cId="2317135416" sldId="2147483882"/>
            <pc:sldLayoutMk cId="233889442" sldId="2147483893"/>
          </pc:sldLayoutMkLst>
        </pc:sldLayoutChg>
      </pc:sldMasterChg>
      <pc:sldMasterChg chg="add del addSldLayout delSldLayout modSldLayout">
        <pc:chgData name="Guest User" userId="" providerId="Windows Live" clId="Web-{9440CC0A-DE76-446B-9827-AF1062C23DF9}" dt="2020-09-15T01:15:29.861" v="3"/>
        <pc:sldMasterMkLst>
          <pc:docMk/>
          <pc:sldMasterMk cId="4193657919" sldId="2147483894"/>
        </pc:sldMasterMkLst>
        <pc:sldLayoutChg chg="add del mod replId">
          <pc:chgData name="Guest User" userId="" providerId="Windows Live" clId="Web-{9440CC0A-DE76-446B-9827-AF1062C23DF9}" dt="2020-09-15T01:15:29.861" v="3"/>
          <pc:sldLayoutMkLst>
            <pc:docMk/>
            <pc:sldMasterMk cId="4193657919" sldId="2147483894"/>
            <pc:sldLayoutMk cId="545555837" sldId="2147483895"/>
          </pc:sldLayoutMkLst>
        </pc:sldLayoutChg>
        <pc:sldLayoutChg chg="add del mod replId">
          <pc:chgData name="Guest User" userId="" providerId="Windows Live" clId="Web-{9440CC0A-DE76-446B-9827-AF1062C23DF9}" dt="2020-09-15T01:15:29.861" v="3"/>
          <pc:sldLayoutMkLst>
            <pc:docMk/>
            <pc:sldMasterMk cId="4193657919" sldId="2147483894"/>
            <pc:sldLayoutMk cId="1298485641" sldId="2147483896"/>
          </pc:sldLayoutMkLst>
        </pc:sldLayoutChg>
        <pc:sldLayoutChg chg="add del mod replId">
          <pc:chgData name="Guest User" userId="" providerId="Windows Live" clId="Web-{9440CC0A-DE76-446B-9827-AF1062C23DF9}" dt="2020-09-15T01:15:29.861" v="3"/>
          <pc:sldLayoutMkLst>
            <pc:docMk/>
            <pc:sldMasterMk cId="4193657919" sldId="2147483894"/>
            <pc:sldLayoutMk cId="310913738" sldId="2147483897"/>
          </pc:sldLayoutMkLst>
        </pc:sldLayoutChg>
        <pc:sldLayoutChg chg="add del mod replId">
          <pc:chgData name="Guest User" userId="" providerId="Windows Live" clId="Web-{9440CC0A-DE76-446B-9827-AF1062C23DF9}" dt="2020-09-15T01:15:29.861" v="3"/>
          <pc:sldLayoutMkLst>
            <pc:docMk/>
            <pc:sldMasterMk cId="4193657919" sldId="2147483894"/>
            <pc:sldLayoutMk cId="3455965269" sldId="2147483898"/>
          </pc:sldLayoutMkLst>
        </pc:sldLayoutChg>
        <pc:sldLayoutChg chg="add del mod replId">
          <pc:chgData name="Guest User" userId="" providerId="Windows Live" clId="Web-{9440CC0A-DE76-446B-9827-AF1062C23DF9}" dt="2020-09-15T01:15:29.861" v="3"/>
          <pc:sldLayoutMkLst>
            <pc:docMk/>
            <pc:sldMasterMk cId="4193657919" sldId="2147483894"/>
            <pc:sldLayoutMk cId="3481674298" sldId="2147483899"/>
          </pc:sldLayoutMkLst>
        </pc:sldLayoutChg>
        <pc:sldLayoutChg chg="add del mod replId">
          <pc:chgData name="Guest User" userId="" providerId="Windows Live" clId="Web-{9440CC0A-DE76-446B-9827-AF1062C23DF9}" dt="2020-09-15T01:15:29.861" v="3"/>
          <pc:sldLayoutMkLst>
            <pc:docMk/>
            <pc:sldMasterMk cId="4193657919" sldId="2147483894"/>
            <pc:sldLayoutMk cId="1806692958" sldId="2147483900"/>
          </pc:sldLayoutMkLst>
        </pc:sldLayoutChg>
        <pc:sldLayoutChg chg="add del mod replId">
          <pc:chgData name="Guest User" userId="" providerId="Windows Live" clId="Web-{9440CC0A-DE76-446B-9827-AF1062C23DF9}" dt="2020-09-15T01:15:29.861" v="3"/>
          <pc:sldLayoutMkLst>
            <pc:docMk/>
            <pc:sldMasterMk cId="4193657919" sldId="2147483894"/>
            <pc:sldLayoutMk cId="242701876" sldId="2147483901"/>
          </pc:sldLayoutMkLst>
        </pc:sldLayoutChg>
        <pc:sldLayoutChg chg="add del mod replId">
          <pc:chgData name="Guest User" userId="" providerId="Windows Live" clId="Web-{9440CC0A-DE76-446B-9827-AF1062C23DF9}" dt="2020-09-15T01:15:29.861" v="3"/>
          <pc:sldLayoutMkLst>
            <pc:docMk/>
            <pc:sldMasterMk cId="4193657919" sldId="2147483894"/>
            <pc:sldLayoutMk cId="3345519579" sldId="2147483902"/>
          </pc:sldLayoutMkLst>
        </pc:sldLayoutChg>
        <pc:sldLayoutChg chg="add del mod replId">
          <pc:chgData name="Guest User" userId="" providerId="Windows Live" clId="Web-{9440CC0A-DE76-446B-9827-AF1062C23DF9}" dt="2020-09-15T01:15:29.861" v="3"/>
          <pc:sldLayoutMkLst>
            <pc:docMk/>
            <pc:sldMasterMk cId="4193657919" sldId="2147483894"/>
            <pc:sldLayoutMk cId="2591730067" sldId="2147483903"/>
          </pc:sldLayoutMkLst>
        </pc:sldLayoutChg>
        <pc:sldLayoutChg chg="add del mod replId">
          <pc:chgData name="Guest User" userId="" providerId="Windows Live" clId="Web-{9440CC0A-DE76-446B-9827-AF1062C23DF9}" dt="2020-09-15T01:15:29.861" v="3"/>
          <pc:sldLayoutMkLst>
            <pc:docMk/>
            <pc:sldMasterMk cId="4193657919" sldId="2147483894"/>
            <pc:sldLayoutMk cId="1117898878" sldId="2147483904"/>
          </pc:sldLayoutMkLst>
        </pc:sldLayoutChg>
        <pc:sldLayoutChg chg="add del mod replId">
          <pc:chgData name="Guest User" userId="" providerId="Windows Live" clId="Web-{9440CC0A-DE76-446B-9827-AF1062C23DF9}" dt="2020-09-15T01:15:29.861" v="3"/>
          <pc:sldLayoutMkLst>
            <pc:docMk/>
            <pc:sldMasterMk cId="4193657919" sldId="2147483894"/>
            <pc:sldLayoutMk cId="3563568882" sldId="2147483905"/>
          </pc:sldLayoutMkLst>
        </pc:sldLayoutChg>
      </pc:sldMasterChg>
      <pc:sldMasterChg chg="add del addSldLayout delSldLayout modSldLayout">
        <pc:chgData name="Guest User" userId="" providerId="Windows Live" clId="Web-{9440CC0A-DE76-446B-9827-AF1062C23DF9}" dt="2020-09-15T01:15:56.236" v="4"/>
        <pc:sldMasterMkLst>
          <pc:docMk/>
          <pc:sldMasterMk cId="3339446586" sldId="2147483906"/>
        </pc:sldMasterMkLst>
        <pc:sldLayoutChg chg="add del mod replId">
          <pc:chgData name="Guest User" userId="" providerId="Windows Live" clId="Web-{9440CC0A-DE76-446B-9827-AF1062C23DF9}" dt="2020-09-15T01:15:56.236" v="4"/>
          <pc:sldLayoutMkLst>
            <pc:docMk/>
            <pc:sldMasterMk cId="3339446586" sldId="2147483906"/>
            <pc:sldLayoutMk cId="946998941" sldId="2147483907"/>
          </pc:sldLayoutMkLst>
        </pc:sldLayoutChg>
        <pc:sldLayoutChg chg="add del mod replId">
          <pc:chgData name="Guest User" userId="" providerId="Windows Live" clId="Web-{9440CC0A-DE76-446B-9827-AF1062C23DF9}" dt="2020-09-15T01:15:56.236" v="4"/>
          <pc:sldLayoutMkLst>
            <pc:docMk/>
            <pc:sldMasterMk cId="3339446586" sldId="2147483906"/>
            <pc:sldLayoutMk cId="2621924953" sldId="2147483908"/>
          </pc:sldLayoutMkLst>
        </pc:sldLayoutChg>
        <pc:sldLayoutChg chg="add del mod replId">
          <pc:chgData name="Guest User" userId="" providerId="Windows Live" clId="Web-{9440CC0A-DE76-446B-9827-AF1062C23DF9}" dt="2020-09-15T01:15:56.236" v="4"/>
          <pc:sldLayoutMkLst>
            <pc:docMk/>
            <pc:sldMasterMk cId="3339446586" sldId="2147483906"/>
            <pc:sldLayoutMk cId="2300694689" sldId="2147483909"/>
          </pc:sldLayoutMkLst>
        </pc:sldLayoutChg>
        <pc:sldLayoutChg chg="add del mod replId">
          <pc:chgData name="Guest User" userId="" providerId="Windows Live" clId="Web-{9440CC0A-DE76-446B-9827-AF1062C23DF9}" dt="2020-09-15T01:15:56.236" v="4"/>
          <pc:sldLayoutMkLst>
            <pc:docMk/>
            <pc:sldMasterMk cId="3339446586" sldId="2147483906"/>
            <pc:sldLayoutMk cId="2771463412" sldId="2147483910"/>
          </pc:sldLayoutMkLst>
        </pc:sldLayoutChg>
        <pc:sldLayoutChg chg="add del mod replId">
          <pc:chgData name="Guest User" userId="" providerId="Windows Live" clId="Web-{9440CC0A-DE76-446B-9827-AF1062C23DF9}" dt="2020-09-15T01:15:56.236" v="4"/>
          <pc:sldLayoutMkLst>
            <pc:docMk/>
            <pc:sldMasterMk cId="3339446586" sldId="2147483906"/>
            <pc:sldLayoutMk cId="572708495" sldId="2147483911"/>
          </pc:sldLayoutMkLst>
        </pc:sldLayoutChg>
        <pc:sldLayoutChg chg="add del mod replId">
          <pc:chgData name="Guest User" userId="" providerId="Windows Live" clId="Web-{9440CC0A-DE76-446B-9827-AF1062C23DF9}" dt="2020-09-15T01:15:56.236" v="4"/>
          <pc:sldLayoutMkLst>
            <pc:docMk/>
            <pc:sldMasterMk cId="3339446586" sldId="2147483906"/>
            <pc:sldLayoutMk cId="2133481661" sldId="2147483912"/>
          </pc:sldLayoutMkLst>
        </pc:sldLayoutChg>
        <pc:sldLayoutChg chg="add del mod replId">
          <pc:chgData name="Guest User" userId="" providerId="Windows Live" clId="Web-{9440CC0A-DE76-446B-9827-AF1062C23DF9}" dt="2020-09-15T01:15:56.236" v="4"/>
          <pc:sldLayoutMkLst>
            <pc:docMk/>
            <pc:sldMasterMk cId="3339446586" sldId="2147483906"/>
            <pc:sldLayoutMk cId="2432440066" sldId="2147483913"/>
          </pc:sldLayoutMkLst>
        </pc:sldLayoutChg>
        <pc:sldLayoutChg chg="add del mod replId">
          <pc:chgData name="Guest User" userId="" providerId="Windows Live" clId="Web-{9440CC0A-DE76-446B-9827-AF1062C23DF9}" dt="2020-09-15T01:15:56.236" v="4"/>
          <pc:sldLayoutMkLst>
            <pc:docMk/>
            <pc:sldMasterMk cId="3339446586" sldId="2147483906"/>
            <pc:sldLayoutMk cId="2240155706" sldId="2147483914"/>
          </pc:sldLayoutMkLst>
        </pc:sldLayoutChg>
        <pc:sldLayoutChg chg="add del mod replId">
          <pc:chgData name="Guest User" userId="" providerId="Windows Live" clId="Web-{9440CC0A-DE76-446B-9827-AF1062C23DF9}" dt="2020-09-15T01:15:56.236" v="4"/>
          <pc:sldLayoutMkLst>
            <pc:docMk/>
            <pc:sldMasterMk cId="3339446586" sldId="2147483906"/>
            <pc:sldLayoutMk cId="2406535898" sldId="2147483915"/>
          </pc:sldLayoutMkLst>
        </pc:sldLayoutChg>
        <pc:sldLayoutChg chg="add del mod replId">
          <pc:chgData name="Guest User" userId="" providerId="Windows Live" clId="Web-{9440CC0A-DE76-446B-9827-AF1062C23DF9}" dt="2020-09-15T01:15:56.236" v="4"/>
          <pc:sldLayoutMkLst>
            <pc:docMk/>
            <pc:sldMasterMk cId="3339446586" sldId="2147483906"/>
            <pc:sldLayoutMk cId="4189316214" sldId="2147483916"/>
          </pc:sldLayoutMkLst>
        </pc:sldLayoutChg>
        <pc:sldLayoutChg chg="add del mod replId">
          <pc:chgData name="Guest User" userId="" providerId="Windows Live" clId="Web-{9440CC0A-DE76-446B-9827-AF1062C23DF9}" dt="2020-09-15T01:15:56.236" v="4"/>
          <pc:sldLayoutMkLst>
            <pc:docMk/>
            <pc:sldMasterMk cId="3339446586" sldId="2147483906"/>
            <pc:sldLayoutMk cId="3488728041" sldId="2147483917"/>
          </pc:sldLayoutMkLst>
        </pc:sldLayoutChg>
        <pc:sldLayoutChg chg="add del mod replId">
          <pc:chgData name="Guest User" userId="" providerId="Windows Live" clId="Web-{9440CC0A-DE76-446B-9827-AF1062C23DF9}" dt="2020-09-15T01:15:56.236" v="4"/>
          <pc:sldLayoutMkLst>
            <pc:docMk/>
            <pc:sldMasterMk cId="3339446586" sldId="2147483906"/>
            <pc:sldLayoutMk cId="2731406355" sldId="2147483918"/>
          </pc:sldLayoutMkLst>
        </pc:sldLayoutChg>
        <pc:sldLayoutChg chg="add del mod replId">
          <pc:chgData name="Guest User" userId="" providerId="Windows Live" clId="Web-{9440CC0A-DE76-446B-9827-AF1062C23DF9}" dt="2020-09-15T01:15:56.236" v="4"/>
          <pc:sldLayoutMkLst>
            <pc:docMk/>
            <pc:sldMasterMk cId="3339446586" sldId="2147483906"/>
            <pc:sldLayoutMk cId="1468545932" sldId="2147483919"/>
          </pc:sldLayoutMkLst>
        </pc:sldLayoutChg>
        <pc:sldLayoutChg chg="add del mod replId">
          <pc:chgData name="Guest User" userId="" providerId="Windows Live" clId="Web-{9440CC0A-DE76-446B-9827-AF1062C23DF9}" dt="2020-09-15T01:15:56.236" v="4"/>
          <pc:sldLayoutMkLst>
            <pc:docMk/>
            <pc:sldMasterMk cId="3339446586" sldId="2147483906"/>
            <pc:sldLayoutMk cId="2954060391" sldId="2147483920"/>
          </pc:sldLayoutMkLst>
        </pc:sldLayoutChg>
        <pc:sldLayoutChg chg="add del mod replId">
          <pc:chgData name="Guest User" userId="" providerId="Windows Live" clId="Web-{9440CC0A-DE76-446B-9827-AF1062C23DF9}" dt="2020-09-15T01:15:56.236" v="4"/>
          <pc:sldLayoutMkLst>
            <pc:docMk/>
            <pc:sldMasterMk cId="3339446586" sldId="2147483906"/>
            <pc:sldLayoutMk cId="3630441882" sldId="2147483921"/>
          </pc:sldLayoutMkLst>
        </pc:sldLayoutChg>
        <pc:sldLayoutChg chg="add del mod replId">
          <pc:chgData name="Guest User" userId="" providerId="Windows Live" clId="Web-{9440CC0A-DE76-446B-9827-AF1062C23DF9}" dt="2020-09-15T01:15:56.236" v="4"/>
          <pc:sldLayoutMkLst>
            <pc:docMk/>
            <pc:sldMasterMk cId="3339446586" sldId="2147483906"/>
            <pc:sldLayoutMk cId="1186317537" sldId="2147483922"/>
          </pc:sldLayoutMkLst>
        </pc:sldLayoutChg>
        <pc:sldLayoutChg chg="add del mod replId">
          <pc:chgData name="Guest User" userId="" providerId="Windows Live" clId="Web-{9440CC0A-DE76-446B-9827-AF1062C23DF9}" dt="2020-09-15T01:15:56.236" v="4"/>
          <pc:sldLayoutMkLst>
            <pc:docMk/>
            <pc:sldMasterMk cId="3339446586" sldId="2147483906"/>
            <pc:sldLayoutMk cId="4258524348" sldId="2147483923"/>
          </pc:sldLayoutMkLst>
        </pc:sldLayoutChg>
      </pc:sldMasterChg>
      <pc:sldMasterChg chg="add del addSldLayout delSldLayout modSldLayout">
        <pc:chgData name="Guest User" userId="" providerId="Windows Live" clId="Web-{9440CC0A-DE76-446B-9827-AF1062C23DF9}" dt="2020-09-15T01:16:23.829" v="7"/>
        <pc:sldMasterMkLst>
          <pc:docMk/>
          <pc:sldMasterMk cId="3203757244" sldId="2147483924"/>
        </pc:sldMasterMkLst>
        <pc:sldLayoutChg chg="add del mod replId">
          <pc:chgData name="Guest User" userId="" providerId="Windows Live" clId="Web-{9440CC0A-DE76-446B-9827-AF1062C23DF9}" dt="2020-09-15T01:16:23.829" v="7"/>
          <pc:sldLayoutMkLst>
            <pc:docMk/>
            <pc:sldMasterMk cId="3203757244" sldId="2147483924"/>
            <pc:sldLayoutMk cId="1871620819" sldId="2147483925"/>
          </pc:sldLayoutMkLst>
        </pc:sldLayoutChg>
        <pc:sldLayoutChg chg="add del mod replId">
          <pc:chgData name="Guest User" userId="" providerId="Windows Live" clId="Web-{9440CC0A-DE76-446B-9827-AF1062C23DF9}" dt="2020-09-15T01:16:23.829" v="7"/>
          <pc:sldLayoutMkLst>
            <pc:docMk/>
            <pc:sldMasterMk cId="3203757244" sldId="2147483924"/>
            <pc:sldLayoutMk cId="568990996" sldId="2147483926"/>
          </pc:sldLayoutMkLst>
        </pc:sldLayoutChg>
        <pc:sldLayoutChg chg="add del mod replId">
          <pc:chgData name="Guest User" userId="" providerId="Windows Live" clId="Web-{9440CC0A-DE76-446B-9827-AF1062C23DF9}" dt="2020-09-15T01:16:23.829" v="7"/>
          <pc:sldLayoutMkLst>
            <pc:docMk/>
            <pc:sldMasterMk cId="3203757244" sldId="2147483924"/>
            <pc:sldLayoutMk cId="299158151" sldId="2147483927"/>
          </pc:sldLayoutMkLst>
        </pc:sldLayoutChg>
        <pc:sldLayoutChg chg="add del mod replId">
          <pc:chgData name="Guest User" userId="" providerId="Windows Live" clId="Web-{9440CC0A-DE76-446B-9827-AF1062C23DF9}" dt="2020-09-15T01:16:23.829" v="7"/>
          <pc:sldLayoutMkLst>
            <pc:docMk/>
            <pc:sldMasterMk cId="3203757244" sldId="2147483924"/>
            <pc:sldLayoutMk cId="3045077961" sldId="2147483928"/>
          </pc:sldLayoutMkLst>
        </pc:sldLayoutChg>
        <pc:sldLayoutChg chg="add del mod replId">
          <pc:chgData name="Guest User" userId="" providerId="Windows Live" clId="Web-{9440CC0A-DE76-446B-9827-AF1062C23DF9}" dt="2020-09-15T01:16:23.829" v="7"/>
          <pc:sldLayoutMkLst>
            <pc:docMk/>
            <pc:sldMasterMk cId="3203757244" sldId="2147483924"/>
            <pc:sldLayoutMk cId="1400019432" sldId="2147483929"/>
          </pc:sldLayoutMkLst>
        </pc:sldLayoutChg>
        <pc:sldLayoutChg chg="add del mod replId">
          <pc:chgData name="Guest User" userId="" providerId="Windows Live" clId="Web-{9440CC0A-DE76-446B-9827-AF1062C23DF9}" dt="2020-09-15T01:16:23.829" v="7"/>
          <pc:sldLayoutMkLst>
            <pc:docMk/>
            <pc:sldMasterMk cId="3203757244" sldId="2147483924"/>
            <pc:sldLayoutMk cId="1579613119" sldId="2147483930"/>
          </pc:sldLayoutMkLst>
        </pc:sldLayoutChg>
        <pc:sldLayoutChg chg="add del mod replId">
          <pc:chgData name="Guest User" userId="" providerId="Windows Live" clId="Web-{9440CC0A-DE76-446B-9827-AF1062C23DF9}" dt="2020-09-15T01:16:23.829" v="7"/>
          <pc:sldLayoutMkLst>
            <pc:docMk/>
            <pc:sldMasterMk cId="3203757244" sldId="2147483924"/>
            <pc:sldLayoutMk cId="3027401488" sldId="2147483931"/>
          </pc:sldLayoutMkLst>
        </pc:sldLayoutChg>
        <pc:sldLayoutChg chg="add del mod replId">
          <pc:chgData name="Guest User" userId="" providerId="Windows Live" clId="Web-{9440CC0A-DE76-446B-9827-AF1062C23DF9}" dt="2020-09-15T01:16:23.829" v="7"/>
          <pc:sldLayoutMkLst>
            <pc:docMk/>
            <pc:sldMasterMk cId="3203757244" sldId="2147483924"/>
            <pc:sldLayoutMk cId="1324754682" sldId="2147483932"/>
          </pc:sldLayoutMkLst>
        </pc:sldLayoutChg>
        <pc:sldLayoutChg chg="add del mod replId">
          <pc:chgData name="Guest User" userId="" providerId="Windows Live" clId="Web-{9440CC0A-DE76-446B-9827-AF1062C23DF9}" dt="2020-09-15T01:16:23.829" v="7"/>
          <pc:sldLayoutMkLst>
            <pc:docMk/>
            <pc:sldMasterMk cId="3203757244" sldId="2147483924"/>
            <pc:sldLayoutMk cId="4152855076" sldId="2147483933"/>
          </pc:sldLayoutMkLst>
        </pc:sldLayoutChg>
        <pc:sldLayoutChg chg="add del mod replId">
          <pc:chgData name="Guest User" userId="" providerId="Windows Live" clId="Web-{9440CC0A-DE76-446B-9827-AF1062C23DF9}" dt="2020-09-15T01:16:23.829" v="7"/>
          <pc:sldLayoutMkLst>
            <pc:docMk/>
            <pc:sldMasterMk cId="3203757244" sldId="2147483924"/>
            <pc:sldLayoutMk cId="4064024900" sldId="2147483934"/>
          </pc:sldLayoutMkLst>
        </pc:sldLayoutChg>
        <pc:sldLayoutChg chg="add del mod replId">
          <pc:chgData name="Guest User" userId="" providerId="Windows Live" clId="Web-{9440CC0A-DE76-446B-9827-AF1062C23DF9}" dt="2020-09-15T01:16:23.829" v="7"/>
          <pc:sldLayoutMkLst>
            <pc:docMk/>
            <pc:sldMasterMk cId="3203757244" sldId="2147483924"/>
            <pc:sldLayoutMk cId="3577299742" sldId="2147483935"/>
          </pc:sldLayoutMkLst>
        </pc:sldLayoutChg>
      </pc:sldMasterChg>
      <pc:sldMasterChg chg="add del addSldLayout delSldLayout modSldLayout">
        <pc:chgData name="Guest User" userId="" providerId="Windows Live" clId="Web-{9440CC0A-DE76-446B-9827-AF1062C23DF9}" dt="2020-09-15T01:16:37.267" v="8"/>
        <pc:sldMasterMkLst>
          <pc:docMk/>
          <pc:sldMasterMk cId="427046188" sldId="2147483936"/>
        </pc:sldMasterMkLst>
        <pc:sldLayoutChg chg="add del mod replId">
          <pc:chgData name="Guest User" userId="" providerId="Windows Live" clId="Web-{9440CC0A-DE76-446B-9827-AF1062C23DF9}" dt="2020-09-15T01:16:37.267" v="8"/>
          <pc:sldLayoutMkLst>
            <pc:docMk/>
            <pc:sldMasterMk cId="427046188" sldId="2147483936"/>
            <pc:sldLayoutMk cId="660641588" sldId="2147483937"/>
          </pc:sldLayoutMkLst>
        </pc:sldLayoutChg>
        <pc:sldLayoutChg chg="add del mod replId">
          <pc:chgData name="Guest User" userId="" providerId="Windows Live" clId="Web-{9440CC0A-DE76-446B-9827-AF1062C23DF9}" dt="2020-09-15T01:16:37.267" v="8"/>
          <pc:sldLayoutMkLst>
            <pc:docMk/>
            <pc:sldMasterMk cId="427046188" sldId="2147483936"/>
            <pc:sldLayoutMk cId="3833262194" sldId="2147483938"/>
          </pc:sldLayoutMkLst>
        </pc:sldLayoutChg>
        <pc:sldLayoutChg chg="add del mod replId">
          <pc:chgData name="Guest User" userId="" providerId="Windows Live" clId="Web-{9440CC0A-DE76-446B-9827-AF1062C23DF9}" dt="2020-09-15T01:16:37.267" v="8"/>
          <pc:sldLayoutMkLst>
            <pc:docMk/>
            <pc:sldMasterMk cId="427046188" sldId="2147483936"/>
            <pc:sldLayoutMk cId="4206720057" sldId="2147483939"/>
          </pc:sldLayoutMkLst>
        </pc:sldLayoutChg>
        <pc:sldLayoutChg chg="add del mod replId">
          <pc:chgData name="Guest User" userId="" providerId="Windows Live" clId="Web-{9440CC0A-DE76-446B-9827-AF1062C23DF9}" dt="2020-09-15T01:16:37.267" v="8"/>
          <pc:sldLayoutMkLst>
            <pc:docMk/>
            <pc:sldMasterMk cId="427046188" sldId="2147483936"/>
            <pc:sldLayoutMk cId="2648954048" sldId="2147483940"/>
          </pc:sldLayoutMkLst>
        </pc:sldLayoutChg>
        <pc:sldLayoutChg chg="add del mod replId">
          <pc:chgData name="Guest User" userId="" providerId="Windows Live" clId="Web-{9440CC0A-DE76-446B-9827-AF1062C23DF9}" dt="2020-09-15T01:16:37.267" v="8"/>
          <pc:sldLayoutMkLst>
            <pc:docMk/>
            <pc:sldMasterMk cId="427046188" sldId="2147483936"/>
            <pc:sldLayoutMk cId="4260868173" sldId="2147483941"/>
          </pc:sldLayoutMkLst>
        </pc:sldLayoutChg>
        <pc:sldLayoutChg chg="add del mod replId">
          <pc:chgData name="Guest User" userId="" providerId="Windows Live" clId="Web-{9440CC0A-DE76-446B-9827-AF1062C23DF9}" dt="2020-09-15T01:16:37.267" v="8"/>
          <pc:sldLayoutMkLst>
            <pc:docMk/>
            <pc:sldMasterMk cId="427046188" sldId="2147483936"/>
            <pc:sldLayoutMk cId="527922960" sldId="2147483942"/>
          </pc:sldLayoutMkLst>
        </pc:sldLayoutChg>
        <pc:sldLayoutChg chg="add del mod replId">
          <pc:chgData name="Guest User" userId="" providerId="Windows Live" clId="Web-{9440CC0A-DE76-446B-9827-AF1062C23DF9}" dt="2020-09-15T01:16:37.267" v="8"/>
          <pc:sldLayoutMkLst>
            <pc:docMk/>
            <pc:sldMasterMk cId="427046188" sldId="2147483936"/>
            <pc:sldLayoutMk cId="3160240617" sldId="2147483943"/>
          </pc:sldLayoutMkLst>
        </pc:sldLayoutChg>
        <pc:sldLayoutChg chg="add del mod replId">
          <pc:chgData name="Guest User" userId="" providerId="Windows Live" clId="Web-{9440CC0A-DE76-446B-9827-AF1062C23DF9}" dt="2020-09-15T01:16:37.267" v="8"/>
          <pc:sldLayoutMkLst>
            <pc:docMk/>
            <pc:sldMasterMk cId="427046188" sldId="2147483936"/>
            <pc:sldLayoutMk cId="1230413141" sldId="2147483944"/>
          </pc:sldLayoutMkLst>
        </pc:sldLayoutChg>
        <pc:sldLayoutChg chg="add del mod replId">
          <pc:chgData name="Guest User" userId="" providerId="Windows Live" clId="Web-{9440CC0A-DE76-446B-9827-AF1062C23DF9}" dt="2020-09-15T01:16:37.267" v="8"/>
          <pc:sldLayoutMkLst>
            <pc:docMk/>
            <pc:sldMasterMk cId="427046188" sldId="2147483936"/>
            <pc:sldLayoutMk cId="2029848204" sldId="2147483945"/>
          </pc:sldLayoutMkLst>
        </pc:sldLayoutChg>
        <pc:sldLayoutChg chg="add del mod replId">
          <pc:chgData name="Guest User" userId="" providerId="Windows Live" clId="Web-{9440CC0A-DE76-446B-9827-AF1062C23DF9}" dt="2020-09-15T01:16:37.267" v="8"/>
          <pc:sldLayoutMkLst>
            <pc:docMk/>
            <pc:sldMasterMk cId="427046188" sldId="2147483936"/>
            <pc:sldLayoutMk cId="1650426830" sldId="2147483946"/>
          </pc:sldLayoutMkLst>
        </pc:sldLayoutChg>
        <pc:sldLayoutChg chg="add del mod replId">
          <pc:chgData name="Guest User" userId="" providerId="Windows Live" clId="Web-{9440CC0A-DE76-446B-9827-AF1062C23DF9}" dt="2020-09-15T01:16:37.267" v="8"/>
          <pc:sldLayoutMkLst>
            <pc:docMk/>
            <pc:sldMasterMk cId="427046188" sldId="2147483936"/>
            <pc:sldLayoutMk cId="2942836080" sldId="2147483947"/>
          </pc:sldLayoutMkLst>
        </pc:sldLayoutChg>
      </pc:sldMasterChg>
      <pc:sldMasterChg chg="add del addSldLayout delSldLayout modSldLayout">
        <pc:chgData name="Guest User" userId="" providerId="Windows Live" clId="Web-{9440CC0A-DE76-446B-9827-AF1062C23DF9}" dt="2020-09-15T01:17:20.048" v="9"/>
        <pc:sldMasterMkLst>
          <pc:docMk/>
          <pc:sldMasterMk cId="3736947699" sldId="2147483948"/>
        </pc:sldMasterMkLst>
        <pc:sldLayoutChg chg="add del mod replId">
          <pc:chgData name="Guest User" userId="" providerId="Windows Live" clId="Web-{9440CC0A-DE76-446B-9827-AF1062C23DF9}" dt="2020-09-15T01:17:20.048" v="9"/>
          <pc:sldLayoutMkLst>
            <pc:docMk/>
            <pc:sldMasterMk cId="3736947699" sldId="2147483948"/>
            <pc:sldLayoutMk cId="109104311" sldId="2147483949"/>
          </pc:sldLayoutMkLst>
        </pc:sldLayoutChg>
        <pc:sldLayoutChg chg="add del mod replId">
          <pc:chgData name="Guest User" userId="" providerId="Windows Live" clId="Web-{9440CC0A-DE76-446B-9827-AF1062C23DF9}" dt="2020-09-15T01:17:20.048" v="9"/>
          <pc:sldLayoutMkLst>
            <pc:docMk/>
            <pc:sldMasterMk cId="3736947699" sldId="2147483948"/>
            <pc:sldLayoutMk cId="2200233017" sldId="2147483950"/>
          </pc:sldLayoutMkLst>
        </pc:sldLayoutChg>
        <pc:sldLayoutChg chg="add del mod replId">
          <pc:chgData name="Guest User" userId="" providerId="Windows Live" clId="Web-{9440CC0A-DE76-446B-9827-AF1062C23DF9}" dt="2020-09-15T01:17:20.048" v="9"/>
          <pc:sldLayoutMkLst>
            <pc:docMk/>
            <pc:sldMasterMk cId="3736947699" sldId="2147483948"/>
            <pc:sldLayoutMk cId="3711834447" sldId="2147483951"/>
          </pc:sldLayoutMkLst>
        </pc:sldLayoutChg>
        <pc:sldLayoutChg chg="add del mod replId">
          <pc:chgData name="Guest User" userId="" providerId="Windows Live" clId="Web-{9440CC0A-DE76-446B-9827-AF1062C23DF9}" dt="2020-09-15T01:17:20.048" v="9"/>
          <pc:sldLayoutMkLst>
            <pc:docMk/>
            <pc:sldMasterMk cId="3736947699" sldId="2147483948"/>
            <pc:sldLayoutMk cId="589394190" sldId="2147483952"/>
          </pc:sldLayoutMkLst>
        </pc:sldLayoutChg>
        <pc:sldLayoutChg chg="add del mod replId">
          <pc:chgData name="Guest User" userId="" providerId="Windows Live" clId="Web-{9440CC0A-DE76-446B-9827-AF1062C23DF9}" dt="2020-09-15T01:17:20.048" v="9"/>
          <pc:sldLayoutMkLst>
            <pc:docMk/>
            <pc:sldMasterMk cId="3736947699" sldId="2147483948"/>
            <pc:sldLayoutMk cId="2440094807" sldId="2147483953"/>
          </pc:sldLayoutMkLst>
        </pc:sldLayoutChg>
        <pc:sldLayoutChg chg="add del mod replId">
          <pc:chgData name="Guest User" userId="" providerId="Windows Live" clId="Web-{9440CC0A-DE76-446B-9827-AF1062C23DF9}" dt="2020-09-15T01:17:20.048" v="9"/>
          <pc:sldLayoutMkLst>
            <pc:docMk/>
            <pc:sldMasterMk cId="3736947699" sldId="2147483948"/>
            <pc:sldLayoutMk cId="2567525526" sldId="2147483954"/>
          </pc:sldLayoutMkLst>
        </pc:sldLayoutChg>
        <pc:sldLayoutChg chg="add del mod replId">
          <pc:chgData name="Guest User" userId="" providerId="Windows Live" clId="Web-{9440CC0A-DE76-446B-9827-AF1062C23DF9}" dt="2020-09-15T01:17:20.048" v="9"/>
          <pc:sldLayoutMkLst>
            <pc:docMk/>
            <pc:sldMasterMk cId="3736947699" sldId="2147483948"/>
            <pc:sldLayoutMk cId="1467327881" sldId="2147483955"/>
          </pc:sldLayoutMkLst>
        </pc:sldLayoutChg>
        <pc:sldLayoutChg chg="add del mod replId">
          <pc:chgData name="Guest User" userId="" providerId="Windows Live" clId="Web-{9440CC0A-DE76-446B-9827-AF1062C23DF9}" dt="2020-09-15T01:17:20.048" v="9"/>
          <pc:sldLayoutMkLst>
            <pc:docMk/>
            <pc:sldMasterMk cId="3736947699" sldId="2147483948"/>
            <pc:sldLayoutMk cId="4100469569" sldId="2147483956"/>
          </pc:sldLayoutMkLst>
        </pc:sldLayoutChg>
        <pc:sldLayoutChg chg="add del mod replId">
          <pc:chgData name="Guest User" userId="" providerId="Windows Live" clId="Web-{9440CC0A-DE76-446B-9827-AF1062C23DF9}" dt="2020-09-15T01:17:20.048" v="9"/>
          <pc:sldLayoutMkLst>
            <pc:docMk/>
            <pc:sldMasterMk cId="3736947699" sldId="2147483948"/>
            <pc:sldLayoutMk cId="294472880" sldId="2147483957"/>
          </pc:sldLayoutMkLst>
        </pc:sldLayoutChg>
        <pc:sldLayoutChg chg="add del mod replId">
          <pc:chgData name="Guest User" userId="" providerId="Windows Live" clId="Web-{9440CC0A-DE76-446B-9827-AF1062C23DF9}" dt="2020-09-15T01:17:20.048" v="9"/>
          <pc:sldLayoutMkLst>
            <pc:docMk/>
            <pc:sldMasterMk cId="3736947699" sldId="2147483948"/>
            <pc:sldLayoutMk cId="276481412" sldId="2147483958"/>
          </pc:sldLayoutMkLst>
        </pc:sldLayoutChg>
        <pc:sldLayoutChg chg="add del mod replId">
          <pc:chgData name="Guest User" userId="" providerId="Windows Live" clId="Web-{9440CC0A-DE76-446B-9827-AF1062C23DF9}" dt="2020-09-15T01:17:20.048" v="9"/>
          <pc:sldLayoutMkLst>
            <pc:docMk/>
            <pc:sldMasterMk cId="3736947699" sldId="2147483948"/>
            <pc:sldLayoutMk cId="2803217222" sldId="2147483959"/>
          </pc:sldLayoutMkLst>
        </pc:sldLayoutChg>
      </pc:sldMasterChg>
      <pc:sldMasterChg chg="add del addSldLayout delSldLayout modSldLayout">
        <pc:chgData name="Guest User" userId="" providerId="Windows Live" clId="Web-{9440CC0A-DE76-446B-9827-AF1062C23DF9}" dt="2020-09-15T01:19:43.203" v="16"/>
        <pc:sldMasterMkLst>
          <pc:docMk/>
          <pc:sldMasterMk cId="2000462644" sldId="2147483960"/>
        </pc:sldMasterMkLst>
        <pc:sldLayoutChg chg="add del mod replId">
          <pc:chgData name="Guest User" userId="" providerId="Windows Live" clId="Web-{9440CC0A-DE76-446B-9827-AF1062C23DF9}" dt="2020-09-15T01:19:43.203" v="16"/>
          <pc:sldLayoutMkLst>
            <pc:docMk/>
            <pc:sldMasterMk cId="2000462644" sldId="2147483960"/>
            <pc:sldLayoutMk cId="4215315065" sldId="2147483961"/>
          </pc:sldLayoutMkLst>
        </pc:sldLayoutChg>
        <pc:sldLayoutChg chg="add del mod replId">
          <pc:chgData name="Guest User" userId="" providerId="Windows Live" clId="Web-{9440CC0A-DE76-446B-9827-AF1062C23DF9}" dt="2020-09-15T01:19:43.203" v="16"/>
          <pc:sldLayoutMkLst>
            <pc:docMk/>
            <pc:sldMasterMk cId="2000462644" sldId="2147483960"/>
            <pc:sldLayoutMk cId="3572256699" sldId="2147483962"/>
          </pc:sldLayoutMkLst>
        </pc:sldLayoutChg>
        <pc:sldLayoutChg chg="add del mod replId">
          <pc:chgData name="Guest User" userId="" providerId="Windows Live" clId="Web-{9440CC0A-DE76-446B-9827-AF1062C23DF9}" dt="2020-09-15T01:19:43.203" v="16"/>
          <pc:sldLayoutMkLst>
            <pc:docMk/>
            <pc:sldMasterMk cId="2000462644" sldId="2147483960"/>
            <pc:sldLayoutMk cId="3833507176" sldId="2147483963"/>
          </pc:sldLayoutMkLst>
        </pc:sldLayoutChg>
        <pc:sldLayoutChg chg="add del mod replId">
          <pc:chgData name="Guest User" userId="" providerId="Windows Live" clId="Web-{9440CC0A-DE76-446B-9827-AF1062C23DF9}" dt="2020-09-15T01:19:43.203" v="16"/>
          <pc:sldLayoutMkLst>
            <pc:docMk/>
            <pc:sldMasterMk cId="2000462644" sldId="2147483960"/>
            <pc:sldLayoutMk cId="567078237" sldId="2147483964"/>
          </pc:sldLayoutMkLst>
        </pc:sldLayoutChg>
        <pc:sldLayoutChg chg="add del mod replId">
          <pc:chgData name="Guest User" userId="" providerId="Windows Live" clId="Web-{9440CC0A-DE76-446B-9827-AF1062C23DF9}" dt="2020-09-15T01:19:43.203" v="16"/>
          <pc:sldLayoutMkLst>
            <pc:docMk/>
            <pc:sldMasterMk cId="2000462644" sldId="2147483960"/>
            <pc:sldLayoutMk cId="1970864847" sldId="2147483965"/>
          </pc:sldLayoutMkLst>
        </pc:sldLayoutChg>
        <pc:sldLayoutChg chg="add del mod replId">
          <pc:chgData name="Guest User" userId="" providerId="Windows Live" clId="Web-{9440CC0A-DE76-446B-9827-AF1062C23DF9}" dt="2020-09-15T01:19:43.203" v="16"/>
          <pc:sldLayoutMkLst>
            <pc:docMk/>
            <pc:sldMasterMk cId="2000462644" sldId="2147483960"/>
            <pc:sldLayoutMk cId="3952687817" sldId="2147483966"/>
          </pc:sldLayoutMkLst>
        </pc:sldLayoutChg>
        <pc:sldLayoutChg chg="add del mod replId">
          <pc:chgData name="Guest User" userId="" providerId="Windows Live" clId="Web-{9440CC0A-DE76-446B-9827-AF1062C23DF9}" dt="2020-09-15T01:19:43.203" v="16"/>
          <pc:sldLayoutMkLst>
            <pc:docMk/>
            <pc:sldMasterMk cId="2000462644" sldId="2147483960"/>
            <pc:sldLayoutMk cId="2988705319" sldId="2147483967"/>
          </pc:sldLayoutMkLst>
        </pc:sldLayoutChg>
        <pc:sldLayoutChg chg="add del mod replId">
          <pc:chgData name="Guest User" userId="" providerId="Windows Live" clId="Web-{9440CC0A-DE76-446B-9827-AF1062C23DF9}" dt="2020-09-15T01:19:43.203" v="16"/>
          <pc:sldLayoutMkLst>
            <pc:docMk/>
            <pc:sldMasterMk cId="2000462644" sldId="2147483960"/>
            <pc:sldLayoutMk cId="2247781403" sldId="2147483968"/>
          </pc:sldLayoutMkLst>
        </pc:sldLayoutChg>
        <pc:sldLayoutChg chg="add del mod replId">
          <pc:chgData name="Guest User" userId="" providerId="Windows Live" clId="Web-{9440CC0A-DE76-446B-9827-AF1062C23DF9}" dt="2020-09-15T01:19:43.203" v="16"/>
          <pc:sldLayoutMkLst>
            <pc:docMk/>
            <pc:sldMasterMk cId="2000462644" sldId="2147483960"/>
            <pc:sldLayoutMk cId="37246628" sldId="2147483969"/>
          </pc:sldLayoutMkLst>
        </pc:sldLayoutChg>
        <pc:sldLayoutChg chg="add del mod replId">
          <pc:chgData name="Guest User" userId="" providerId="Windows Live" clId="Web-{9440CC0A-DE76-446B-9827-AF1062C23DF9}" dt="2020-09-15T01:19:43.203" v="16"/>
          <pc:sldLayoutMkLst>
            <pc:docMk/>
            <pc:sldMasterMk cId="2000462644" sldId="2147483960"/>
            <pc:sldLayoutMk cId="1212499941" sldId="2147483970"/>
          </pc:sldLayoutMkLst>
        </pc:sldLayoutChg>
        <pc:sldLayoutChg chg="add del mod replId">
          <pc:chgData name="Guest User" userId="" providerId="Windows Live" clId="Web-{9440CC0A-DE76-446B-9827-AF1062C23DF9}" dt="2020-09-15T01:19:43.203" v="16"/>
          <pc:sldLayoutMkLst>
            <pc:docMk/>
            <pc:sldMasterMk cId="2000462644" sldId="2147483960"/>
            <pc:sldLayoutMk cId="2601322036" sldId="2147483971"/>
          </pc:sldLayoutMkLst>
        </pc:sldLayoutChg>
      </pc:sldMasterChg>
      <pc:sldMasterChg chg="add addSldLayout modSldLayout">
        <pc:chgData name="Guest User" userId="" providerId="Windows Live" clId="Web-{9440CC0A-DE76-446B-9827-AF1062C23DF9}" dt="2020-09-15T01:19:43.203" v="16"/>
        <pc:sldMasterMkLst>
          <pc:docMk/>
          <pc:sldMasterMk cId="3423659785" sldId="2147483972"/>
        </pc:sldMasterMkLst>
        <pc:sldLayoutChg chg="add mod replId">
          <pc:chgData name="Guest User" userId="" providerId="Windows Live" clId="Web-{9440CC0A-DE76-446B-9827-AF1062C23DF9}" dt="2020-09-15T01:19:43.203" v="16"/>
          <pc:sldLayoutMkLst>
            <pc:docMk/>
            <pc:sldMasterMk cId="3423659785" sldId="2147483972"/>
            <pc:sldLayoutMk cId="2431325233" sldId="2147483973"/>
          </pc:sldLayoutMkLst>
        </pc:sldLayoutChg>
        <pc:sldLayoutChg chg="add mod replId">
          <pc:chgData name="Guest User" userId="" providerId="Windows Live" clId="Web-{9440CC0A-DE76-446B-9827-AF1062C23DF9}" dt="2020-09-15T01:19:43.203" v="16"/>
          <pc:sldLayoutMkLst>
            <pc:docMk/>
            <pc:sldMasterMk cId="3423659785" sldId="2147483972"/>
            <pc:sldLayoutMk cId="2501695945" sldId="2147483974"/>
          </pc:sldLayoutMkLst>
        </pc:sldLayoutChg>
        <pc:sldLayoutChg chg="add mod replId">
          <pc:chgData name="Guest User" userId="" providerId="Windows Live" clId="Web-{9440CC0A-DE76-446B-9827-AF1062C23DF9}" dt="2020-09-15T01:19:43.203" v="16"/>
          <pc:sldLayoutMkLst>
            <pc:docMk/>
            <pc:sldMasterMk cId="3423659785" sldId="2147483972"/>
            <pc:sldLayoutMk cId="691884796" sldId="2147483975"/>
          </pc:sldLayoutMkLst>
        </pc:sldLayoutChg>
        <pc:sldLayoutChg chg="add mod replId">
          <pc:chgData name="Guest User" userId="" providerId="Windows Live" clId="Web-{9440CC0A-DE76-446B-9827-AF1062C23DF9}" dt="2020-09-15T01:19:43.203" v="16"/>
          <pc:sldLayoutMkLst>
            <pc:docMk/>
            <pc:sldMasterMk cId="3423659785" sldId="2147483972"/>
            <pc:sldLayoutMk cId="1043715046" sldId="2147483976"/>
          </pc:sldLayoutMkLst>
        </pc:sldLayoutChg>
        <pc:sldLayoutChg chg="add mod replId">
          <pc:chgData name="Guest User" userId="" providerId="Windows Live" clId="Web-{9440CC0A-DE76-446B-9827-AF1062C23DF9}" dt="2020-09-15T01:19:43.203" v="16"/>
          <pc:sldLayoutMkLst>
            <pc:docMk/>
            <pc:sldMasterMk cId="3423659785" sldId="2147483972"/>
            <pc:sldLayoutMk cId="3741862281" sldId="2147483977"/>
          </pc:sldLayoutMkLst>
        </pc:sldLayoutChg>
        <pc:sldLayoutChg chg="add mod replId">
          <pc:chgData name="Guest User" userId="" providerId="Windows Live" clId="Web-{9440CC0A-DE76-446B-9827-AF1062C23DF9}" dt="2020-09-15T01:19:43.203" v="16"/>
          <pc:sldLayoutMkLst>
            <pc:docMk/>
            <pc:sldMasterMk cId="3423659785" sldId="2147483972"/>
            <pc:sldLayoutMk cId="3742975191" sldId="2147483978"/>
          </pc:sldLayoutMkLst>
        </pc:sldLayoutChg>
        <pc:sldLayoutChg chg="add mod replId">
          <pc:chgData name="Guest User" userId="" providerId="Windows Live" clId="Web-{9440CC0A-DE76-446B-9827-AF1062C23DF9}" dt="2020-09-15T01:19:43.203" v="16"/>
          <pc:sldLayoutMkLst>
            <pc:docMk/>
            <pc:sldMasterMk cId="3423659785" sldId="2147483972"/>
            <pc:sldLayoutMk cId="163892914" sldId="2147483979"/>
          </pc:sldLayoutMkLst>
        </pc:sldLayoutChg>
        <pc:sldLayoutChg chg="add mod replId">
          <pc:chgData name="Guest User" userId="" providerId="Windows Live" clId="Web-{9440CC0A-DE76-446B-9827-AF1062C23DF9}" dt="2020-09-15T01:19:43.203" v="16"/>
          <pc:sldLayoutMkLst>
            <pc:docMk/>
            <pc:sldMasterMk cId="3423659785" sldId="2147483972"/>
            <pc:sldLayoutMk cId="637214961" sldId="2147483980"/>
          </pc:sldLayoutMkLst>
        </pc:sldLayoutChg>
        <pc:sldLayoutChg chg="add mod replId">
          <pc:chgData name="Guest User" userId="" providerId="Windows Live" clId="Web-{9440CC0A-DE76-446B-9827-AF1062C23DF9}" dt="2020-09-15T01:19:43.203" v="16"/>
          <pc:sldLayoutMkLst>
            <pc:docMk/>
            <pc:sldMasterMk cId="3423659785" sldId="2147483972"/>
            <pc:sldLayoutMk cId="4162475304" sldId="2147483981"/>
          </pc:sldLayoutMkLst>
        </pc:sldLayoutChg>
        <pc:sldLayoutChg chg="add mod replId">
          <pc:chgData name="Guest User" userId="" providerId="Windows Live" clId="Web-{9440CC0A-DE76-446B-9827-AF1062C23DF9}" dt="2020-09-15T01:19:43.203" v="16"/>
          <pc:sldLayoutMkLst>
            <pc:docMk/>
            <pc:sldMasterMk cId="3423659785" sldId="2147483972"/>
            <pc:sldLayoutMk cId="39158159" sldId="2147483982"/>
          </pc:sldLayoutMkLst>
        </pc:sldLayoutChg>
        <pc:sldLayoutChg chg="add mod replId">
          <pc:chgData name="Guest User" userId="" providerId="Windows Live" clId="Web-{9440CC0A-DE76-446B-9827-AF1062C23DF9}" dt="2020-09-15T01:19:43.203" v="16"/>
          <pc:sldLayoutMkLst>
            <pc:docMk/>
            <pc:sldMasterMk cId="3423659785" sldId="2147483972"/>
            <pc:sldLayoutMk cId="4223685430" sldId="2147483983"/>
          </pc:sldLayoutMkLst>
        </pc:sldLayoutChg>
      </pc:sldMasterChg>
    </pc:docChg>
  </pc:docChgLst>
  <pc:docChgLst>
    <pc:chgData name="Guest User" providerId="Windows Live" clId="Web-{EA6C137E-7900-49A9-AB0C-B4C295B16F92}"/>
    <pc:docChg chg="delSld modSld">
      <pc:chgData name="Guest User" userId="" providerId="Windows Live" clId="Web-{EA6C137E-7900-49A9-AB0C-B4C295B16F92}" dt="2020-09-09T00:57:47.303" v="23" actId="20577"/>
      <pc:docMkLst>
        <pc:docMk/>
      </pc:docMkLst>
      <pc:sldChg chg="modSp">
        <pc:chgData name="Guest User" userId="" providerId="Windows Live" clId="Web-{EA6C137E-7900-49A9-AB0C-B4C295B16F92}" dt="2020-09-09T00:57:47.303" v="23" actId="20577"/>
        <pc:sldMkLst>
          <pc:docMk/>
          <pc:sldMk cId="531247187" sldId="256"/>
        </pc:sldMkLst>
        <pc:spChg chg="mod">
          <ac:chgData name="Guest User" userId="" providerId="Windows Live" clId="Web-{EA6C137E-7900-49A9-AB0C-B4C295B16F92}" dt="2020-09-09T00:57:47.303" v="23" actId="20577"/>
          <ac:spMkLst>
            <pc:docMk/>
            <pc:sldMk cId="531247187" sldId="256"/>
            <ac:spMk id="8" creationId="{57FFE273-805C-47CC-98BD-C63CD14BF635}"/>
          </ac:spMkLst>
        </pc:spChg>
      </pc:sldChg>
      <pc:sldChg chg="del">
        <pc:chgData name="Guest User" userId="" providerId="Windows Live" clId="Web-{EA6C137E-7900-49A9-AB0C-B4C295B16F92}" dt="2020-09-09T00:57:19.772" v="3"/>
        <pc:sldMkLst>
          <pc:docMk/>
          <pc:sldMk cId="1315813368" sldId="261"/>
        </pc:sldMkLst>
      </pc:sldChg>
      <pc:sldChg chg="del">
        <pc:chgData name="Guest User" userId="" providerId="Windows Live" clId="Web-{EA6C137E-7900-49A9-AB0C-B4C295B16F92}" dt="2020-09-09T00:57:19.756" v="1"/>
        <pc:sldMkLst>
          <pc:docMk/>
          <pc:sldMk cId="4233814536" sldId="266"/>
        </pc:sldMkLst>
      </pc:sldChg>
      <pc:sldChg chg="del">
        <pc:chgData name="Guest User" userId="" providerId="Windows Live" clId="Web-{EA6C137E-7900-49A9-AB0C-B4C295B16F92}" dt="2020-09-09T00:57:19.772" v="2"/>
        <pc:sldMkLst>
          <pc:docMk/>
          <pc:sldMk cId="1463734809" sldId="272"/>
        </pc:sldMkLst>
      </pc:sldChg>
      <pc:sldChg chg="del">
        <pc:chgData name="Guest User" userId="" providerId="Windows Live" clId="Web-{EA6C137E-7900-49A9-AB0C-B4C295B16F92}" dt="2020-09-09T00:57:19.756" v="0"/>
        <pc:sldMkLst>
          <pc:docMk/>
          <pc:sldMk cId="256556608" sldId="273"/>
        </pc:sldMkLst>
      </pc:sldChg>
    </pc:docChg>
  </pc:docChgLst>
  <pc:docChgLst>
    <pc:chgData name="Guest User" providerId="Windows Live" clId="Web-{88B364E3-E0A7-4E63-B377-E7F9F9191A66}"/>
    <pc:docChg chg="addSld delSld modSld">
      <pc:chgData name="Guest User" userId="" providerId="Windows Live" clId="Web-{88B364E3-E0A7-4E63-B377-E7F9F9191A66}" dt="2020-09-11T23:08:18.144" v="1396" actId="20577"/>
      <pc:docMkLst>
        <pc:docMk/>
      </pc:docMkLst>
      <pc:sldChg chg="addSp modSp new">
        <pc:chgData name="Guest User" userId="" providerId="Windows Live" clId="Web-{88B364E3-E0A7-4E63-B377-E7F9F9191A66}" dt="2020-09-11T22:30:34.473" v="843" actId="1076"/>
        <pc:sldMkLst>
          <pc:docMk/>
          <pc:sldMk cId="969456184" sldId="270"/>
        </pc:sldMkLst>
        <pc:spChg chg="mod">
          <ac:chgData name="Guest User" userId="" providerId="Windows Live" clId="Web-{88B364E3-E0A7-4E63-B377-E7F9F9191A66}" dt="2020-09-11T22:17:54.088" v="5" actId="20577"/>
          <ac:spMkLst>
            <pc:docMk/>
            <pc:sldMk cId="969456184" sldId="270"/>
            <ac:spMk id="2" creationId="{CA6446F2-87C4-4219-979A-AC6B52902180}"/>
          </ac:spMkLst>
        </pc:spChg>
        <pc:spChg chg="mod">
          <ac:chgData name="Guest User" userId="" providerId="Windows Live" clId="Web-{88B364E3-E0A7-4E63-B377-E7F9F9191A66}" dt="2020-09-11T22:22:52.851" v="678" actId="20577"/>
          <ac:spMkLst>
            <pc:docMk/>
            <pc:sldMk cId="969456184" sldId="270"/>
            <ac:spMk id="3" creationId="{9EE1B2AF-8D0E-4954-A1DB-53826090560A}"/>
          </ac:spMkLst>
        </pc:spChg>
        <pc:spChg chg="add mod">
          <ac:chgData name="Guest User" userId="" providerId="Windows Live" clId="Web-{88B364E3-E0A7-4E63-B377-E7F9F9191A66}" dt="2020-09-11T22:30:28.082" v="842" actId="1076"/>
          <ac:spMkLst>
            <pc:docMk/>
            <pc:sldMk cId="969456184" sldId="270"/>
            <ac:spMk id="6" creationId="{97E9A6A6-952C-4C34-8648-11CFA9CF19C7}"/>
          </ac:spMkLst>
        </pc:spChg>
        <pc:spChg chg="add mod">
          <ac:chgData name="Guest User" userId="" providerId="Windows Live" clId="Web-{88B364E3-E0A7-4E63-B377-E7F9F9191A66}" dt="2020-09-11T22:30:34.473" v="843" actId="1076"/>
          <ac:spMkLst>
            <pc:docMk/>
            <pc:sldMk cId="969456184" sldId="270"/>
            <ac:spMk id="8" creationId="{30F02AC7-A9E5-4581-848C-BB805F488058}"/>
          </ac:spMkLst>
        </pc:spChg>
      </pc:sldChg>
      <pc:sldChg chg="modSp new">
        <pc:chgData name="Guest User" userId="" providerId="Windows Live" clId="Web-{88B364E3-E0A7-4E63-B377-E7F9F9191A66}" dt="2020-09-11T23:08:18.144" v="1395" actId="20577"/>
        <pc:sldMkLst>
          <pc:docMk/>
          <pc:sldMk cId="3440626492" sldId="271"/>
        </pc:sldMkLst>
        <pc:spChg chg="mod">
          <ac:chgData name="Guest User" userId="" providerId="Windows Live" clId="Web-{88B364E3-E0A7-4E63-B377-E7F9F9191A66}" dt="2020-09-11T22:41:21.827" v="886" actId="20577"/>
          <ac:spMkLst>
            <pc:docMk/>
            <pc:sldMk cId="3440626492" sldId="271"/>
            <ac:spMk id="2" creationId="{C85C93D8-52CB-4A0B-90F3-66288BA11F9A}"/>
          </ac:spMkLst>
        </pc:spChg>
        <pc:spChg chg="mod">
          <ac:chgData name="Guest User" userId="" providerId="Windows Live" clId="Web-{88B364E3-E0A7-4E63-B377-E7F9F9191A66}" dt="2020-09-11T23:08:18.144" v="1395" actId="20577"/>
          <ac:spMkLst>
            <pc:docMk/>
            <pc:sldMk cId="3440626492" sldId="271"/>
            <ac:spMk id="3" creationId="{29A83DDC-43E0-46CC-9DAA-4BB60069168D}"/>
          </ac:spMkLst>
        </pc:spChg>
      </pc:sldChg>
      <pc:sldChg chg="modSp new del">
        <pc:chgData name="Guest User" userId="" providerId="Windows Live" clId="Web-{88B364E3-E0A7-4E63-B377-E7F9F9191A66}" dt="2020-09-11T22:30:41.801" v="844"/>
        <pc:sldMkLst>
          <pc:docMk/>
          <pc:sldMk cId="4049056380" sldId="271"/>
        </pc:sldMkLst>
        <pc:spChg chg="mod">
          <ac:chgData name="Guest User" userId="" providerId="Windows Live" clId="Web-{88B364E3-E0A7-4E63-B377-E7F9F9191A66}" dt="2020-09-11T22:21:18.586" v="671" actId="20577"/>
          <ac:spMkLst>
            <pc:docMk/>
            <pc:sldMk cId="4049056380" sldId="271"/>
            <ac:spMk id="2" creationId="{D18B5E2B-4AAC-47D0-BE43-D86D5603AB6F}"/>
          </ac:spMkLst>
        </pc:spChg>
        <pc:spChg chg="mod">
          <ac:chgData name="Guest User" userId="" providerId="Windows Live" clId="Web-{88B364E3-E0A7-4E63-B377-E7F9F9191A66}" dt="2020-09-11T22:29:28.973" v="834" actId="20577"/>
          <ac:spMkLst>
            <pc:docMk/>
            <pc:sldMk cId="4049056380" sldId="271"/>
            <ac:spMk id="3" creationId="{F5889AD7-89EB-4375-95FD-CDA73BC923F1}"/>
          </ac:spMkLst>
        </pc:spChg>
      </pc:sldChg>
      <pc:sldChg chg="addSp delSp modSp new">
        <pc:chgData name="Guest User" userId="" providerId="Windows Live" clId="Web-{88B364E3-E0A7-4E63-B377-E7F9F9191A66}" dt="2020-09-11T22:56:34.024" v="1171" actId="1076"/>
        <pc:sldMkLst>
          <pc:docMk/>
          <pc:sldMk cId="3214613660" sldId="272"/>
        </pc:sldMkLst>
        <pc:spChg chg="mod">
          <ac:chgData name="Guest User" userId="" providerId="Windows Live" clId="Web-{88B364E3-E0A7-4E63-B377-E7F9F9191A66}" dt="2020-09-11T22:56:30.883" v="1170" actId="1076"/>
          <ac:spMkLst>
            <pc:docMk/>
            <pc:sldMk cId="3214613660" sldId="272"/>
            <ac:spMk id="2" creationId="{DB780B23-F7A3-48A7-BE01-1986F4529893}"/>
          </ac:spMkLst>
        </pc:spChg>
        <pc:spChg chg="del mod">
          <ac:chgData name="Guest User" userId="" providerId="Windows Live" clId="Web-{88B364E3-E0A7-4E63-B377-E7F9F9191A66}" dt="2020-09-11T22:53:30.463" v="1007"/>
          <ac:spMkLst>
            <pc:docMk/>
            <pc:sldMk cId="3214613660" sldId="272"/>
            <ac:spMk id="3" creationId="{DA20AAEF-2CE7-4BE3-B0DA-26161030E5A0}"/>
          </ac:spMkLst>
        </pc:spChg>
        <pc:picChg chg="add mod ord">
          <ac:chgData name="Guest User" userId="" providerId="Windows Live" clId="Web-{88B364E3-E0A7-4E63-B377-E7F9F9191A66}" dt="2020-09-11T22:56:34.024" v="1171" actId="1076"/>
          <ac:picMkLst>
            <pc:docMk/>
            <pc:sldMk cId="3214613660" sldId="272"/>
            <ac:picMk id="5" creationId="{42CB1499-913B-45F5-988A-5BF85374F2D6}"/>
          </ac:picMkLst>
        </pc:picChg>
      </pc:sldChg>
      <pc:sldChg chg="addSp delSp modSp add replId">
        <pc:chgData name="Guest User" userId="" providerId="Windows Live" clId="Web-{88B364E3-E0A7-4E63-B377-E7F9F9191A66}" dt="2020-09-11T22:58:33.601" v="1267" actId="20577"/>
        <pc:sldMkLst>
          <pc:docMk/>
          <pc:sldMk cId="583406065" sldId="273"/>
        </pc:sldMkLst>
        <pc:spChg chg="mod">
          <ac:chgData name="Guest User" userId="" providerId="Windows Live" clId="Web-{88B364E3-E0A7-4E63-B377-E7F9F9191A66}" dt="2020-09-11T22:56:48.290" v="1173" actId="1076"/>
          <ac:spMkLst>
            <pc:docMk/>
            <pc:sldMk cId="583406065" sldId="273"/>
            <ac:spMk id="2" creationId="{DB780B23-F7A3-48A7-BE01-1986F4529893}"/>
          </ac:spMkLst>
        </pc:spChg>
        <pc:spChg chg="add mod">
          <ac:chgData name="Guest User" userId="" providerId="Windows Live" clId="Web-{88B364E3-E0A7-4E63-B377-E7F9F9191A66}" dt="2020-09-11T22:58:33.601" v="1267" actId="20577"/>
          <ac:spMkLst>
            <pc:docMk/>
            <pc:sldMk cId="583406065" sldId="273"/>
            <ac:spMk id="6" creationId="{C8C8219B-EDFA-4E0D-84BE-A3BB03FBE507}"/>
          </ac:spMkLst>
        </pc:spChg>
        <pc:picChg chg="del">
          <ac:chgData name="Guest User" userId="" providerId="Windows Live" clId="Web-{88B364E3-E0A7-4E63-B377-E7F9F9191A66}" dt="2020-09-11T22:54:04.416" v="1036"/>
          <ac:picMkLst>
            <pc:docMk/>
            <pc:sldMk cId="583406065" sldId="273"/>
            <ac:picMk id="5" creationId="{42CB1499-913B-45F5-988A-5BF85374F2D6}"/>
          </ac:picMkLst>
        </pc:picChg>
      </pc:sldChg>
    </pc:docChg>
  </pc:docChgLst>
  <pc:docChgLst>
    <pc:chgData name="max fuzzey" userId="fd09897f12b89652" providerId="LiveId" clId="{547C6C78-AD50-4B54-975A-DD78DCD4B50C}"/>
    <pc:docChg chg="undo custSel addSld modSld">
      <pc:chgData name="max fuzzey" userId="fd09897f12b89652" providerId="LiveId" clId="{547C6C78-AD50-4B54-975A-DD78DCD4B50C}" dt="2020-09-09T00:58:55.228" v="43" actId="680"/>
      <pc:docMkLst>
        <pc:docMk/>
      </pc:docMkLst>
      <pc:sldChg chg="modSp mod">
        <pc:chgData name="max fuzzey" userId="fd09897f12b89652" providerId="LiveId" clId="{547C6C78-AD50-4B54-975A-DD78DCD4B50C}" dt="2020-09-09T00:58:31.978" v="42" actId="20577"/>
        <pc:sldMkLst>
          <pc:docMk/>
          <pc:sldMk cId="531247187" sldId="256"/>
        </pc:sldMkLst>
        <pc:spChg chg="mod">
          <ac:chgData name="max fuzzey" userId="fd09897f12b89652" providerId="LiveId" clId="{547C6C78-AD50-4B54-975A-DD78DCD4B50C}" dt="2020-09-09T00:58:31.978" v="42" actId="20577"/>
          <ac:spMkLst>
            <pc:docMk/>
            <pc:sldMk cId="531247187" sldId="256"/>
            <ac:spMk id="8" creationId="{57FFE273-805C-47CC-98BD-C63CD14BF635}"/>
          </ac:spMkLst>
        </pc:spChg>
      </pc:sldChg>
      <pc:sldChg chg="new">
        <pc:chgData name="max fuzzey" userId="fd09897f12b89652" providerId="LiveId" clId="{547C6C78-AD50-4B54-975A-DD78DCD4B50C}" dt="2020-09-09T00:58:55.228" v="43" actId="680"/>
        <pc:sldMkLst>
          <pc:docMk/>
          <pc:sldMk cId="1942823624" sldId="257"/>
        </pc:sldMkLst>
      </pc:sldChg>
    </pc:docChg>
  </pc:docChgLst>
  <pc:docChgLst>
    <pc:chgData name="Guest User" providerId="Windows Live" clId="Web-{B7BC36F8-CA4F-499E-BC73-69394FCAF887}"/>
    <pc:docChg chg="addSld modSld">
      <pc:chgData name="Guest User" userId="" providerId="Windows Live" clId="Web-{B7BC36F8-CA4F-499E-BC73-69394FCAF887}" dt="2020-09-11T22:43:05.597" v="222" actId="20577"/>
      <pc:docMkLst>
        <pc:docMk/>
      </pc:docMkLst>
      <pc:sldChg chg="modSp">
        <pc:chgData name="Guest User" userId="" providerId="Windows Live" clId="Web-{B7BC36F8-CA4F-499E-BC73-69394FCAF887}" dt="2020-09-11T22:04:08.471" v="21" actId="20577"/>
        <pc:sldMkLst>
          <pc:docMk/>
          <pc:sldMk cId="2390208161" sldId="267"/>
        </pc:sldMkLst>
        <pc:spChg chg="mod">
          <ac:chgData name="Guest User" userId="" providerId="Windows Live" clId="Web-{B7BC36F8-CA4F-499E-BC73-69394FCAF887}" dt="2020-09-11T22:04:08.471" v="21" actId="20577"/>
          <ac:spMkLst>
            <pc:docMk/>
            <pc:sldMk cId="2390208161" sldId="267"/>
            <ac:spMk id="3" creationId="{88A4238B-DC9D-4CA0-8C63-03DEF49CB812}"/>
          </ac:spMkLst>
        </pc:spChg>
      </pc:sldChg>
      <pc:sldChg chg="addSp delSp modSp">
        <pc:chgData name="Guest User" userId="" providerId="Windows Live" clId="Web-{B7BC36F8-CA4F-499E-BC73-69394FCAF887}" dt="2020-09-11T22:02:37.860" v="15" actId="20577"/>
        <pc:sldMkLst>
          <pc:docMk/>
          <pc:sldMk cId="3132289468" sldId="268"/>
        </pc:sldMkLst>
        <pc:spChg chg="mod">
          <ac:chgData name="Guest User" userId="" providerId="Windows Live" clId="Web-{B7BC36F8-CA4F-499E-BC73-69394FCAF887}" dt="2020-09-11T22:02:37.860" v="15" actId="20577"/>
          <ac:spMkLst>
            <pc:docMk/>
            <pc:sldMk cId="3132289468" sldId="268"/>
            <ac:spMk id="3" creationId="{41A73D81-6A50-46D3-A5F6-A41DC7A4D74E}"/>
          </ac:spMkLst>
        </pc:spChg>
        <pc:spChg chg="add del">
          <ac:chgData name="Guest User" userId="" providerId="Windows Live" clId="Web-{B7BC36F8-CA4F-499E-BC73-69394FCAF887}" dt="2020-09-11T21:58:36.904" v="2"/>
          <ac:spMkLst>
            <pc:docMk/>
            <pc:sldMk cId="3132289468" sldId="268"/>
            <ac:spMk id="4" creationId="{6681EA90-1ACB-434E-A18F-3AB6D5BF9994}"/>
          </ac:spMkLst>
        </pc:spChg>
        <pc:graphicFrameChg chg="add del mod ord modGraphic">
          <ac:chgData name="Guest User" userId="" providerId="Windows Live" clId="Web-{B7BC36F8-CA4F-499E-BC73-69394FCAF887}" dt="2020-09-11T21:48:52.114" v="1"/>
          <ac:graphicFrameMkLst>
            <pc:docMk/>
            <pc:sldMk cId="3132289468" sldId="268"/>
            <ac:graphicFrameMk id="6" creationId="{7ED4402A-1B41-4818-B6EF-FE359266DB92}"/>
          </ac:graphicFrameMkLst>
        </pc:graphicFrameChg>
        <pc:picChg chg="add mod ord">
          <ac:chgData name="Guest User" userId="" providerId="Windows Live" clId="Web-{B7BC36F8-CA4F-499E-BC73-69394FCAF887}" dt="2020-09-11T22:00:09.749" v="8" actId="14100"/>
          <ac:picMkLst>
            <pc:docMk/>
            <pc:sldMk cId="3132289468" sldId="268"/>
            <ac:picMk id="13" creationId="{10ED3314-DF17-446B-BA43-F64BAD964141}"/>
          </ac:picMkLst>
        </pc:picChg>
      </pc:sldChg>
      <pc:sldChg chg="modSp new">
        <pc:chgData name="Guest User" userId="" providerId="Windows Live" clId="Web-{B7BC36F8-CA4F-499E-BC73-69394FCAF887}" dt="2020-09-11T22:43:05.597" v="221" actId="20577"/>
        <pc:sldMkLst>
          <pc:docMk/>
          <pc:sldMk cId="4181438980" sldId="269"/>
        </pc:sldMkLst>
        <pc:spChg chg="mod">
          <ac:chgData name="Guest User" userId="" providerId="Windows Live" clId="Web-{B7BC36F8-CA4F-499E-BC73-69394FCAF887}" dt="2020-09-11T22:13:05.884" v="30" actId="20577"/>
          <ac:spMkLst>
            <pc:docMk/>
            <pc:sldMk cId="4181438980" sldId="269"/>
            <ac:spMk id="2" creationId="{8A0D6EFA-8102-4B23-AE33-439E77C7389D}"/>
          </ac:spMkLst>
        </pc:spChg>
        <pc:spChg chg="mod">
          <ac:chgData name="Guest User" userId="" providerId="Windows Live" clId="Web-{B7BC36F8-CA4F-499E-BC73-69394FCAF887}" dt="2020-09-11T22:43:05.597" v="221" actId="20577"/>
          <ac:spMkLst>
            <pc:docMk/>
            <pc:sldMk cId="4181438980" sldId="269"/>
            <ac:spMk id="3" creationId="{14B66C19-957B-48CA-A498-74EE2B26A496}"/>
          </ac:spMkLst>
        </pc:spChg>
      </pc:sldChg>
    </pc:docChg>
  </pc:docChgLst>
  <pc:docChgLst>
    <pc:chgData name="Guest User" providerId="Windows Live" clId="Web-{D22BC899-B52B-41C2-A4E9-71286A59783D}"/>
    <pc:docChg chg="addSld delSld modSld">
      <pc:chgData name="Guest User" userId="" providerId="Windows Live" clId="Web-{D22BC899-B52B-41C2-A4E9-71286A59783D}" dt="2020-09-11T07:05:15.596" v="71"/>
      <pc:docMkLst>
        <pc:docMk/>
      </pc:docMkLst>
      <pc:sldChg chg="addSp delSp modSp mod setBg setClrOvrMap">
        <pc:chgData name="Guest User" userId="" providerId="Windows Live" clId="Web-{D22BC899-B52B-41C2-A4E9-71286A59783D}" dt="2020-09-11T07:05:15.596" v="71"/>
        <pc:sldMkLst>
          <pc:docMk/>
          <pc:sldMk cId="4192415832" sldId="265"/>
        </pc:sldMkLst>
        <pc:spChg chg="mod ord">
          <ac:chgData name="Guest User" userId="" providerId="Windows Live" clId="Web-{D22BC899-B52B-41C2-A4E9-71286A59783D}" dt="2020-09-11T07:05:15.596" v="71"/>
          <ac:spMkLst>
            <pc:docMk/>
            <pc:sldMk cId="4192415832" sldId="265"/>
            <ac:spMk id="2" creationId="{C95C3E9A-3C2E-4B6C-B873-7FEC68DAA974}"/>
          </ac:spMkLst>
        </pc:spChg>
        <pc:spChg chg="mod">
          <ac:chgData name="Guest User" userId="" providerId="Windows Live" clId="Web-{D22BC899-B52B-41C2-A4E9-71286A59783D}" dt="2020-09-11T07:05:15.596" v="71"/>
          <ac:spMkLst>
            <pc:docMk/>
            <pc:sldMk cId="4192415832" sldId="265"/>
            <ac:spMk id="3" creationId="{C545B4C9-5EF8-4400-A6C6-B801AF85960D}"/>
          </ac:spMkLst>
        </pc:spChg>
        <pc:spChg chg="mod">
          <ac:chgData name="Guest User" userId="" providerId="Windows Live" clId="Web-{D22BC899-B52B-41C2-A4E9-71286A59783D}" dt="2020-09-11T07:05:15.596" v="71"/>
          <ac:spMkLst>
            <pc:docMk/>
            <pc:sldMk cId="4192415832" sldId="265"/>
            <ac:spMk id="4" creationId="{94EFAAAA-F349-4C0D-8EED-33C60082C412}"/>
          </ac:spMkLst>
        </pc:spChg>
        <pc:spChg chg="add del">
          <ac:chgData name="Guest User" userId="" providerId="Windows Live" clId="Web-{D22BC899-B52B-41C2-A4E9-71286A59783D}" dt="2020-09-11T07:05:15.565" v="70"/>
          <ac:spMkLst>
            <pc:docMk/>
            <pc:sldMk cId="4192415832" sldId="265"/>
            <ac:spMk id="6" creationId="{A486648D-901F-431C-8FFE-6455ADDACFB4}"/>
          </ac:spMkLst>
        </pc:spChg>
        <pc:spChg chg="add del">
          <ac:chgData name="Guest User" userId="" providerId="Windows Live" clId="Web-{D22BC899-B52B-41C2-A4E9-71286A59783D}" dt="2020-09-11T07:05:15.565" v="70"/>
          <ac:spMkLst>
            <pc:docMk/>
            <pc:sldMk cId="4192415832" sldId="265"/>
            <ac:spMk id="7" creationId="{328E7ECE-D1D9-4A45-83E3-B3AAC21AF50D}"/>
          </ac:spMkLst>
        </pc:spChg>
        <pc:spChg chg="add del">
          <ac:chgData name="Guest User" userId="" providerId="Windows Live" clId="Web-{D22BC899-B52B-41C2-A4E9-71286A59783D}" dt="2020-09-11T07:05:15.565" v="70"/>
          <ac:spMkLst>
            <pc:docMk/>
            <pc:sldMk cId="4192415832" sldId="265"/>
            <ac:spMk id="8" creationId="{F2299C5D-8E7A-4F30-B5A0-E61C1AF51DD8}"/>
          </ac:spMkLst>
        </pc:spChg>
        <pc:spChg chg="add del">
          <ac:chgData name="Guest User" userId="" providerId="Windows Live" clId="Web-{D22BC899-B52B-41C2-A4E9-71286A59783D}" dt="2020-09-11T07:05:13.049" v="68"/>
          <ac:spMkLst>
            <pc:docMk/>
            <pc:sldMk cId="4192415832" sldId="265"/>
            <ac:spMk id="9" creationId="{3C06EAFD-0C69-4B3B-BEA7-E7E11DDF9C43}"/>
          </ac:spMkLst>
        </pc:spChg>
        <pc:spChg chg="add">
          <ac:chgData name="Guest User" userId="" providerId="Windows Live" clId="Web-{D22BC899-B52B-41C2-A4E9-71286A59783D}" dt="2020-09-11T07:05:15.596" v="71"/>
          <ac:spMkLst>
            <pc:docMk/>
            <pc:sldMk cId="4192415832" sldId="265"/>
            <ac:spMk id="10" creationId="{6BA17954-54E0-419C-92D3-4C4775A817D8}"/>
          </ac:spMkLst>
        </pc:spChg>
        <pc:spChg chg="add del">
          <ac:chgData name="Guest User" userId="" providerId="Windows Live" clId="Web-{D22BC899-B52B-41C2-A4E9-71286A59783D}" dt="2020-09-11T07:05:13.049" v="68"/>
          <ac:spMkLst>
            <pc:docMk/>
            <pc:sldMk cId="4192415832" sldId="265"/>
            <ac:spMk id="11" creationId="{A4066C89-42FB-4624-9AFE-3A31B36491B5}"/>
          </ac:spMkLst>
        </pc:spChg>
        <pc:spChg chg="add">
          <ac:chgData name="Guest User" userId="" providerId="Windows Live" clId="Web-{D22BC899-B52B-41C2-A4E9-71286A59783D}" dt="2020-09-11T07:05:15.596" v="71"/>
          <ac:spMkLst>
            <pc:docMk/>
            <pc:sldMk cId="4192415832" sldId="265"/>
            <ac:spMk id="12" creationId="{523C5163-DFEA-4D68-AF8F-A6BD6B674457}"/>
          </ac:spMkLst>
        </pc:spChg>
        <pc:spChg chg="add del">
          <ac:chgData name="Guest User" userId="" providerId="Windows Live" clId="Web-{D22BC899-B52B-41C2-A4E9-71286A59783D}" dt="2020-09-11T07:05:13.049" v="68"/>
          <ac:spMkLst>
            <pc:docMk/>
            <pc:sldMk cId="4192415832" sldId="265"/>
            <ac:spMk id="13" creationId="{BA218FBC-B2D6-48CA-9289-C4110162EDAD}"/>
          </ac:spMkLst>
        </pc:spChg>
        <pc:spChg chg="add">
          <ac:chgData name="Guest User" userId="" providerId="Windows Live" clId="Web-{D22BC899-B52B-41C2-A4E9-71286A59783D}" dt="2020-09-11T07:05:15.596" v="71"/>
          <ac:spMkLst>
            <pc:docMk/>
            <pc:sldMk cId="4192415832" sldId="265"/>
            <ac:spMk id="14" creationId="{51DD55B3-5910-4D84-8A2E-B22ED522456D}"/>
          </ac:spMkLst>
        </pc:spChg>
        <pc:spChg chg="add del">
          <ac:chgData name="Guest User" userId="" providerId="Windows Live" clId="Web-{D22BC899-B52B-41C2-A4E9-71286A59783D}" dt="2020-09-11T07:05:13.049" v="68"/>
          <ac:spMkLst>
            <pc:docMk/>
            <pc:sldMk cId="4192415832" sldId="265"/>
            <ac:spMk id="15" creationId="{2DED9084-49DA-4911-ACB7-5F9E4DEFA039}"/>
          </ac:spMkLst>
        </pc:spChg>
        <pc:grpChg chg="add">
          <ac:chgData name="Guest User" userId="" providerId="Windows Live" clId="Web-{D22BC899-B52B-41C2-A4E9-71286A59783D}" dt="2020-09-11T07:05:15.596" v="71"/>
          <ac:grpSpMkLst>
            <pc:docMk/>
            <pc:sldMk cId="4192415832" sldId="265"/>
            <ac:grpSpMk id="18" creationId="{1392CA3D-5152-407E-8F49-7BEFB33851C0}"/>
          </ac:grpSpMkLst>
        </pc:grpChg>
      </pc:sldChg>
      <pc:sldChg chg="addSp delSp modSp new del">
        <pc:chgData name="Guest User" userId="" providerId="Windows Live" clId="Web-{D22BC899-B52B-41C2-A4E9-71286A59783D}" dt="2020-09-11T07:03:59.503" v="44"/>
        <pc:sldMkLst>
          <pc:docMk/>
          <pc:sldMk cId="820619536" sldId="266"/>
        </pc:sldMkLst>
        <pc:spChg chg="add del">
          <ac:chgData name="Guest User" userId="" providerId="Windows Live" clId="Web-{D22BC899-B52B-41C2-A4E9-71286A59783D}" dt="2020-09-11T07:03:47.534" v="43"/>
          <ac:spMkLst>
            <pc:docMk/>
            <pc:sldMk cId="820619536" sldId="266"/>
            <ac:spMk id="3" creationId="{1FF05DAC-AA65-4170-99A6-51007BB7B8D5}"/>
          </ac:spMkLst>
        </pc:spChg>
        <pc:picChg chg="add del mod ord">
          <ac:chgData name="Guest User" userId="" providerId="Windows Live" clId="Web-{D22BC899-B52B-41C2-A4E9-71286A59783D}" dt="2020-09-11T07:03:47.534" v="43"/>
          <ac:picMkLst>
            <pc:docMk/>
            <pc:sldMk cId="820619536" sldId="266"/>
            <ac:picMk id="5" creationId="{B47E9995-2DFF-4D00-B450-E8FBD34033E9}"/>
          </ac:picMkLst>
        </pc:picChg>
      </pc:sldChg>
      <pc:sldChg chg="addSp delSp modSp new mod modClrScheme chgLayout">
        <pc:chgData name="Guest User" userId="" providerId="Windows Live" clId="Web-{D22BC899-B52B-41C2-A4E9-71286A59783D}" dt="2020-09-11T07:04:25.925" v="52" actId="1076"/>
        <pc:sldMkLst>
          <pc:docMk/>
          <pc:sldMk cId="3008502324" sldId="266"/>
        </pc:sldMkLst>
        <pc:spChg chg="del">
          <ac:chgData name="Guest User" userId="" providerId="Windows Live" clId="Web-{D22BC899-B52B-41C2-A4E9-71286A59783D}" dt="2020-09-11T07:04:13.128" v="46"/>
          <ac:spMkLst>
            <pc:docMk/>
            <pc:sldMk cId="3008502324" sldId="266"/>
            <ac:spMk id="2" creationId="{5E228793-F892-4E10-A0C5-AA7C5702383A}"/>
          </ac:spMkLst>
        </pc:spChg>
        <pc:spChg chg="del">
          <ac:chgData name="Guest User" userId="" providerId="Windows Live" clId="Web-{D22BC899-B52B-41C2-A4E9-71286A59783D}" dt="2020-09-11T07:04:13.128" v="46"/>
          <ac:spMkLst>
            <pc:docMk/>
            <pc:sldMk cId="3008502324" sldId="266"/>
            <ac:spMk id="3" creationId="{1C976BC8-6355-45A0-96A5-657C1FACE538}"/>
          </ac:spMkLst>
        </pc:spChg>
        <pc:spChg chg="mod ord">
          <ac:chgData name="Guest User" userId="" providerId="Windows Live" clId="Web-{D22BC899-B52B-41C2-A4E9-71286A59783D}" dt="2020-09-11T07:04:13.128" v="46"/>
          <ac:spMkLst>
            <pc:docMk/>
            <pc:sldMk cId="3008502324" sldId="266"/>
            <ac:spMk id="4" creationId="{F1EDCDE2-6C00-4EDF-972D-4994BBEA721A}"/>
          </ac:spMkLst>
        </pc:spChg>
        <pc:picChg chg="add mod">
          <ac:chgData name="Guest User" userId="" providerId="Windows Live" clId="Web-{D22BC899-B52B-41C2-A4E9-71286A59783D}" dt="2020-09-11T07:04:25.925" v="52" actId="1076"/>
          <ac:picMkLst>
            <pc:docMk/>
            <pc:sldMk cId="3008502324" sldId="266"/>
            <ac:picMk id="5" creationId="{72AFEE8B-B49B-4066-9D34-608723934F3C}"/>
          </ac:picMkLst>
        </pc:picChg>
      </pc:sldChg>
    </pc:docChg>
  </pc:docChgLst>
  <pc:docChgLst>
    <pc:chgData name="Guest User" providerId="Windows Live" clId="Web-{CCFA78A8-63EC-4B4E-88E4-E784649C2F28}"/>
    <pc:docChg chg="addSld delSld modSld">
      <pc:chgData name="Guest User" userId="" providerId="Windows Live" clId="Web-{CCFA78A8-63EC-4B4E-88E4-E784649C2F28}" dt="2020-09-11T21:43:01.442" v="91" actId="20577"/>
      <pc:docMkLst>
        <pc:docMk/>
      </pc:docMkLst>
      <pc:sldChg chg="modSp new">
        <pc:chgData name="Guest User" userId="" providerId="Windows Live" clId="Web-{CCFA78A8-63EC-4B4E-88E4-E784649C2F28}" dt="2020-09-11T21:36:38.956" v="30" actId="20577"/>
        <pc:sldMkLst>
          <pc:docMk/>
          <pc:sldMk cId="2390208161" sldId="267"/>
        </pc:sldMkLst>
        <pc:spChg chg="mod">
          <ac:chgData name="Guest User" userId="" providerId="Windows Live" clId="Web-{CCFA78A8-63EC-4B4E-88E4-E784649C2F28}" dt="2020-09-11T21:25:27.828" v="10" actId="20577"/>
          <ac:spMkLst>
            <pc:docMk/>
            <pc:sldMk cId="2390208161" sldId="267"/>
            <ac:spMk id="2" creationId="{65363845-4DD9-490D-8AB6-C4CE3C113D71}"/>
          </ac:spMkLst>
        </pc:spChg>
        <pc:spChg chg="mod">
          <ac:chgData name="Guest User" userId="" providerId="Windows Live" clId="Web-{CCFA78A8-63EC-4B4E-88E4-E784649C2F28}" dt="2020-09-11T21:36:38.956" v="30" actId="20577"/>
          <ac:spMkLst>
            <pc:docMk/>
            <pc:sldMk cId="2390208161" sldId="267"/>
            <ac:spMk id="3" creationId="{88A4238B-DC9D-4CA0-8C63-03DEF49CB812}"/>
          </ac:spMkLst>
        </pc:spChg>
      </pc:sldChg>
      <pc:sldChg chg="modSp new del">
        <pc:chgData name="Guest User" userId="" providerId="Windows Live" clId="Web-{CCFA78A8-63EC-4B4E-88E4-E784649C2F28}" dt="2020-09-11T21:37:32.753" v="59"/>
        <pc:sldMkLst>
          <pc:docMk/>
          <pc:sldMk cId="2630396717" sldId="268"/>
        </pc:sldMkLst>
        <pc:spChg chg="mod">
          <ac:chgData name="Guest User" userId="" providerId="Windows Live" clId="Web-{CCFA78A8-63EC-4B4E-88E4-E784649C2F28}" dt="2020-09-11T21:37:14.066" v="56" actId="20577"/>
          <ac:spMkLst>
            <pc:docMk/>
            <pc:sldMk cId="2630396717" sldId="268"/>
            <ac:spMk id="2" creationId="{9D9248C0-C663-439B-B9F8-C53FBC826BEE}"/>
          </ac:spMkLst>
        </pc:spChg>
      </pc:sldChg>
      <pc:sldChg chg="modSp new">
        <pc:chgData name="Guest User" userId="" providerId="Windows Live" clId="Web-{CCFA78A8-63EC-4B4E-88E4-E784649C2F28}" dt="2020-09-11T21:43:01.442" v="90" actId="20577"/>
        <pc:sldMkLst>
          <pc:docMk/>
          <pc:sldMk cId="3132289468" sldId="268"/>
        </pc:sldMkLst>
        <pc:spChg chg="mod">
          <ac:chgData name="Guest User" userId="" providerId="Windows Live" clId="Web-{CCFA78A8-63EC-4B4E-88E4-E784649C2F28}" dt="2020-09-11T21:38:15.332" v="61" actId="20577"/>
          <ac:spMkLst>
            <pc:docMk/>
            <pc:sldMk cId="3132289468" sldId="268"/>
            <ac:spMk id="2" creationId="{76AECD14-8FBE-4232-AB4D-4C14302F770F}"/>
          </ac:spMkLst>
        </pc:spChg>
        <pc:spChg chg="mod">
          <ac:chgData name="Guest User" userId="" providerId="Windows Live" clId="Web-{CCFA78A8-63EC-4B4E-88E4-E784649C2F28}" dt="2020-09-11T21:43:01.442" v="90" actId="20577"/>
          <ac:spMkLst>
            <pc:docMk/>
            <pc:sldMk cId="3132289468" sldId="268"/>
            <ac:spMk id="3" creationId="{41A73D81-6A50-46D3-A5F6-A41DC7A4D74E}"/>
          </ac:spMkLst>
        </pc:spChg>
      </pc:sldChg>
    </pc:docChg>
  </pc:docChgLst>
  <pc:docChgLst>
    <pc:chgData name="Guest User" providerId="Windows Live" clId="Web-{8B635A64-AE58-449A-89B4-70DB713B8DCB}"/>
    <pc:docChg chg="addSld delSld">
      <pc:chgData name="Guest User" userId="" providerId="Windows Live" clId="Web-{8B635A64-AE58-449A-89B4-70DB713B8DCB}" dt="2020-09-10T15:40:12.834" v="5"/>
      <pc:docMkLst>
        <pc:docMk/>
      </pc:docMkLst>
      <pc:sldChg chg="new del">
        <pc:chgData name="Guest User" userId="" providerId="Windows Live" clId="Web-{8B635A64-AE58-449A-89B4-70DB713B8DCB}" dt="2020-09-10T15:40:12.834" v="5"/>
        <pc:sldMkLst>
          <pc:docMk/>
          <pc:sldMk cId="1118644848" sldId="258"/>
        </pc:sldMkLst>
      </pc:sldChg>
      <pc:sldChg chg="new del">
        <pc:chgData name="Guest User" userId="" providerId="Windows Live" clId="Web-{8B635A64-AE58-449A-89B4-70DB713B8DCB}" dt="2020-09-10T15:39:27.069" v="1"/>
        <pc:sldMkLst>
          <pc:docMk/>
          <pc:sldMk cId="1336657461" sldId="258"/>
        </pc:sldMkLst>
      </pc:sldChg>
      <pc:sldChg chg="add del replId">
        <pc:chgData name="Guest User" userId="" providerId="Windows Live" clId="Web-{8B635A64-AE58-449A-89B4-70DB713B8DCB}" dt="2020-09-10T15:39:52.381" v="3"/>
        <pc:sldMkLst>
          <pc:docMk/>
          <pc:sldMk cId="3408387399" sldId="258"/>
        </pc:sldMkLst>
      </pc:sldChg>
    </pc:docChg>
  </pc:docChgLst>
  <pc:docChgLst>
    <pc:chgData name="Guest User" providerId="Windows Live" clId="Web-{F1DF0D32-67F9-47DA-8FC3-667F24902B9D}"/>
    <pc:docChg chg="modSld">
      <pc:chgData name="Guest User" userId="" providerId="Windows Live" clId="Web-{F1DF0D32-67F9-47DA-8FC3-667F24902B9D}" dt="2020-09-09T01:20:53.554" v="8" actId="20577"/>
      <pc:docMkLst>
        <pc:docMk/>
      </pc:docMkLst>
      <pc:sldChg chg="modSp">
        <pc:chgData name="Guest User" userId="" providerId="Windows Live" clId="Web-{F1DF0D32-67F9-47DA-8FC3-667F24902B9D}" dt="2020-09-09T01:20:51.319" v="6" actId="20577"/>
        <pc:sldMkLst>
          <pc:docMk/>
          <pc:sldMk cId="1942823624" sldId="257"/>
        </pc:sldMkLst>
        <pc:spChg chg="mod">
          <ac:chgData name="Guest User" userId="" providerId="Windows Live" clId="Web-{F1DF0D32-67F9-47DA-8FC3-667F24902B9D}" dt="2020-09-09T01:20:51.319" v="6" actId="20577"/>
          <ac:spMkLst>
            <pc:docMk/>
            <pc:sldMk cId="1942823624" sldId="257"/>
            <ac:spMk id="3" creationId="{AE637999-9003-4624-B58C-FA34B288415F}"/>
          </ac:spMkLst>
        </pc:spChg>
      </pc:sldChg>
    </pc:docChg>
  </pc:docChgLst>
  <pc:docChgLst>
    <pc:chgData name="Guest User" providerId="Windows Live" clId="Web-{E27A921C-6D7E-40BA-90F0-8D68E6085294}"/>
    <pc:docChg chg="addSld delSld modSld sldOrd">
      <pc:chgData name="Guest User" userId="" providerId="Windows Live" clId="Web-{E27A921C-6D7E-40BA-90F0-8D68E6085294}" dt="2020-09-10T16:26:22.868" v="218"/>
      <pc:docMkLst>
        <pc:docMk/>
      </pc:docMkLst>
      <pc:sldChg chg="addSp delSp modSp add replId">
        <pc:chgData name="Guest User" userId="" providerId="Windows Live" clId="Web-{E27A921C-6D7E-40BA-90F0-8D68E6085294}" dt="2020-09-10T16:05:54.594" v="74" actId="20577"/>
        <pc:sldMkLst>
          <pc:docMk/>
          <pc:sldMk cId="38399307" sldId="257"/>
        </pc:sldMkLst>
        <pc:spChg chg="mod">
          <ac:chgData name="Guest User" userId="" providerId="Windows Live" clId="Web-{E27A921C-6D7E-40BA-90F0-8D68E6085294}" dt="2020-09-10T16:05:54.594" v="74" actId="20577"/>
          <ac:spMkLst>
            <pc:docMk/>
            <pc:sldMk cId="38399307" sldId="257"/>
            <ac:spMk id="2" creationId="{A5C93519-6B29-1346-9FCB-0835B80531A4}"/>
          </ac:spMkLst>
        </pc:spChg>
        <pc:spChg chg="mod ord">
          <ac:chgData name="Guest User" userId="" providerId="Windows Live" clId="Web-{E27A921C-6D7E-40BA-90F0-8D68E6085294}" dt="2020-09-10T16:05:26.265" v="54" actId="20577"/>
          <ac:spMkLst>
            <pc:docMk/>
            <pc:sldMk cId="38399307" sldId="257"/>
            <ac:spMk id="8" creationId="{57FFE273-805C-47CC-98BD-C63CD14BF635}"/>
          </ac:spMkLst>
        </pc:spChg>
        <pc:spChg chg="add">
          <ac:chgData name="Guest User" userId="" providerId="Windows Live" clId="Web-{E27A921C-6D7E-40BA-90F0-8D68E6085294}" dt="2020-09-10T16:05:02.670" v="4"/>
          <ac:spMkLst>
            <pc:docMk/>
            <pc:sldMk cId="38399307" sldId="257"/>
            <ac:spMk id="76" creationId="{3964958D-AF5D-4863-B5FB-83F6B8CB12A0}"/>
          </ac:spMkLst>
        </pc:spChg>
        <pc:spChg chg="del">
          <ac:chgData name="Guest User" userId="" providerId="Windows Live" clId="Web-{E27A921C-6D7E-40BA-90F0-8D68E6085294}" dt="2020-09-10T16:05:02.670" v="4"/>
          <ac:spMkLst>
            <pc:docMk/>
            <pc:sldMk cId="38399307" sldId="257"/>
            <ac:spMk id="129" creationId="{2A0E4E09-FC02-4ADC-951A-3FFA90B6FE39}"/>
          </ac:spMkLst>
        </pc:spChg>
        <pc:spChg chg="del">
          <ac:chgData name="Guest User" userId="" providerId="Windows Live" clId="Web-{E27A921C-6D7E-40BA-90F0-8D68E6085294}" dt="2020-09-10T16:05:02.670" v="4"/>
          <ac:spMkLst>
            <pc:docMk/>
            <pc:sldMk cId="38399307" sldId="257"/>
            <ac:spMk id="131" creationId="{0060CE1A-A2ED-43AC-857D-05822177FAD1}"/>
          </ac:spMkLst>
        </pc:spChg>
        <pc:grpChg chg="add">
          <ac:chgData name="Guest User" userId="" providerId="Windows Live" clId="Web-{E27A921C-6D7E-40BA-90F0-8D68E6085294}" dt="2020-09-10T16:05:02.670" v="4"/>
          <ac:grpSpMkLst>
            <pc:docMk/>
            <pc:sldMk cId="38399307" sldId="257"/>
            <ac:grpSpMk id="72" creationId="{16DBFAD4-B5FC-442B-A283-381B01B195F7}"/>
          </ac:grpSpMkLst>
        </pc:grpChg>
        <pc:grpChg chg="add">
          <ac:chgData name="Guest User" userId="" providerId="Windows Live" clId="Web-{E27A921C-6D7E-40BA-90F0-8D68E6085294}" dt="2020-09-10T16:05:02.670" v="4"/>
          <ac:grpSpMkLst>
            <pc:docMk/>
            <pc:sldMk cId="38399307" sldId="257"/>
            <ac:grpSpMk id="78" creationId="{11002ACD-3B0C-4885-8754-8A00E926FE4B}"/>
          </ac:grpSpMkLst>
        </pc:grpChg>
        <pc:picChg chg="mod">
          <ac:chgData name="Guest User" userId="" providerId="Windows Live" clId="Web-{E27A921C-6D7E-40BA-90F0-8D68E6085294}" dt="2020-09-10T16:05:02.670" v="4"/>
          <ac:picMkLst>
            <pc:docMk/>
            <pc:sldMk cId="38399307" sldId="257"/>
            <ac:picMk id="13" creationId="{573EC269-9A59-49F8-B377-784E209B3A04}"/>
          </ac:picMkLst>
        </pc:picChg>
      </pc:sldChg>
      <pc:sldChg chg="addSp delSp modSp del mod setBg">
        <pc:chgData name="Guest User" userId="" providerId="Windows Live" clId="Web-{E27A921C-6D7E-40BA-90F0-8D68E6085294}" dt="2020-09-10T16:04:38.998" v="2"/>
        <pc:sldMkLst>
          <pc:docMk/>
          <pc:sldMk cId="1942823624" sldId="257"/>
        </pc:sldMkLst>
        <pc:spChg chg="mod ord">
          <ac:chgData name="Guest User" userId="" providerId="Windows Live" clId="Web-{E27A921C-6D7E-40BA-90F0-8D68E6085294}" dt="2020-09-10T16:04:29.888" v="1"/>
          <ac:spMkLst>
            <pc:docMk/>
            <pc:sldMk cId="1942823624" sldId="257"/>
            <ac:spMk id="2" creationId="{54D17B95-1F5B-4F32-B6D7-598AC8D11D83}"/>
          </ac:spMkLst>
        </pc:spChg>
        <pc:spChg chg="del">
          <ac:chgData name="Guest User" userId="" providerId="Windows Live" clId="Web-{E27A921C-6D7E-40BA-90F0-8D68E6085294}" dt="2020-09-10T16:04:14.950" v="0"/>
          <ac:spMkLst>
            <pc:docMk/>
            <pc:sldMk cId="1942823624" sldId="257"/>
            <ac:spMk id="3" creationId="{AE637999-9003-4624-B58C-FA34B288415F}"/>
          </ac:spMkLst>
        </pc:spChg>
        <pc:spChg chg="mod">
          <ac:chgData name="Guest User" userId="" providerId="Windows Live" clId="Web-{E27A921C-6D7E-40BA-90F0-8D68E6085294}" dt="2020-09-10T16:04:29.888" v="1"/>
          <ac:spMkLst>
            <pc:docMk/>
            <pc:sldMk cId="1942823624" sldId="257"/>
            <ac:spMk id="4" creationId="{EB30F841-24CA-40A3-8083-202A11AE90DF}"/>
          </ac:spMkLst>
        </pc:spChg>
        <pc:spChg chg="add">
          <ac:chgData name="Guest User" userId="" providerId="Windows Live" clId="Web-{E27A921C-6D7E-40BA-90F0-8D68E6085294}" dt="2020-09-10T16:04:29.888" v="1"/>
          <ac:spMkLst>
            <pc:docMk/>
            <pc:sldMk cId="1942823624" sldId="257"/>
            <ac:spMk id="9" creationId="{830A1D95-C78B-48B6-89F3-4F27A8B9EBD7}"/>
          </ac:spMkLst>
        </pc:spChg>
        <pc:spChg chg="add">
          <ac:chgData name="Guest User" userId="" providerId="Windows Live" clId="Web-{E27A921C-6D7E-40BA-90F0-8D68E6085294}" dt="2020-09-10T16:04:29.888" v="1"/>
          <ac:spMkLst>
            <pc:docMk/>
            <pc:sldMk cId="1942823624" sldId="257"/>
            <ac:spMk id="12" creationId="{E009DD9B-5EE2-4C0D-8B2B-351C8C102205}"/>
          </ac:spMkLst>
        </pc:spChg>
        <pc:spChg chg="add">
          <ac:chgData name="Guest User" userId="" providerId="Windows Live" clId="Web-{E27A921C-6D7E-40BA-90F0-8D68E6085294}" dt="2020-09-10T16:04:29.888" v="1"/>
          <ac:spMkLst>
            <pc:docMk/>
            <pc:sldMk cId="1942823624" sldId="257"/>
            <ac:spMk id="14" creationId="{E720DB99-7745-4E75-9D96-AAB6D55C531E}"/>
          </ac:spMkLst>
        </pc:spChg>
        <pc:spChg chg="add">
          <ac:chgData name="Guest User" userId="" providerId="Windows Live" clId="Web-{E27A921C-6D7E-40BA-90F0-8D68E6085294}" dt="2020-09-10T16:04:29.888" v="1"/>
          <ac:spMkLst>
            <pc:docMk/>
            <pc:sldMk cId="1942823624" sldId="257"/>
            <ac:spMk id="16" creationId="{D68803C4-E159-4360-B7BB-74205C8F782D}"/>
          </ac:spMkLst>
        </pc:spChg>
        <pc:spChg chg="add">
          <ac:chgData name="Guest User" userId="" providerId="Windows Live" clId="Web-{E27A921C-6D7E-40BA-90F0-8D68E6085294}" dt="2020-09-10T16:04:29.888" v="1"/>
          <ac:spMkLst>
            <pc:docMk/>
            <pc:sldMk cId="1942823624" sldId="257"/>
            <ac:spMk id="18" creationId="{504B0465-3B07-49BF-BEA7-D81476246293}"/>
          </ac:spMkLst>
        </pc:spChg>
        <pc:spChg chg="add">
          <ac:chgData name="Guest User" userId="" providerId="Windows Live" clId="Web-{E27A921C-6D7E-40BA-90F0-8D68E6085294}" dt="2020-09-10T16:04:29.888" v="1"/>
          <ac:spMkLst>
            <pc:docMk/>
            <pc:sldMk cId="1942823624" sldId="257"/>
            <ac:spMk id="20" creationId="{49B7FFA5-14CB-4A4F-9BCC-CA3AA5D9D276}"/>
          </ac:spMkLst>
        </pc:spChg>
        <pc:spChg chg="add">
          <ac:chgData name="Guest User" userId="" providerId="Windows Live" clId="Web-{E27A921C-6D7E-40BA-90F0-8D68E6085294}" dt="2020-09-10T16:04:29.888" v="1"/>
          <ac:spMkLst>
            <pc:docMk/>
            <pc:sldMk cId="1942823624" sldId="257"/>
            <ac:spMk id="22" creationId="{04E48745-7512-4EC2-9E20-9092D12150CA}"/>
          </ac:spMkLst>
        </pc:spChg>
        <pc:picChg chg="add mod ord">
          <ac:chgData name="Guest User" userId="" providerId="Windows Live" clId="Web-{E27A921C-6D7E-40BA-90F0-8D68E6085294}" dt="2020-09-10T16:04:29.888" v="1"/>
          <ac:picMkLst>
            <pc:docMk/>
            <pc:sldMk cId="1942823624" sldId="257"/>
            <ac:picMk id="5" creationId="{E5217D66-66EE-4BD6-BA8B-0928B18ADE4F}"/>
          </ac:picMkLst>
        </pc:picChg>
      </pc:sldChg>
      <pc:sldChg chg="addSp delSp modSp add replId">
        <pc:chgData name="Guest User" userId="" providerId="Windows Live" clId="Web-{E27A921C-6D7E-40BA-90F0-8D68E6085294}" dt="2020-09-10T16:07:49.926" v="105" actId="20577"/>
        <pc:sldMkLst>
          <pc:docMk/>
          <pc:sldMk cId="3070123580" sldId="258"/>
        </pc:sldMkLst>
        <pc:spChg chg="mod ord">
          <ac:chgData name="Guest User" userId="" providerId="Windows Live" clId="Web-{E27A921C-6D7E-40BA-90F0-8D68E6085294}" dt="2020-09-10T16:06:24.126" v="83" actId="14100"/>
          <ac:spMkLst>
            <pc:docMk/>
            <pc:sldMk cId="3070123580" sldId="258"/>
            <ac:spMk id="2" creationId="{A5C93519-6B29-1346-9FCB-0835B80531A4}"/>
          </ac:spMkLst>
        </pc:spChg>
        <pc:spChg chg="mod">
          <ac:chgData name="Guest User" userId="" providerId="Windows Live" clId="Web-{E27A921C-6D7E-40BA-90F0-8D68E6085294}" dt="2020-09-10T16:07:49.926" v="105" actId="20577"/>
          <ac:spMkLst>
            <pc:docMk/>
            <pc:sldMk cId="3070123580" sldId="258"/>
            <ac:spMk id="8" creationId="{57FFE273-805C-47CC-98BD-C63CD14BF635}"/>
          </ac:spMkLst>
        </pc:spChg>
        <pc:spChg chg="del">
          <ac:chgData name="Guest User" userId="" providerId="Windows Live" clId="Web-{E27A921C-6D7E-40BA-90F0-8D68E6085294}" dt="2020-09-10T16:05:38.125" v="57"/>
          <ac:spMkLst>
            <pc:docMk/>
            <pc:sldMk cId="3070123580" sldId="258"/>
            <ac:spMk id="76" creationId="{3964958D-AF5D-4863-B5FB-83F6B8CB12A0}"/>
          </ac:spMkLst>
        </pc:spChg>
        <pc:spChg chg="add">
          <ac:chgData name="Guest User" userId="" providerId="Windows Live" clId="Web-{E27A921C-6D7E-40BA-90F0-8D68E6085294}" dt="2020-09-10T16:05:38.125" v="57"/>
          <ac:spMkLst>
            <pc:docMk/>
            <pc:sldMk cId="3070123580" sldId="258"/>
            <ac:spMk id="85" creationId="{5C28659E-412C-4600-B45E-BAE370BC24B9}"/>
          </ac:spMkLst>
        </pc:spChg>
        <pc:spChg chg="add">
          <ac:chgData name="Guest User" userId="" providerId="Windows Live" clId="Web-{E27A921C-6D7E-40BA-90F0-8D68E6085294}" dt="2020-09-10T16:05:38.125" v="57"/>
          <ac:spMkLst>
            <pc:docMk/>
            <pc:sldMk cId="3070123580" sldId="258"/>
            <ac:spMk id="87" creationId="{AE95896B-6905-4618-A7DF-DED8A61FBC83}"/>
          </ac:spMkLst>
        </pc:spChg>
        <pc:spChg chg="add">
          <ac:chgData name="Guest User" userId="" providerId="Windows Live" clId="Web-{E27A921C-6D7E-40BA-90F0-8D68E6085294}" dt="2020-09-10T16:05:38.125" v="57"/>
          <ac:spMkLst>
            <pc:docMk/>
            <pc:sldMk cId="3070123580" sldId="258"/>
            <ac:spMk id="89" creationId="{7748BD8C-4984-4138-94CA-2DC5F39DC379}"/>
          </ac:spMkLst>
        </pc:spChg>
        <pc:grpChg chg="del">
          <ac:chgData name="Guest User" userId="" providerId="Windows Live" clId="Web-{E27A921C-6D7E-40BA-90F0-8D68E6085294}" dt="2020-09-10T16:05:38.125" v="57"/>
          <ac:grpSpMkLst>
            <pc:docMk/>
            <pc:sldMk cId="3070123580" sldId="258"/>
            <ac:grpSpMk id="72" creationId="{16DBFAD4-B5FC-442B-A283-381B01B195F7}"/>
          </ac:grpSpMkLst>
        </pc:grpChg>
        <pc:grpChg chg="del">
          <ac:chgData name="Guest User" userId="" providerId="Windows Live" clId="Web-{E27A921C-6D7E-40BA-90F0-8D68E6085294}" dt="2020-09-10T16:05:38.125" v="57"/>
          <ac:grpSpMkLst>
            <pc:docMk/>
            <pc:sldMk cId="3070123580" sldId="258"/>
            <ac:grpSpMk id="78" creationId="{11002ACD-3B0C-4885-8754-8A00E926FE4B}"/>
          </ac:grpSpMkLst>
        </pc:grpChg>
        <pc:picChg chg="mod">
          <ac:chgData name="Guest User" userId="" providerId="Windows Live" clId="Web-{E27A921C-6D7E-40BA-90F0-8D68E6085294}" dt="2020-09-10T16:06:45.533" v="95" actId="1076"/>
          <ac:picMkLst>
            <pc:docMk/>
            <pc:sldMk cId="3070123580" sldId="258"/>
            <ac:picMk id="13" creationId="{573EC269-9A59-49F8-B377-784E209B3A04}"/>
          </ac:picMkLst>
        </pc:picChg>
      </pc:sldChg>
      <pc:sldChg chg="addSp delSp modSp add mod replId setBg setClrOvrMap">
        <pc:chgData name="Guest User" userId="" providerId="Windows Live" clId="Web-{E27A921C-6D7E-40BA-90F0-8D68E6085294}" dt="2020-09-10T16:18:59.807" v="163" actId="20577"/>
        <pc:sldMkLst>
          <pc:docMk/>
          <pc:sldMk cId="1623798330" sldId="259"/>
        </pc:sldMkLst>
        <pc:spChg chg="mod">
          <ac:chgData name="Guest User" userId="" providerId="Windows Live" clId="Web-{E27A921C-6D7E-40BA-90F0-8D68E6085294}" dt="2020-09-10T16:17:49.445" v="140" actId="20577"/>
          <ac:spMkLst>
            <pc:docMk/>
            <pc:sldMk cId="1623798330" sldId="259"/>
            <ac:spMk id="2" creationId="{A5C93519-6B29-1346-9FCB-0835B80531A4}"/>
          </ac:spMkLst>
        </pc:spChg>
        <pc:spChg chg="mod">
          <ac:chgData name="Guest User" userId="" providerId="Windows Live" clId="Web-{E27A921C-6D7E-40BA-90F0-8D68E6085294}" dt="2020-09-10T16:18:59.807" v="163" actId="20577"/>
          <ac:spMkLst>
            <pc:docMk/>
            <pc:sldMk cId="1623798330" sldId="259"/>
            <ac:spMk id="8" creationId="{57FFE273-805C-47CC-98BD-C63CD14BF635}"/>
          </ac:spMkLst>
        </pc:spChg>
        <pc:spChg chg="del">
          <ac:chgData name="Guest User" userId="" providerId="Windows Live" clId="Web-{E27A921C-6D7E-40BA-90F0-8D68E6085294}" dt="2020-09-10T16:17:38.335" v="107"/>
          <ac:spMkLst>
            <pc:docMk/>
            <pc:sldMk cId="1623798330" sldId="259"/>
            <ac:spMk id="85" creationId="{5C28659E-412C-4600-B45E-BAE370BC24B9}"/>
          </ac:spMkLst>
        </pc:spChg>
        <pc:spChg chg="del">
          <ac:chgData name="Guest User" userId="" providerId="Windows Live" clId="Web-{E27A921C-6D7E-40BA-90F0-8D68E6085294}" dt="2020-09-10T16:17:38.335" v="107"/>
          <ac:spMkLst>
            <pc:docMk/>
            <pc:sldMk cId="1623798330" sldId="259"/>
            <ac:spMk id="87" creationId="{AE95896B-6905-4618-A7DF-DED8A61FBC83}"/>
          </ac:spMkLst>
        </pc:spChg>
        <pc:spChg chg="del">
          <ac:chgData name="Guest User" userId="" providerId="Windows Live" clId="Web-{E27A921C-6D7E-40BA-90F0-8D68E6085294}" dt="2020-09-10T16:17:38.335" v="107"/>
          <ac:spMkLst>
            <pc:docMk/>
            <pc:sldMk cId="1623798330" sldId="259"/>
            <ac:spMk id="89" creationId="{7748BD8C-4984-4138-94CA-2DC5F39DC379}"/>
          </ac:spMkLst>
        </pc:spChg>
        <pc:spChg chg="add">
          <ac:chgData name="Guest User" userId="" providerId="Windows Live" clId="Web-{E27A921C-6D7E-40BA-90F0-8D68E6085294}" dt="2020-09-10T16:17:38.335" v="107"/>
          <ac:spMkLst>
            <pc:docMk/>
            <pc:sldMk cId="1623798330" sldId="259"/>
            <ac:spMk id="98" creationId="{2A0E4E09-FC02-4ADC-951A-3FFA90B6FE39}"/>
          </ac:spMkLst>
        </pc:spChg>
        <pc:spChg chg="add">
          <ac:chgData name="Guest User" userId="" providerId="Windows Live" clId="Web-{E27A921C-6D7E-40BA-90F0-8D68E6085294}" dt="2020-09-10T16:17:38.335" v="107"/>
          <ac:spMkLst>
            <pc:docMk/>
            <pc:sldMk cId="1623798330" sldId="259"/>
            <ac:spMk id="100" creationId="{9453FF84-60C1-4EA8-B49B-1B8C2D0C589F}"/>
          </ac:spMkLst>
        </pc:spChg>
        <pc:grpChg chg="add">
          <ac:chgData name="Guest User" userId="" providerId="Windows Live" clId="Web-{E27A921C-6D7E-40BA-90F0-8D68E6085294}" dt="2020-09-10T16:17:38.335" v="107"/>
          <ac:grpSpMkLst>
            <pc:docMk/>
            <pc:sldMk cId="1623798330" sldId="259"/>
            <ac:grpSpMk id="94" creationId="{16DBFAD4-B5FC-442B-A283-381B01B195F7}"/>
          </ac:grpSpMkLst>
        </pc:grpChg>
        <pc:picChg chg="mod ord">
          <ac:chgData name="Guest User" userId="" providerId="Windows Live" clId="Web-{E27A921C-6D7E-40BA-90F0-8D68E6085294}" dt="2020-09-10T16:17:38.335" v="107"/>
          <ac:picMkLst>
            <pc:docMk/>
            <pc:sldMk cId="1623798330" sldId="259"/>
            <ac:picMk id="13" creationId="{573EC269-9A59-49F8-B377-784E209B3A04}"/>
          </ac:picMkLst>
        </pc:picChg>
      </pc:sldChg>
      <pc:sldChg chg="addSp modSp add replId">
        <pc:chgData name="Guest User" userId="" providerId="Windows Live" clId="Web-{E27A921C-6D7E-40BA-90F0-8D68E6085294}" dt="2020-09-10T16:25:04.146" v="216"/>
        <pc:sldMkLst>
          <pc:docMk/>
          <pc:sldMk cId="3223179689" sldId="260"/>
        </pc:sldMkLst>
        <pc:spChg chg="mod">
          <ac:chgData name="Guest User" userId="" providerId="Windows Live" clId="Web-{E27A921C-6D7E-40BA-90F0-8D68E6085294}" dt="2020-09-10T16:23:39.097" v="181" actId="20577"/>
          <ac:spMkLst>
            <pc:docMk/>
            <pc:sldMk cId="3223179689" sldId="260"/>
            <ac:spMk id="2" creationId="{A5C93519-6B29-1346-9FCB-0835B80531A4}"/>
          </ac:spMkLst>
        </pc:spChg>
        <pc:spChg chg="mod">
          <ac:chgData name="Guest User" userId="" providerId="Windows Live" clId="Web-{E27A921C-6D7E-40BA-90F0-8D68E6085294}" dt="2020-09-10T16:23:43.753" v="186" actId="20577"/>
          <ac:spMkLst>
            <pc:docMk/>
            <pc:sldMk cId="3223179689" sldId="260"/>
            <ac:spMk id="8" creationId="{57FFE273-805C-47CC-98BD-C63CD14BF635}"/>
          </ac:spMkLst>
        </pc:spChg>
        <pc:graphicFrameChg chg="add mod modGraphic">
          <ac:chgData name="Guest User" userId="" providerId="Windows Live" clId="Web-{E27A921C-6D7E-40BA-90F0-8D68E6085294}" dt="2020-09-10T16:25:04.146" v="216"/>
          <ac:graphicFrameMkLst>
            <pc:docMk/>
            <pc:sldMk cId="3223179689" sldId="260"/>
            <ac:graphicFrameMk id="3" creationId="{BEE007F5-1219-4A05-8504-6D634D2CBC12}"/>
          </ac:graphicFrameMkLst>
        </pc:graphicFrameChg>
      </pc:sldChg>
      <pc:sldChg chg="add ord replId">
        <pc:chgData name="Guest User" userId="" providerId="Windows Live" clId="Web-{E27A921C-6D7E-40BA-90F0-8D68E6085294}" dt="2020-09-10T16:26:22.868" v="218"/>
        <pc:sldMkLst>
          <pc:docMk/>
          <pc:sldMk cId="1818871794" sldId="26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63CB8E-54C9-4E0B-8BB1-30F09C19032B}"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06917CB4-E4BA-4DCF-B8B4-87FEE8D58E38}">
      <dgm:prSet/>
      <dgm:spPr/>
      <dgm:t>
        <a:bodyPr/>
        <a:lstStyle/>
        <a:p>
          <a:r>
            <a:rPr lang="en-US"/>
            <a:t>Create Profile</a:t>
          </a:r>
        </a:p>
      </dgm:t>
    </dgm:pt>
    <dgm:pt modelId="{4C68BF4B-CE43-47B6-BDF7-3F4C66E36BE6}" type="parTrans" cxnId="{74DBE260-2DD6-46E2-9CDE-DC1399C37CAA}">
      <dgm:prSet/>
      <dgm:spPr/>
      <dgm:t>
        <a:bodyPr/>
        <a:lstStyle/>
        <a:p>
          <a:endParaRPr lang="en-US"/>
        </a:p>
      </dgm:t>
    </dgm:pt>
    <dgm:pt modelId="{0F3074D3-A769-484F-BC87-C36D6650EBA9}" type="sibTrans" cxnId="{74DBE260-2DD6-46E2-9CDE-DC1399C37CAA}">
      <dgm:prSet/>
      <dgm:spPr/>
      <dgm:t>
        <a:bodyPr/>
        <a:lstStyle/>
        <a:p>
          <a:endParaRPr lang="en-US"/>
        </a:p>
      </dgm:t>
    </dgm:pt>
    <dgm:pt modelId="{DF862CA9-408D-4E71-8DB6-E537F74646C9}">
      <dgm:prSet/>
      <dgm:spPr/>
      <dgm:t>
        <a:bodyPr/>
        <a:lstStyle/>
        <a:p>
          <a:r>
            <a:rPr lang="en-US"/>
            <a:t>Request Daily/Weekly 'Grocery List'</a:t>
          </a:r>
        </a:p>
      </dgm:t>
    </dgm:pt>
    <dgm:pt modelId="{FE97DAB6-650C-482D-9ED2-5F3C7CB8BCEF}" type="parTrans" cxnId="{C429C74E-4B23-4D12-9A30-6033C0483DAF}">
      <dgm:prSet/>
      <dgm:spPr/>
      <dgm:t>
        <a:bodyPr/>
        <a:lstStyle/>
        <a:p>
          <a:endParaRPr lang="en-US"/>
        </a:p>
      </dgm:t>
    </dgm:pt>
    <dgm:pt modelId="{4CDE5494-F541-4783-A42E-50AFB405F381}" type="sibTrans" cxnId="{C429C74E-4B23-4D12-9A30-6033C0483DAF}">
      <dgm:prSet/>
      <dgm:spPr/>
      <dgm:t>
        <a:bodyPr/>
        <a:lstStyle/>
        <a:p>
          <a:endParaRPr lang="en-US"/>
        </a:p>
      </dgm:t>
    </dgm:pt>
    <dgm:pt modelId="{0983524C-21C9-473F-9130-9FAFDB362E52}">
      <dgm:prSet/>
      <dgm:spPr/>
      <dgm:t>
        <a:bodyPr/>
        <a:lstStyle/>
        <a:p>
          <a:r>
            <a:rPr lang="en-US"/>
            <a:t>Daily/Weekly nutrition log</a:t>
          </a:r>
        </a:p>
      </dgm:t>
    </dgm:pt>
    <dgm:pt modelId="{5B2B335C-FF77-437C-816F-5054121F3B9A}" type="parTrans" cxnId="{0C826B33-7CB2-44B8-B138-81F626D88230}">
      <dgm:prSet/>
      <dgm:spPr/>
      <dgm:t>
        <a:bodyPr/>
        <a:lstStyle/>
        <a:p>
          <a:endParaRPr lang="en-US"/>
        </a:p>
      </dgm:t>
    </dgm:pt>
    <dgm:pt modelId="{90FB4F8A-0E59-4F9A-BD30-711C4A7458DC}" type="sibTrans" cxnId="{0C826B33-7CB2-44B8-B138-81F626D88230}">
      <dgm:prSet/>
      <dgm:spPr/>
      <dgm:t>
        <a:bodyPr/>
        <a:lstStyle/>
        <a:p>
          <a:endParaRPr lang="en-US"/>
        </a:p>
      </dgm:t>
    </dgm:pt>
    <dgm:pt modelId="{6EA40F30-D6D7-4DCE-9D1D-C3DAD766AE10}">
      <dgm:prSet/>
      <dgm:spPr/>
      <dgm:t>
        <a:bodyPr/>
        <a:lstStyle/>
        <a:p>
          <a:r>
            <a:rPr lang="en-US"/>
            <a:t>Meal plan</a:t>
          </a:r>
        </a:p>
      </dgm:t>
    </dgm:pt>
    <dgm:pt modelId="{9341CBB3-86AD-47C0-AC5F-0109B5ADF693}" type="parTrans" cxnId="{D8E59086-338D-4F36-BEE8-7C78FDE039D4}">
      <dgm:prSet/>
      <dgm:spPr/>
      <dgm:t>
        <a:bodyPr/>
        <a:lstStyle/>
        <a:p>
          <a:endParaRPr lang="en-US"/>
        </a:p>
      </dgm:t>
    </dgm:pt>
    <dgm:pt modelId="{E0E1D58A-0B97-47B4-8EEA-502B639D278A}" type="sibTrans" cxnId="{D8E59086-338D-4F36-BEE8-7C78FDE039D4}">
      <dgm:prSet/>
      <dgm:spPr/>
      <dgm:t>
        <a:bodyPr/>
        <a:lstStyle/>
        <a:p>
          <a:endParaRPr lang="en-US"/>
        </a:p>
      </dgm:t>
    </dgm:pt>
    <dgm:pt modelId="{D1F22687-98A5-4057-9E15-E914697CF2DF}">
      <dgm:prSet/>
      <dgm:spPr/>
      <dgm:t>
        <a:bodyPr/>
        <a:lstStyle/>
        <a:p>
          <a:r>
            <a:rPr lang="en-US"/>
            <a:t>Look at past Grocery Lists</a:t>
          </a:r>
        </a:p>
      </dgm:t>
    </dgm:pt>
    <dgm:pt modelId="{140079F1-8999-4F33-98DA-A73969CB5A51}" type="parTrans" cxnId="{D12CDFED-459A-4199-B6CD-44F5169A5471}">
      <dgm:prSet/>
      <dgm:spPr/>
      <dgm:t>
        <a:bodyPr/>
        <a:lstStyle/>
        <a:p>
          <a:endParaRPr lang="en-US"/>
        </a:p>
      </dgm:t>
    </dgm:pt>
    <dgm:pt modelId="{E4A2E349-81CF-40B4-BDCD-4C0076964B78}" type="sibTrans" cxnId="{D12CDFED-459A-4199-B6CD-44F5169A5471}">
      <dgm:prSet/>
      <dgm:spPr/>
      <dgm:t>
        <a:bodyPr/>
        <a:lstStyle/>
        <a:p>
          <a:endParaRPr lang="en-US"/>
        </a:p>
      </dgm:t>
    </dgm:pt>
    <dgm:pt modelId="{4DD4B6B5-F225-4C36-946F-08070E98D926}" type="pres">
      <dgm:prSet presAssocID="{1163CB8E-54C9-4E0B-8BB1-30F09C19032B}" presName="outerComposite" presStyleCnt="0">
        <dgm:presLayoutVars>
          <dgm:chMax val="5"/>
          <dgm:dir/>
          <dgm:resizeHandles val="exact"/>
        </dgm:presLayoutVars>
      </dgm:prSet>
      <dgm:spPr/>
    </dgm:pt>
    <dgm:pt modelId="{C3D77D90-ACA5-4576-862E-A136E63F79F8}" type="pres">
      <dgm:prSet presAssocID="{1163CB8E-54C9-4E0B-8BB1-30F09C19032B}" presName="dummyMaxCanvas" presStyleCnt="0">
        <dgm:presLayoutVars/>
      </dgm:prSet>
      <dgm:spPr/>
    </dgm:pt>
    <dgm:pt modelId="{B34B001B-2B49-429B-8253-396DA4823B47}" type="pres">
      <dgm:prSet presAssocID="{1163CB8E-54C9-4E0B-8BB1-30F09C19032B}" presName="FiveNodes_1" presStyleLbl="node1" presStyleIdx="0" presStyleCnt="5">
        <dgm:presLayoutVars>
          <dgm:bulletEnabled val="1"/>
        </dgm:presLayoutVars>
      </dgm:prSet>
      <dgm:spPr/>
    </dgm:pt>
    <dgm:pt modelId="{22AB3389-FDAE-4356-97D4-323A4F3F2096}" type="pres">
      <dgm:prSet presAssocID="{1163CB8E-54C9-4E0B-8BB1-30F09C19032B}" presName="FiveNodes_2" presStyleLbl="node1" presStyleIdx="1" presStyleCnt="5">
        <dgm:presLayoutVars>
          <dgm:bulletEnabled val="1"/>
        </dgm:presLayoutVars>
      </dgm:prSet>
      <dgm:spPr/>
    </dgm:pt>
    <dgm:pt modelId="{7295FBD4-2E20-41B0-AD72-4B66F31F9623}" type="pres">
      <dgm:prSet presAssocID="{1163CB8E-54C9-4E0B-8BB1-30F09C19032B}" presName="FiveNodes_3" presStyleLbl="node1" presStyleIdx="2" presStyleCnt="5">
        <dgm:presLayoutVars>
          <dgm:bulletEnabled val="1"/>
        </dgm:presLayoutVars>
      </dgm:prSet>
      <dgm:spPr/>
    </dgm:pt>
    <dgm:pt modelId="{8FB95B6A-C038-4B25-8345-58B946113C13}" type="pres">
      <dgm:prSet presAssocID="{1163CB8E-54C9-4E0B-8BB1-30F09C19032B}" presName="FiveNodes_4" presStyleLbl="node1" presStyleIdx="3" presStyleCnt="5">
        <dgm:presLayoutVars>
          <dgm:bulletEnabled val="1"/>
        </dgm:presLayoutVars>
      </dgm:prSet>
      <dgm:spPr/>
    </dgm:pt>
    <dgm:pt modelId="{DFC898CB-AC5F-4F3A-9F2F-7EAABEC7E76F}" type="pres">
      <dgm:prSet presAssocID="{1163CB8E-54C9-4E0B-8BB1-30F09C19032B}" presName="FiveNodes_5" presStyleLbl="node1" presStyleIdx="4" presStyleCnt="5">
        <dgm:presLayoutVars>
          <dgm:bulletEnabled val="1"/>
        </dgm:presLayoutVars>
      </dgm:prSet>
      <dgm:spPr/>
    </dgm:pt>
    <dgm:pt modelId="{B43A6CDE-021D-4D22-BC77-8F08D2A1FE48}" type="pres">
      <dgm:prSet presAssocID="{1163CB8E-54C9-4E0B-8BB1-30F09C19032B}" presName="FiveConn_1-2" presStyleLbl="fgAccFollowNode1" presStyleIdx="0" presStyleCnt="4">
        <dgm:presLayoutVars>
          <dgm:bulletEnabled val="1"/>
        </dgm:presLayoutVars>
      </dgm:prSet>
      <dgm:spPr/>
    </dgm:pt>
    <dgm:pt modelId="{28F76FD7-7A0A-45E2-A563-E29A07AF0EB7}" type="pres">
      <dgm:prSet presAssocID="{1163CB8E-54C9-4E0B-8BB1-30F09C19032B}" presName="FiveConn_2-3" presStyleLbl="fgAccFollowNode1" presStyleIdx="1" presStyleCnt="4">
        <dgm:presLayoutVars>
          <dgm:bulletEnabled val="1"/>
        </dgm:presLayoutVars>
      </dgm:prSet>
      <dgm:spPr/>
    </dgm:pt>
    <dgm:pt modelId="{7D3AEFBC-DC2E-440D-AF6B-8241411260A8}" type="pres">
      <dgm:prSet presAssocID="{1163CB8E-54C9-4E0B-8BB1-30F09C19032B}" presName="FiveConn_3-4" presStyleLbl="fgAccFollowNode1" presStyleIdx="2" presStyleCnt="4">
        <dgm:presLayoutVars>
          <dgm:bulletEnabled val="1"/>
        </dgm:presLayoutVars>
      </dgm:prSet>
      <dgm:spPr/>
    </dgm:pt>
    <dgm:pt modelId="{39DB158B-0A6D-43DF-B68F-68E091046C2A}" type="pres">
      <dgm:prSet presAssocID="{1163CB8E-54C9-4E0B-8BB1-30F09C19032B}" presName="FiveConn_4-5" presStyleLbl="fgAccFollowNode1" presStyleIdx="3" presStyleCnt="4">
        <dgm:presLayoutVars>
          <dgm:bulletEnabled val="1"/>
        </dgm:presLayoutVars>
      </dgm:prSet>
      <dgm:spPr/>
    </dgm:pt>
    <dgm:pt modelId="{CF9D20F0-9949-4FDE-8262-69905D024284}" type="pres">
      <dgm:prSet presAssocID="{1163CB8E-54C9-4E0B-8BB1-30F09C19032B}" presName="FiveNodes_1_text" presStyleLbl="node1" presStyleIdx="4" presStyleCnt="5">
        <dgm:presLayoutVars>
          <dgm:bulletEnabled val="1"/>
        </dgm:presLayoutVars>
      </dgm:prSet>
      <dgm:spPr/>
    </dgm:pt>
    <dgm:pt modelId="{FFAB240B-5C82-4482-8B1D-1DE86770F3C5}" type="pres">
      <dgm:prSet presAssocID="{1163CB8E-54C9-4E0B-8BB1-30F09C19032B}" presName="FiveNodes_2_text" presStyleLbl="node1" presStyleIdx="4" presStyleCnt="5">
        <dgm:presLayoutVars>
          <dgm:bulletEnabled val="1"/>
        </dgm:presLayoutVars>
      </dgm:prSet>
      <dgm:spPr/>
    </dgm:pt>
    <dgm:pt modelId="{6DA44672-BADB-44D6-BC9C-604DBA963770}" type="pres">
      <dgm:prSet presAssocID="{1163CB8E-54C9-4E0B-8BB1-30F09C19032B}" presName="FiveNodes_3_text" presStyleLbl="node1" presStyleIdx="4" presStyleCnt="5">
        <dgm:presLayoutVars>
          <dgm:bulletEnabled val="1"/>
        </dgm:presLayoutVars>
      </dgm:prSet>
      <dgm:spPr/>
    </dgm:pt>
    <dgm:pt modelId="{1C7C4313-2A55-4E1C-AA4C-BB31DC4D8453}" type="pres">
      <dgm:prSet presAssocID="{1163CB8E-54C9-4E0B-8BB1-30F09C19032B}" presName="FiveNodes_4_text" presStyleLbl="node1" presStyleIdx="4" presStyleCnt="5">
        <dgm:presLayoutVars>
          <dgm:bulletEnabled val="1"/>
        </dgm:presLayoutVars>
      </dgm:prSet>
      <dgm:spPr/>
    </dgm:pt>
    <dgm:pt modelId="{8EA066B8-D4E1-4182-8DC9-6C205858DD19}" type="pres">
      <dgm:prSet presAssocID="{1163CB8E-54C9-4E0B-8BB1-30F09C19032B}" presName="FiveNodes_5_text" presStyleLbl="node1" presStyleIdx="4" presStyleCnt="5">
        <dgm:presLayoutVars>
          <dgm:bulletEnabled val="1"/>
        </dgm:presLayoutVars>
      </dgm:prSet>
      <dgm:spPr/>
    </dgm:pt>
  </dgm:ptLst>
  <dgm:cxnLst>
    <dgm:cxn modelId="{B67B1617-BE4C-468E-9827-169E2FF28B17}" type="presOf" srcId="{0F3074D3-A769-484F-BC87-C36D6650EBA9}" destId="{B43A6CDE-021D-4D22-BC77-8F08D2A1FE48}" srcOrd="0" destOrd="0" presId="urn:microsoft.com/office/officeart/2005/8/layout/vProcess5"/>
    <dgm:cxn modelId="{0E223F2D-9643-4CA1-ACEC-680B70345AF0}" type="presOf" srcId="{D1F22687-98A5-4057-9E15-E914697CF2DF}" destId="{DFC898CB-AC5F-4F3A-9F2F-7EAABEC7E76F}" srcOrd="0" destOrd="0" presId="urn:microsoft.com/office/officeart/2005/8/layout/vProcess5"/>
    <dgm:cxn modelId="{CEDF182F-236B-4E12-BCAB-BEE508510AB5}" type="presOf" srcId="{06917CB4-E4BA-4DCF-B8B4-87FEE8D58E38}" destId="{B34B001B-2B49-429B-8253-396DA4823B47}" srcOrd="0" destOrd="0" presId="urn:microsoft.com/office/officeart/2005/8/layout/vProcess5"/>
    <dgm:cxn modelId="{0C826B33-7CB2-44B8-B138-81F626D88230}" srcId="{1163CB8E-54C9-4E0B-8BB1-30F09C19032B}" destId="{0983524C-21C9-473F-9130-9FAFDB362E52}" srcOrd="2" destOrd="0" parTransId="{5B2B335C-FF77-437C-816F-5054121F3B9A}" sibTransId="{90FB4F8A-0E59-4F9A-BD30-711C4A7458DC}"/>
    <dgm:cxn modelId="{74DBE260-2DD6-46E2-9CDE-DC1399C37CAA}" srcId="{1163CB8E-54C9-4E0B-8BB1-30F09C19032B}" destId="{06917CB4-E4BA-4DCF-B8B4-87FEE8D58E38}" srcOrd="0" destOrd="0" parTransId="{4C68BF4B-CE43-47B6-BDF7-3F4C66E36BE6}" sibTransId="{0F3074D3-A769-484F-BC87-C36D6650EBA9}"/>
    <dgm:cxn modelId="{034F1768-51BF-4E0B-800F-0C5EAC24D464}" type="presOf" srcId="{1163CB8E-54C9-4E0B-8BB1-30F09C19032B}" destId="{4DD4B6B5-F225-4C36-946F-08070E98D926}" srcOrd="0" destOrd="0" presId="urn:microsoft.com/office/officeart/2005/8/layout/vProcess5"/>
    <dgm:cxn modelId="{C687394C-70DF-4E47-B4A4-96167AE88941}" type="presOf" srcId="{0983524C-21C9-473F-9130-9FAFDB362E52}" destId="{6DA44672-BADB-44D6-BC9C-604DBA963770}" srcOrd="1" destOrd="0" presId="urn:microsoft.com/office/officeart/2005/8/layout/vProcess5"/>
    <dgm:cxn modelId="{C429C74E-4B23-4D12-9A30-6033C0483DAF}" srcId="{1163CB8E-54C9-4E0B-8BB1-30F09C19032B}" destId="{DF862CA9-408D-4E71-8DB6-E537F74646C9}" srcOrd="1" destOrd="0" parTransId="{FE97DAB6-650C-482D-9ED2-5F3C7CB8BCEF}" sibTransId="{4CDE5494-F541-4783-A42E-50AFB405F381}"/>
    <dgm:cxn modelId="{83E3D379-01CA-4B7F-A0AD-0761F1B8A80D}" type="presOf" srcId="{D1F22687-98A5-4057-9E15-E914697CF2DF}" destId="{8EA066B8-D4E1-4182-8DC9-6C205858DD19}" srcOrd="1" destOrd="0" presId="urn:microsoft.com/office/officeart/2005/8/layout/vProcess5"/>
    <dgm:cxn modelId="{D8E59086-338D-4F36-BEE8-7C78FDE039D4}" srcId="{1163CB8E-54C9-4E0B-8BB1-30F09C19032B}" destId="{6EA40F30-D6D7-4DCE-9D1D-C3DAD766AE10}" srcOrd="3" destOrd="0" parTransId="{9341CBB3-86AD-47C0-AC5F-0109B5ADF693}" sibTransId="{E0E1D58A-0B97-47B4-8EEA-502B639D278A}"/>
    <dgm:cxn modelId="{8AA13B8E-5ABA-406C-90C0-7495EF9CA97F}" type="presOf" srcId="{0983524C-21C9-473F-9130-9FAFDB362E52}" destId="{7295FBD4-2E20-41B0-AD72-4B66F31F9623}" srcOrd="0" destOrd="0" presId="urn:microsoft.com/office/officeart/2005/8/layout/vProcess5"/>
    <dgm:cxn modelId="{99E04892-6283-4F43-B25C-F24D16785F02}" type="presOf" srcId="{90FB4F8A-0E59-4F9A-BD30-711C4A7458DC}" destId="{7D3AEFBC-DC2E-440D-AF6B-8241411260A8}" srcOrd="0" destOrd="0" presId="urn:microsoft.com/office/officeart/2005/8/layout/vProcess5"/>
    <dgm:cxn modelId="{568032B3-3A0E-4088-8D7C-48C6A72308C7}" type="presOf" srcId="{4CDE5494-F541-4783-A42E-50AFB405F381}" destId="{28F76FD7-7A0A-45E2-A563-E29A07AF0EB7}" srcOrd="0" destOrd="0" presId="urn:microsoft.com/office/officeart/2005/8/layout/vProcess5"/>
    <dgm:cxn modelId="{CAF4ADBC-7854-47AF-9BA5-1E3B2E393A78}" type="presOf" srcId="{06917CB4-E4BA-4DCF-B8B4-87FEE8D58E38}" destId="{CF9D20F0-9949-4FDE-8262-69905D024284}" srcOrd="1" destOrd="0" presId="urn:microsoft.com/office/officeart/2005/8/layout/vProcess5"/>
    <dgm:cxn modelId="{BAE4C0C1-1522-4293-AF83-3533D7C4C3AB}" type="presOf" srcId="{DF862CA9-408D-4E71-8DB6-E537F74646C9}" destId="{22AB3389-FDAE-4356-97D4-323A4F3F2096}" srcOrd="0" destOrd="0" presId="urn:microsoft.com/office/officeart/2005/8/layout/vProcess5"/>
    <dgm:cxn modelId="{BDF4DFCA-2557-491B-A668-8B876A98C580}" type="presOf" srcId="{6EA40F30-D6D7-4DCE-9D1D-C3DAD766AE10}" destId="{8FB95B6A-C038-4B25-8345-58B946113C13}" srcOrd="0" destOrd="0" presId="urn:microsoft.com/office/officeart/2005/8/layout/vProcess5"/>
    <dgm:cxn modelId="{5BB7D7CB-D1FE-4FC4-8B1F-852C69A48958}" type="presOf" srcId="{E0E1D58A-0B97-47B4-8EEA-502B639D278A}" destId="{39DB158B-0A6D-43DF-B68F-68E091046C2A}" srcOrd="0" destOrd="0" presId="urn:microsoft.com/office/officeart/2005/8/layout/vProcess5"/>
    <dgm:cxn modelId="{01B57BCD-85AD-4486-BCD7-1307746CB89E}" type="presOf" srcId="{DF862CA9-408D-4E71-8DB6-E537F74646C9}" destId="{FFAB240B-5C82-4482-8B1D-1DE86770F3C5}" srcOrd="1" destOrd="0" presId="urn:microsoft.com/office/officeart/2005/8/layout/vProcess5"/>
    <dgm:cxn modelId="{555300D6-DF62-43FD-B2D9-1453AE1D2B7A}" type="presOf" srcId="{6EA40F30-D6D7-4DCE-9D1D-C3DAD766AE10}" destId="{1C7C4313-2A55-4E1C-AA4C-BB31DC4D8453}" srcOrd="1" destOrd="0" presId="urn:microsoft.com/office/officeart/2005/8/layout/vProcess5"/>
    <dgm:cxn modelId="{D12CDFED-459A-4199-B6CD-44F5169A5471}" srcId="{1163CB8E-54C9-4E0B-8BB1-30F09C19032B}" destId="{D1F22687-98A5-4057-9E15-E914697CF2DF}" srcOrd="4" destOrd="0" parTransId="{140079F1-8999-4F33-98DA-A73969CB5A51}" sibTransId="{E4A2E349-81CF-40B4-BDCD-4C0076964B78}"/>
    <dgm:cxn modelId="{D3D1C0A1-29F2-4130-B861-794A7F5458FD}" type="presParOf" srcId="{4DD4B6B5-F225-4C36-946F-08070E98D926}" destId="{C3D77D90-ACA5-4576-862E-A136E63F79F8}" srcOrd="0" destOrd="0" presId="urn:microsoft.com/office/officeart/2005/8/layout/vProcess5"/>
    <dgm:cxn modelId="{915B59B1-C64F-4616-B89A-A4878BF340EC}" type="presParOf" srcId="{4DD4B6B5-F225-4C36-946F-08070E98D926}" destId="{B34B001B-2B49-429B-8253-396DA4823B47}" srcOrd="1" destOrd="0" presId="urn:microsoft.com/office/officeart/2005/8/layout/vProcess5"/>
    <dgm:cxn modelId="{0585B457-A31F-4416-9173-F10ED3BC009E}" type="presParOf" srcId="{4DD4B6B5-F225-4C36-946F-08070E98D926}" destId="{22AB3389-FDAE-4356-97D4-323A4F3F2096}" srcOrd="2" destOrd="0" presId="urn:microsoft.com/office/officeart/2005/8/layout/vProcess5"/>
    <dgm:cxn modelId="{9C18609E-96CF-4928-B588-B6E415D0A34A}" type="presParOf" srcId="{4DD4B6B5-F225-4C36-946F-08070E98D926}" destId="{7295FBD4-2E20-41B0-AD72-4B66F31F9623}" srcOrd="3" destOrd="0" presId="urn:microsoft.com/office/officeart/2005/8/layout/vProcess5"/>
    <dgm:cxn modelId="{87DB123A-2D18-4591-AD1E-ECFD9CCEBE71}" type="presParOf" srcId="{4DD4B6B5-F225-4C36-946F-08070E98D926}" destId="{8FB95B6A-C038-4B25-8345-58B946113C13}" srcOrd="4" destOrd="0" presId="urn:microsoft.com/office/officeart/2005/8/layout/vProcess5"/>
    <dgm:cxn modelId="{C48EB63E-25C0-43B7-93FC-C1710DE37125}" type="presParOf" srcId="{4DD4B6B5-F225-4C36-946F-08070E98D926}" destId="{DFC898CB-AC5F-4F3A-9F2F-7EAABEC7E76F}" srcOrd="5" destOrd="0" presId="urn:microsoft.com/office/officeart/2005/8/layout/vProcess5"/>
    <dgm:cxn modelId="{BDBBEE25-46F7-41B3-ADA9-BB1DE552D12F}" type="presParOf" srcId="{4DD4B6B5-F225-4C36-946F-08070E98D926}" destId="{B43A6CDE-021D-4D22-BC77-8F08D2A1FE48}" srcOrd="6" destOrd="0" presId="urn:microsoft.com/office/officeart/2005/8/layout/vProcess5"/>
    <dgm:cxn modelId="{BB8EDB21-06A7-42DD-B876-AB6DE25A7CD9}" type="presParOf" srcId="{4DD4B6B5-F225-4C36-946F-08070E98D926}" destId="{28F76FD7-7A0A-45E2-A563-E29A07AF0EB7}" srcOrd="7" destOrd="0" presId="urn:microsoft.com/office/officeart/2005/8/layout/vProcess5"/>
    <dgm:cxn modelId="{57367928-F302-4B64-AE0A-17FC1FC98D2A}" type="presParOf" srcId="{4DD4B6B5-F225-4C36-946F-08070E98D926}" destId="{7D3AEFBC-DC2E-440D-AF6B-8241411260A8}" srcOrd="8" destOrd="0" presId="urn:microsoft.com/office/officeart/2005/8/layout/vProcess5"/>
    <dgm:cxn modelId="{A50D0A18-25C9-4386-AB11-F7E4959C1884}" type="presParOf" srcId="{4DD4B6B5-F225-4C36-946F-08070E98D926}" destId="{39DB158B-0A6D-43DF-B68F-68E091046C2A}" srcOrd="9" destOrd="0" presId="urn:microsoft.com/office/officeart/2005/8/layout/vProcess5"/>
    <dgm:cxn modelId="{E217BDF8-BA46-417A-A2C9-3B5C36115DC5}" type="presParOf" srcId="{4DD4B6B5-F225-4C36-946F-08070E98D926}" destId="{CF9D20F0-9949-4FDE-8262-69905D024284}" srcOrd="10" destOrd="0" presId="urn:microsoft.com/office/officeart/2005/8/layout/vProcess5"/>
    <dgm:cxn modelId="{14CD548F-EB69-4A4B-82D3-D53035A9971D}" type="presParOf" srcId="{4DD4B6B5-F225-4C36-946F-08070E98D926}" destId="{FFAB240B-5C82-4482-8B1D-1DE86770F3C5}" srcOrd="11" destOrd="0" presId="urn:microsoft.com/office/officeart/2005/8/layout/vProcess5"/>
    <dgm:cxn modelId="{023C2E01-4D8D-4251-89A4-3F7031DC78E6}" type="presParOf" srcId="{4DD4B6B5-F225-4C36-946F-08070E98D926}" destId="{6DA44672-BADB-44D6-BC9C-604DBA963770}" srcOrd="12" destOrd="0" presId="urn:microsoft.com/office/officeart/2005/8/layout/vProcess5"/>
    <dgm:cxn modelId="{6D8C0E8D-5C32-451C-947B-599A8845B6FE}" type="presParOf" srcId="{4DD4B6B5-F225-4C36-946F-08070E98D926}" destId="{1C7C4313-2A55-4E1C-AA4C-BB31DC4D8453}" srcOrd="13" destOrd="0" presId="urn:microsoft.com/office/officeart/2005/8/layout/vProcess5"/>
    <dgm:cxn modelId="{ECAC8610-8EE7-4D28-B6FA-3FFBEFF62A2E}" type="presParOf" srcId="{4DD4B6B5-F225-4C36-946F-08070E98D926}" destId="{8EA066B8-D4E1-4182-8DC9-6C205858DD19}"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C2900B-6FB4-4608-9F4A-D8DAFE31CD08}"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5DF54B29-7140-4DAE-954E-CC1092B00DA0}">
      <dgm:prSet/>
      <dgm:spPr/>
      <dgm:t>
        <a:bodyPr/>
        <a:lstStyle/>
        <a:p>
          <a:r>
            <a:rPr lang="en-US"/>
            <a:t>AWS costs:                2,000 per month</a:t>
          </a:r>
        </a:p>
      </dgm:t>
    </dgm:pt>
    <dgm:pt modelId="{2CC9FC57-BAC8-439C-AF4A-9583E09B4AA1}" type="parTrans" cxnId="{8285DF44-6040-4D1F-AB70-B6B7F0B3CBE1}">
      <dgm:prSet/>
      <dgm:spPr/>
      <dgm:t>
        <a:bodyPr/>
        <a:lstStyle/>
        <a:p>
          <a:endParaRPr lang="en-US"/>
        </a:p>
      </dgm:t>
    </dgm:pt>
    <dgm:pt modelId="{D47DC704-7135-450F-AEF4-A6A10BD9447A}" type="sibTrans" cxnId="{8285DF44-6040-4D1F-AB70-B6B7F0B3CBE1}">
      <dgm:prSet/>
      <dgm:spPr/>
      <dgm:t>
        <a:bodyPr/>
        <a:lstStyle/>
        <a:p>
          <a:endParaRPr lang="en-US"/>
        </a:p>
      </dgm:t>
    </dgm:pt>
    <dgm:pt modelId="{5B40D24A-2FE0-4911-94E9-F8C4E418CC76}">
      <dgm:prSet/>
      <dgm:spPr/>
      <dgm:t>
        <a:bodyPr/>
        <a:lstStyle/>
        <a:p>
          <a:r>
            <a:rPr lang="en-US"/>
            <a:t>Employee Salaries: 4 employees, 30$ an hour, 4800 a month * 3 = 14,400</a:t>
          </a:r>
        </a:p>
      </dgm:t>
    </dgm:pt>
    <dgm:pt modelId="{81AC2E9F-2BBA-4BB4-B9E8-2FAA08D47B20}" type="parTrans" cxnId="{347E056B-EA72-40EF-B218-AAB03250AA2F}">
      <dgm:prSet/>
      <dgm:spPr/>
      <dgm:t>
        <a:bodyPr/>
        <a:lstStyle/>
        <a:p>
          <a:endParaRPr lang="en-US"/>
        </a:p>
      </dgm:t>
    </dgm:pt>
    <dgm:pt modelId="{2EC21131-BCBB-47D3-B3AE-4E75C946AF4B}" type="sibTrans" cxnId="{347E056B-EA72-40EF-B218-AAB03250AA2F}">
      <dgm:prSet/>
      <dgm:spPr/>
      <dgm:t>
        <a:bodyPr/>
        <a:lstStyle/>
        <a:p>
          <a:endParaRPr lang="en-US"/>
        </a:p>
      </dgm:t>
    </dgm:pt>
    <dgm:pt modelId="{E4B42527-0622-4F01-9E34-933F7BB4A463}">
      <dgm:prSet/>
      <dgm:spPr/>
      <dgm:t>
        <a:bodyPr/>
        <a:lstStyle/>
        <a:p>
          <a:r>
            <a:rPr lang="en-US"/>
            <a:t>Total costs:                16,400 per month</a:t>
          </a:r>
        </a:p>
      </dgm:t>
    </dgm:pt>
    <dgm:pt modelId="{C11E4395-50BF-4E1E-8B08-7F2738A7C166}" type="parTrans" cxnId="{E9E4CB59-C326-4984-A8A6-AD2910A04243}">
      <dgm:prSet/>
      <dgm:spPr/>
      <dgm:t>
        <a:bodyPr/>
        <a:lstStyle/>
        <a:p>
          <a:endParaRPr lang="en-US"/>
        </a:p>
      </dgm:t>
    </dgm:pt>
    <dgm:pt modelId="{C39FE282-63B8-49B3-BF05-5B029082EDD0}" type="sibTrans" cxnId="{E9E4CB59-C326-4984-A8A6-AD2910A04243}">
      <dgm:prSet/>
      <dgm:spPr/>
      <dgm:t>
        <a:bodyPr/>
        <a:lstStyle/>
        <a:p>
          <a:endParaRPr lang="en-US"/>
        </a:p>
      </dgm:t>
    </dgm:pt>
    <dgm:pt modelId="{65B15D54-0844-4A67-910C-DD3C256F8DF9}" type="pres">
      <dgm:prSet presAssocID="{89C2900B-6FB4-4608-9F4A-D8DAFE31CD08}" presName="hierChild1" presStyleCnt="0">
        <dgm:presLayoutVars>
          <dgm:chPref val="1"/>
          <dgm:dir/>
          <dgm:animOne val="branch"/>
          <dgm:animLvl val="lvl"/>
          <dgm:resizeHandles/>
        </dgm:presLayoutVars>
      </dgm:prSet>
      <dgm:spPr/>
    </dgm:pt>
    <dgm:pt modelId="{17E6403F-1534-410A-B9B6-B0C247E64E13}" type="pres">
      <dgm:prSet presAssocID="{5DF54B29-7140-4DAE-954E-CC1092B00DA0}" presName="hierRoot1" presStyleCnt="0"/>
      <dgm:spPr/>
    </dgm:pt>
    <dgm:pt modelId="{9D64392B-B1B0-4099-A467-461EA84EF651}" type="pres">
      <dgm:prSet presAssocID="{5DF54B29-7140-4DAE-954E-CC1092B00DA0}" presName="composite" presStyleCnt="0"/>
      <dgm:spPr/>
    </dgm:pt>
    <dgm:pt modelId="{453382D5-4C5E-4C88-8714-AF3DDD6D2193}" type="pres">
      <dgm:prSet presAssocID="{5DF54B29-7140-4DAE-954E-CC1092B00DA0}" presName="background" presStyleLbl="node0" presStyleIdx="0" presStyleCnt="3"/>
      <dgm:spPr/>
    </dgm:pt>
    <dgm:pt modelId="{2ABD66C1-981E-4CD6-9F08-018CD07C9883}" type="pres">
      <dgm:prSet presAssocID="{5DF54B29-7140-4DAE-954E-CC1092B00DA0}" presName="text" presStyleLbl="fgAcc0" presStyleIdx="0" presStyleCnt="3">
        <dgm:presLayoutVars>
          <dgm:chPref val="3"/>
        </dgm:presLayoutVars>
      </dgm:prSet>
      <dgm:spPr/>
    </dgm:pt>
    <dgm:pt modelId="{A9EDC3B9-8431-4A5A-9F14-0A2BA5D1D12F}" type="pres">
      <dgm:prSet presAssocID="{5DF54B29-7140-4DAE-954E-CC1092B00DA0}" presName="hierChild2" presStyleCnt="0"/>
      <dgm:spPr/>
    </dgm:pt>
    <dgm:pt modelId="{F7436871-98DE-4F35-82E4-D3670F9E5B15}" type="pres">
      <dgm:prSet presAssocID="{5B40D24A-2FE0-4911-94E9-F8C4E418CC76}" presName="hierRoot1" presStyleCnt="0"/>
      <dgm:spPr/>
    </dgm:pt>
    <dgm:pt modelId="{E95F48A5-874B-4342-9CD0-EAE68703D813}" type="pres">
      <dgm:prSet presAssocID="{5B40D24A-2FE0-4911-94E9-F8C4E418CC76}" presName="composite" presStyleCnt="0"/>
      <dgm:spPr/>
    </dgm:pt>
    <dgm:pt modelId="{78E4B627-D2D3-4BB6-8436-D16197BF5DCE}" type="pres">
      <dgm:prSet presAssocID="{5B40D24A-2FE0-4911-94E9-F8C4E418CC76}" presName="background" presStyleLbl="node0" presStyleIdx="1" presStyleCnt="3"/>
      <dgm:spPr/>
    </dgm:pt>
    <dgm:pt modelId="{D916B84C-7BB5-4EAC-BB40-6CE78B927A3F}" type="pres">
      <dgm:prSet presAssocID="{5B40D24A-2FE0-4911-94E9-F8C4E418CC76}" presName="text" presStyleLbl="fgAcc0" presStyleIdx="1" presStyleCnt="3">
        <dgm:presLayoutVars>
          <dgm:chPref val="3"/>
        </dgm:presLayoutVars>
      </dgm:prSet>
      <dgm:spPr/>
    </dgm:pt>
    <dgm:pt modelId="{38062F36-45A4-4D47-BF67-0D98FF2AF0C3}" type="pres">
      <dgm:prSet presAssocID="{5B40D24A-2FE0-4911-94E9-F8C4E418CC76}" presName="hierChild2" presStyleCnt="0"/>
      <dgm:spPr/>
    </dgm:pt>
    <dgm:pt modelId="{031CCE20-C479-48B3-8C4F-50A2D94AD915}" type="pres">
      <dgm:prSet presAssocID="{E4B42527-0622-4F01-9E34-933F7BB4A463}" presName="hierRoot1" presStyleCnt="0"/>
      <dgm:spPr/>
    </dgm:pt>
    <dgm:pt modelId="{8F96EE26-5442-43F9-8431-12E3E1055286}" type="pres">
      <dgm:prSet presAssocID="{E4B42527-0622-4F01-9E34-933F7BB4A463}" presName="composite" presStyleCnt="0"/>
      <dgm:spPr/>
    </dgm:pt>
    <dgm:pt modelId="{EB7B3E17-7C22-4A4F-AAFD-567FAE39D11F}" type="pres">
      <dgm:prSet presAssocID="{E4B42527-0622-4F01-9E34-933F7BB4A463}" presName="background" presStyleLbl="node0" presStyleIdx="2" presStyleCnt="3"/>
      <dgm:spPr/>
    </dgm:pt>
    <dgm:pt modelId="{3D28B80E-EADF-4CA7-B756-985B3D967CE0}" type="pres">
      <dgm:prSet presAssocID="{E4B42527-0622-4F01-9E34-933F7BB4A463}" presName="text" presStyleLbl="fgAcc0" presStyleIdx="2" presStyleCnt="3">
        <dgm:presLayoutVars>
          <dgm:chPref val="3"/>
        </dgm:presLayoutVars>
      </dgm:prSet>
      <dgm:spPr/>
    </dgm:pt>
    <dgm:pt modelId="{2EBECF3E-FE12-4C19-BE2B-E451607B6035}" type="pres">
      <dgm:prSet presAssocID="{E4B42527-0622-4F01-9E34-933F7BB4A463}" presName="hierChild2" presStyleCnt="0"/>
      <dgm:spPr/>
    </dgm:pt>
  </dgm:ptLst>
  <dgm:cxnLst>
    <dgm:cxn modelId="{36E07325-B884-4E47-9FEB-DC7BF60A0A32}" type="presOf" srcId="{E4B42527-0622-4F01-9E34-933F7BB4A463}" destId="{3D28B80E-EADF-4CA7-B756-985B3D967CE0}" srcOrd="0" destOrd="0" presId="urn:microsoft.com/office/officeart/2005/8/layout/hierarchy1"/>
    <dgm:cxn modelId="{8285DF44-6040-4D1F-AB70-B6B7F0B3CBE1}" srcId="{89C2900B-6FB4-4608-9F4A-D8DAFE31CD08}" destId="{5DF54B29-7140-4DAE-954E-CC1092B00DA0}" srcOrd="0" destOrd="0" parTransId="{2CC9FC57-BAC8-439C-AF4A-9583E09B4AA1}" sibTransId="{D47DC704-7135-450F-AEF4-A6A10BD9447A}"/>
    <dgm:cxn modelId="{C2439C45-31AE-406F-AD59-4AF2FE608D00}" type="presOf" srcId="{5B40D24A-2FE0-4911-94E9-F8C4E418CC76}" destId="{D916B84C-7BB5-4EAC-BB40-6CE78B927A3F}" srcOrd="0" destOrd="0" presId="urn:microsoft.com/office/officeart/2005/8/layout/hierarchy1"/>
    <dgm:cxn modelId="{347E056B-EA72-40EF-B218-AAB03250AA2F}" srcId="{89C2900B-6FB4-4608-9F4A-D8DAFE31CD08}" destId="{5B40D24A-2FE0-4911-94E9-F8C4E418CC76}" srcOrd="1" destOrd="0" parTransId="{81AC2E9F-2BBA-4BB4-B9E8-2FAA08D47B20}" sibTransId="{2EC21131-BCBB-47D3-B3AE-4E75C946AF4B}"/>
    <dgm:cxn modelId="{E9E4CB59-C326-4984-A8A6-AD2910A04243}" srcId="{89C2900B-6FB4-4608-9F4A-D8DAFE31CD08}" destId="{E4B42527-0622-4F01-9E34-933F7BB4A463}" srcOrd="2" destOrd="0" parTransId="{C11E4395-50BF-4E1E-8B08-7F2738A7C166}" sibTransId="{C39FE282-63B8-49B3-BF05-5B029082EDD0}"/>
    <dgm:cxn modelId="{F97F5DC8-B2DA-495E-862A-2EDB3A02B0B6}" type="presOf" srcId="{5DF54B29-7140-4DAE-954E-CC1092B00DA0}" destId="{2ABD66C1-981E-4CD6-9F08-018CD07C9883}" srcOrd="0" destOrd="0" presId="urn:microsoft.com/office/officeart/2005/8/layout/hierarchy1"/>
    <dgm:cxn modelId="{1F4983F0-B990-46E2-984D-9D308F7B74BD}" type="presOf" srcId="{89C2900B-6FB4-4608-9F4A-D8DAFE31CD08}" destId="{65B15D54-0844-4A67-910C-DD3C256F8DF9}" srcOrd="0" destOrd="0" presId="urn:microsoft.com/office/officeart/2005/8/layout/hierarchy1"/>
    <dgm:cxn modelId="{01BF04CE-9448-4CBD-A61E-B52AC6F19B0D}" type="presParOf" srcId="{65B15D54-0844-4A67-910C-DD3C256F8DF9}" destId="{17E6403F-1534-410A-B9B6-B0C247E64E13}" srcOrd="0" destOrd="0" presId="urn:microsoft.com/office/officeart/2005/8/layout/hierarchy1"/>
    <dgm:cxn modelId="{9C146413-95D7-4867-BC2A-54A39A2E3A01}" type="presParOf" srcId="{17E6403F-1534-410A-B9B6-B0C247E64E13}" destId="{9D64392B-B1B0-4099-A467-461EA84EF651}" srcOrd="0" destOrd="0" presId="urn:microsoft.com/office/officeart/2005/8/layout/hierarchy1"/>
    <dgm:cxn modelId="{846E9D4D-E2B7-4180-A6D6-D152DB516B93}" type="presParOf" srcId="{9D64392B-B1B0-4099-A467-461EA84EF651}" destId="{453382D5-4C5E-4C88-8714-AF3DDD6D2193}" srcOrd="0" destOrd="0" presId="urn:microsoft.com/office/officeart/2005/8/layout/hierarchy1"/>
    <dgm:cxn modelId="{F74CEDDC-8D8A-4176-80EC-6A2EB87B7DB2}" type="presParOf" srcId="{9D64392B-B1B0-4099-A467-461EA84EF651}" destId="{2ABD66C1-981E-4CD6-9F08-018CD07C9883}" srcOrd="1" destOrd="0" presId="urn:microsoft.com/office/officeart/2005/8/layout/hierarchy1"/>
    <dgm:cxn modelId="{AD103E3F-1398-48D1-AA55-8A491002DBA4}" type="presParOf" srcId="{17E6403F-1534-410A-B9B6-B0C247E64E13}" destId="{A9EDC3B9-8431-4A5A-9F14-0A2BA5D1D12F}" srcOrd="1" destOrd="0" presId="urn:microsoft.com/office/officeart/2005/8/layout/hierarchy1"/>
    <dgm:cxn modelId="{6EF16EF3-28A9-4393-97FE-93935353AE90}" type="presParOf" srcId="{65B15D54-0844-4A67-910C-DD3C256F8DF9}" destId="{F7436871-98DE-4F35-82E4-D3670F9E5B15}" srcOrd="1" destOrd="0" presId="urn:microsoft.com/office/officeart/2005/8/layout/hierarchy1"/>
    <dgm:cxn modelId="{9CA05DDD-A405-475B-BA6F-7B7DA0C72CA4}" type="presParOf" srcId="{F7436871-98DE-4F35-82E4-D3670F9E5B15}" destId="{E95F48A5-874B-4342-9CD0-EAE68703D813}" srcOrd="0" destOrd="0" presId="urn:microsoft.com/office/officeart/2005/8/layout/hierarchy1"/>
    <dgm:cxn modelId="{5DDEF6D4-7484-4CD9-A1EE-783FB9E00055}" type="presParOf" srcId="{E95F48A5-874B-4342-9CD0-EAE68703D813}" destId="{78E4B627-D2D3-4BB6-8436-D16197BF5DCE}" srcOrd="0" destOrd="0" presId="urn:microsoft.com/office/officeart/2005/8/layout/hierarchy1"/>
    <dgm:cxn modelId="{BBD2F7C8-66C5-40BB-AA7D-2C8EBDE74934}" type="presParOf" srcId="{E95F48A5-874B-4342-9CD0-EAE68703D813}" destId="{D916B84C-7BB5-4EAC-BB40-6CE78B927A3F}" srcOrd="1" destOrd="0" presId="urn:microsoft.com/office/officeart/2005/8/layout/hierarchy1"/>
    <dgm:cxn modelId="{F04DC949-176F-424A-B059-EECDE14DE873}" type="presParOf" srcId="{F7436871-98DE-4F35-82E4-D3670F9E5B15}" destId="{38062F36-45A4-4D47-BF67-0D98FF2AF0C3}" srcOrd="1" destOrd="0" presId="urn:microsoft.com/office/officeart/2005/8/layout/hierarchy1"/>
    <dgm:cxn modelId="{6E30F4ED-6CF9-4B60-9663-C2DB36C65CA3}" type="presParOf" srcId="{65B15D54-0844-4A67-910C-DD3C256F8DF9}" destId="{031CCE20-C479-48B3-8C4F-50A2D94AD915}" srcOrd="2" destOrd="0" presId="urn:microsoft.com/office/officeart/2005/8/layout/hierarchy1"/>
    <dgm:cxn modelId="{5B9128D6-A558-483E-A7B6-10F458C65BC4}" type="presParOf" srcId="{031CCE20-C479-48B3-8C4F-50A2D94AD915}" destId="{8F96EE26-5442-43F9-8431-12E3E1055286}" srcOrd="0" destOrd="0" presId="urn:microsoft.com/office/officeart/2005/8/layout/hierarchy1"/>
    <dgm:cxn modelId="{2B073C99-180E-4F6C-8A3E-CFF07BF3A526}" type="presParOf" srcId="{8F96EE26-5442-43F9-8431-12E3E1055286}" destId="{EB7B3E17-7C22-4A4F-AAFD-567FAE39D11F}" srcOrd="0" destOrd="0" presId="urn:microsoft.com/office/officeart/2005/8/layout/hierarchy1"/>
    <dgm:cxn modelId="{52671473-E5F4-48B2-8AF3-C19B4F3A16C5}" type="presParOf" srcId="{8F96EE26-5442-43F9-8431-12E3E1055286}" destId="{3D28B80E-EADF-4CA7-B756-985B3D967CE0}" srcOrd="1" destOrd="0" presId="urn:microsoft.com/office/officeart/2005/8/layout/hierarchy1"/>
    <dgm:cxn modelId="{52BE4DAF-CED4-4193-83DC-C5F465DDBC61}" type="presParOf" srcId="{031CCE20-C479-48B3-8C4F-50A2D94AD915}" destId="{2EBECF3E-FE12-4C19-BE2B-E451607B6035}"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69F785-BB0D-4DCA-9E36-5E15F74289DA}"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F65AB128-2574-49D3-A7CD-2ED5831EB392}">
      <dgm:prSet/>
      <dgm:spPr/>
      <dgm:t>
        <a:bodyPr/>
        <a:lstStyle/>
        <a:p>
          <a:r>
            <a:rPr lang="en-US"/>
            <a:t>Latest version of JDK</a:t>
          </a:r>
        </a:p>
      </dgm:t>
    </dgm:pt>
    <dgm:pt modelId="{D3DED17E-36ED-46FB-B619-06DE5B2FEE85}" type="parTrans" cxnId="{AC17F6A8-6DD2-4CED-BE62-510944DB4C8A}">
      <dgm:prSet/>
      <dgm:spPr/>
      <dgm:t>
        <a:bodyPr/>
        <a:lstStyle/>
        <a:p>
          <a:endParaRPr lang="en-US"/>
        </a:p>
      </dgm:t>
    </dgm:pt>
    <dgm:pt modelId="{EC7CDDFE-9DF5-4381-BA11-A1062CE8323D}" type="sibTrans" cxnId="{AC17F6A8-6DD2-4CED-BE62-510944DB4C8A}">
      <dgm:prSet/>
      <dgm:spPr/>
      <dgm:t>
        <a:bodyPr/>
        <a:lstStyle/>
        <a:p>
          <a:endParaRPr lang="en-US"/>
        </a:p>
      </dgm:t>
    </dgm:pt>
    <dgm:pt modelId="{43F06E5E-3915-4DFB-94DF-0B6EED61A736}">
      <dgm:prSet/>
      <dgm:spPr/>
      <dgm:t>
        <a:bodyPr/>
        <a:lstStyle/>
        <a:p>
          <a:r>
            <a:rPr lang="en-US"/>
            <a:t>Android SDK</a:t>
          </a:r>
        </a:p>
      </dgm:t>
    </dgm:pt>
    <dgm:pt modelId="{60E9B58E-510A-4A17-877F-CCC17B19D3FF}" type="parTrans" cxnId="{C7AC29A3-526C-4F42-98CE-D37B4586626D}">
      <dgm:prSet/>
      <dgm:spPr/>
      <dgm:t>
        <a:bodyPr/>
        <a:lstStyle/>
        <a:p>
          <a:endParaRPr lang="en-US"/>
        </a:p>
      </dgm:t>
    </dgm:pt>
    <dgm:pt modelId="{821667F0-EAB6-4767-AEEC-10BB425724DD}" type="sibTrans" cxnId="{C7AC29A3-526C-4F42-98CE-D37B4586626D}">
      <dgm:prSet/>
      <dgm:spPr/>
      <dgm:t>
        <a:bodyPr/>
        <a:lstStyle/>
        <a:p>
          <a:endParaRPr lang="en-US"/>
        </a:p>
      </dgm:t>
    </dgm:pt>
    <dgm:pt modelId="{B4D2D711-2F9D-4256-AD61-63D63B1CE441}">
      <dgm:prSet/>
      <dgm:spPr/>
      <dgm:t>
        <a:bodyPr/>
        <a:lstStyle/>
        <a:p>
          <a:r>
            <a:rPr lang="en-US"/>
            <a:t>Android Studio</a:t>
          </a:r>
        </a:p>
      </dgm:t>
    </dgm:pt>
    <dgm:pt modelId="{50F1C678-374A-470F-9F50-D497DBF09CEA}" type="parTrans" cxnId="{8098A882-B113-4C18-AB97-03B12EFA39A1}">
      <dgm:prSet/>
      <dgm:spPr/>
      <dgm:t>
        <a:bodyPr/>
        <a:lstStyle/>
        <a:p>
          <a:endParaRPr lang="en-US"/>
        </a:p>
      </dgm:t>
    </dgm:pt>
    <dgm:pt modelId="{0946EBFA-92DB-41F9-BF96-50357B6CF67F}" type="sibTrans" cxnId="{8098A882-B113-4C18-AB97-03B12EFA39A1}">
      <dgm:prSet/>
      <dgm:spPr/>
      <dgm:t>
        <a:bodyPr/>
        <a:lstStyle/>
        <a:p>
          <a:endParaRPr lang="en-US"/>
        </a:p>
      </dgm:t>
    </dgm:pt>
    <dgm:pt modelId="{EC0EC1D8-D874-4627-85AE-AE7E1BB89EE0}">
      <dgm:prSet/>
      <dgm:spPr/>
      <dgm:t>
        <a:bodyPr/>
        <a:lstStyle/>
        <a:p>
          <a:r>
            <a:rPr lang="en-US"/>
            <a:t>Java </a:t>
          </a:r>
        </a:p>
      </dgm:t>
    </dgm:pt>
    <dgm:pt modelId="{F000F4F1-6719-446B-B809-583D9222C276}" type="parTrans" cxnId="{C79BAA49-D5C2-45DA-842C-209D0B83222B}">
      <dgm:prSet/>
      <dgm:spPr/>
      <dgm:t>
        <a:bodyPr/>
        <a:lstStyle/>
        <a:p>
          <a:endParaRPr lang="en-US"/>
        </a:p>
      </dgm:t>
    </dgm:pt>
    <dgm:pt modelId="{24810EC9-464F-41F3-8683-9A9CF2139057}" type="sibTrans" cxnId="{C79BAA49-D5C2-45DA-842C-209D0B83222B}">
      <dgm:prSet/>
      <dgm:spPr/>
      <dgm:t>
        <a:bodyPr/>
        <a:lstStyle/>
        <a:p>
          <a:endParaRPr lang="en-US"/>
        </a:p>
      </dgm:t>
    </dgm:pt>
    <dgm:pt modelId="{DF16BF7E-65C6-4147-8F00-7A609509044A}">
      <dgm:prSet/>
      <dgm:spPr/>
      <dgm:t>
        <a:bodyPr/>
        <a:lstStyle/>
        <a:p>
          <a:r>
            <a:rPr lang="en-US"/>
            <a:t>Kotlin</a:t>
          </a:r>
        </a:p>
      </dgm:t>
    </dgm:pt>
    <dgm:pt modelId="{C6B1FE5E-4B5E-47C5-8DB0-D9FE8A4B9F99}" type="parTrans" cxnId="{D2D7DF01-95E3-4B38-8B7A-4E40235D8421}">
      <dgm:prSet/>
      <dgm:spPr/>
      <dgm:t>
        <a:bodyPr/>
        <a:lstStyle/>
        <a:p>
          <a:endParaRPr lang="en-US"/>
        </a:p>
      </dgm:t>
    </dgm:pt>
    <dgm:pt modelId="{90FE683F-E3DE-4083-B53E-C36970E1CA37}" type="sibTrans" cxnId="{D2D7DF01-95E3-4B38-8B7A-4E40235D8421}">
      <dgm:prSet/>
      <dgm:spPr/>
      <dgm:t>
        <a:bodyPr/>
        <a:lstStyle/>
        <a:p>
          <a:endParaRPr lang="en-US"/>
        </a:p>
      </dgm:t>
    </dgm:pt>
    <dgm:pt modelId="{92E923D9-6734-422E-B179-FC8760514DCE}">
      <dgm:prSet/>
      <dgm:spPr/>
      <dgm:t>
        <a:bodyPr/>
        <a:lstStyle/>
        <a:p>
          <a:r>
            <a:rPr lang="en-US"/>
            <a:t>Gradle - An advanced build toolkit that manages dependencies and allows you to define custom build logic</a:t>
          </a:r>
        </a:p>
      </dgm:t>
    </dgm:pt>
    <dgm:pt modelId="{2F0D33B4-3C13-4EFE-AEAC-F6EDFDD6B556}" type="parTrans" cxnId="{9E5FB50D-9EF4-4074-856F-B78578DEADF6}">
      <dgm:prSet/>
      <dgm:spPr/>
      <dgm:t>
        <a:bodyPr/>
        <a:lstStyle/>
        <a:p>
          <a:endParaRPr lang="en-US"/>
        </a:p>
      </dgm:t>
    </dgm:pt>
    <dgm:pt modelId="{D0CFD455-2CDC-48D3-8216-345BD571DAAC}" type="sibTrans" cxnId="{9E5FB50D-9EF4-4074-856F-B78578DEADF6}">
      <dgm:prSet/>
      <dgm:spPr/>
      <dgm:t>
        <a:bodyPr/>
        <a:lstStyle/>
        <a:p>
          <a:endParaRPr lang="en-US"/>
        </a:p>
      </dgm:t>
    </dgm:pt>
    <dgm:pt modelId="{A604A1F4-FF26-4304-A102-84B2F27B686D}">
      <dgm:prSet/>
      <dgm:spPr/>
      <dgm:t>
        <a:bodyPr/>
        <a:lstStyle/>
        <a:p>
          <a:r>
            <a:rPr lang="en-US"/>
            <a:t>SQLite - Embedded database, common usage is to provide local data storage capabilities on mobile phones.</a:t>
          </a:r>
        </a:p>
      </dgm:t>
    </dgm:pt>
    <dgm:pt modelId="{38CE0946-6D4A-4C85-85A8-2414D4395805}" type="parTrans" cxnId="{F70802DF-3941-46E8-A3F5-5659EEF9B55A}">
      <dgm:prSet/>
      <dgm:spPr/>
      <dgm:t>
        <a:bodyPr/>
        <a:lstStyle/>
        <a:p>
          <a:endParaRPr lang="en-US"/>
        </a:p>
      </dgm:t>
    </dgm:pt>
    <dgm:pt modelId="{5C5847A6-D389-4F90-A28B-FC647AAD0254}" type="sibTrans" cxnId="{F70802DF-3941-46E8-A3F5-5659EEF9B55A}">
      <dgm:prSet/>
      <dgm:spPr/>
      <dgm:t>
        <a:bodyPr/>
        <a:lstStyle/>
        <a:p>
          <a:endParaRPr lang="en-US"/>
        </a:p>
      </dgm:t>
    </dgm:pt>
    <dgm:pt modelId="{D1C324C5-34E8-4428-B10A-CB1108B20BF9}" type="pres">
      <dgm:prSet presAssocID="{E469F785-BB0D-4DCA-9E36-5E15F74289DA}" presName="diagram" presStyleCnt="0">
        <dgm:presLayoutVars>
          <dgm:dir/>
          <dgm:resizeHandles val="exact"/>
        </dgm:presLayoutVars>
      </dgm:prSet>
      <dgm:spPr/>
    </dgm:pt>
    <dgm:pt modelId="{2E6BA5AB-5D5E-4670-B717-78B0A2B0C3B1}" type="pres">
      <dgm:prSet presAssocID="{F65AB128-2574-49D3-A7CD-2ED5831EB392}" presName="node" presStyleLbl="node1" presStyleIdx="0" presStyleCnt="7">
        <dgm:presLayoutVars>
          <dgm:bulletEnabled val="1"/>
        </dgm:presLayoutVars>
      </dgm:prSet>
      <dgm:spPr/>
    </dgm:pt>
    <dgm:pt modelId="{41E9F02E-7ACF-476A-A55A-6CF2FBF9B834}" type="pres">
      <dgm:prSet presAssocID="{EC7CDDFE-9DF5-4381-BA11-A1062CE8323D}" presName="sibTrans" presStyleCnt="0"/>
      <dgm:spPr/>
    </dgm:pt>
    <dgm:pt modelId="{A046990B-4BBA-45E3-9500-E3FCD8F6A25A}" type="pres">
      <dgm:prSet presAssocID="{43F06E5E-3915-4DFB-94DF-0B6EED61A736}" presName="node" presStyleLbl="node1" presStyleIdx="1" presStyleCnt="7">
        <dgm:presLayoutVars>
          <dgm:bulletEnabled val="1"/>
        </dgm:presLayoutVars>
      </dgm:prSet>
      <dgm:spPr/>
    </dgm:pt>
    <dgm:pt modelId="{D907B489-D869-4AF1-9AFC-010616E45E14}" type="pres">
      <dgm:prSet presAssocID="{821667F0-EAB6-4767-AEEC-10BB425724DD}" presName="sibTrans" presStyleCnt="0"/>
      <dgm:spPr/>
    </dgm:pt>
    <dgm:pt modelId="{1CF75F89-1E53-4C28-8AB7-9139C57DB283}" type="pres">
      <dgm:prSet presAssocID="{B4D2D711-2F9D-4256-AD61-63D63B1CE441}" presName="node" presStyleLbl="node1" presStyleIdx="2" presStyleCnt="7">
        <dgm:presLayoutVars>
          <dgm:bulletEnabled val="1"/>
        </dgm:presLayoutVars>
      </dgm:prSet>
      <dgm:spPr/>
    </dgm:pt>
    <dgm:pt modelId="{164A3C36-324F-4BE4-A988-7C67D9053CC4}" type="pres">
      <dgm:prSet presAssocID="{0946EBFA-92DB-41F9-BF96-50357B6CF67F}" presName="sibTrans" presStyleCnt="0"/>
      <dgm:spPr/>
    </dgm:pt>
    <dgm:pt modelId="{D9AA5B50-A930-4043-8401-C827F4678C26}" type="pres">
      <dgm:prSet presAssocID="{EC0EC1D8-D874-4627-85AE-AE7E1BB89EE0}" presName="node" presStyleLbl="node1" presStyleIdx="3" presStyleCnt="7">
        <dgm:presLayoutVars>
          <dgm:bulletEnabled val="1"/>
        </dgm:presLayoutVars>
      </dgm:prSet>
      <dgm:spPr/>
    </dgm:pt>
    <dgm:pt modelId="{5F04115E-BA63-4FD4-9C22-2EDCE2636F94}" type="pres">
      <dgm:prSet presAssocID="{24810EC9-464F-41F3-8683-9A9CF2139057}" presName="sibTrans" presStyleCnt="0"/>
      <dgm:spPr/>
    </dgm:pt>
    <dgm:pt modelId="{E214C81B-CFDB-489A-B0BF-A2DE53CC4FA3}" type="pres">
      <dgm:prSet presAssocID="{DF16BF7E-65C6-4147-8F00-7A609509044A}" presName="node" presStyleLbl="node1" presStyleIdx="4" presStyleCnt="7">
        <dgm:presLayoutVars>
          <dgm:bulletEnabled val="1"/>
        </dgm:presLayoutVars>
      </dgm:prSet>
      <dgm:spPr/>
    </dgm:pt>
    <dgm:pt modelId="{518CB050-DAF5-440F-9C35-DDB4D9AD498B}" type="pres">
      <dgm:prSet presAssocID="{90FE683F-E3DE-4083-B53E-C36970E1CA37}" presName="sibTrans" presStyleCnt="0"/>
      <dgm:spPr/>
    </dgm:pt>
    <dgm:pt modelId="{46F7378B-CB1B-47D5-A039-8512DA9B61BC}" type="pres">
      <dgm:prSet presAssocID="{92E923D9-6734-422E-B179-FC8760514DCE}" presName="node" presStyleLbl="node1" presStyleIdx="5" presStyleCnt="7">
        <dgm:presLayoutVars>
          <dgm:bulletEnabled val="1"/>
        </dgm:presLayoutVars>
      </dgm:prSet>
      <dgm:spPr/>
    </dgm:pt>
    <dgm:pt modelId="{49F18CB6-8562-4C65-8471-989F8076C773}" type="pres">
      <dgm:prSet presAssocID="{D0CFD455-2CDC-48D3-8216-345BD571DAAC}" presName="sibTrans" presStyleCnt="0"/>
      <dgm:spPr/>
    </dgm:pt>
    <dgm:pt modelId="{87F71049-FA18-42B8-8560-AEEC552D28CF}" type="pres">
      <dgm:prSet presAssocID="{A604A1F4-FF26-4304-A102-84B2F27B686D}" presName="node" presStyleLbl="node1" presStyleIdx="6" presStyleCnt="7">
        <dgm:presLayoutVars>
          <dgm:bulletEnabled val="1"/>
        </dgm:presLayoutVars>
      </dgm:prSet>
      <dgm:spPr/>
    </dgm:pt>
  </dgm:ptLst>
  <dgm:cxnLst>
    <dgm:cxn modelId="{D2D7DF01-95E3-4B38-8B7A-4E40235D8421}" srcId="{E469F785-BB0D-4DCA-9E36-5E15F74289DA}" destId="{DF16BF7E-65C6-4147-8F00-7A609509044A}" srcOrd="4" destOrd="0" parTransId="{C6B1FE5E-4B5E-47C5-8DB0-D9FE8A4B9F99}" sibTransId="{90FE683F-E3DE-4083-B53E-C36970E1CA37}"/>
    <dgm:cxn modelId="{9E5FB50D-9EF4-4074-856F-B78578DEADF6}" srcId="{E469F785-BB0D-4DCA-9E36-5E15F74289DA}" destId="{92E923D9-6734-422E-B179-FC8760514DCE}" srcOrd="5" destOrd="0" parTransId="{2F0D33B4-3C13-4EFE-AEAC-F6EDFDD6B556}" sibTransId="{D0CFD455-2CDC-48D3-8216-345BD571DAAC}"/>
    <dgm:cxn modelId="{56864F34-FCEB-4BA3-B4C2-B18A4A23548B}" type="presOf" srcId="{DF16BF7E-65C6-4147-8F00-7A609509044A}" destId="{E214C81B-CFDB-489A-B0BF-A2DE53CC4FA3}" srcOrd="0" destOrd="0" presId="urn:microsoft.com/office/officeart/2005/8/layout/default"/>
    <dgm:cxn modelId="{6DFD393B-29C8-4F76-A811-20F8E4EC9E6A}" type="presOf" srcId="{E469F785-BB0D-4DCA-9E36-5E15F74289DA}" destId="{D1C324C5-34E8-4428-B10A-CB1108B20BF9}" srcOrd="0" destOrd="0" presId="urn:microsoft.com/office/officeart/2005/8/layout/default"/>
    <dgm:cxn modelId="{C79BAA49-D5C2-45DA-842C-209D0B83222B}" srcId="{E469F785-BB0D-4DCA-9E36-5E15F74289DA}" destId="{EC0EC1D8-D874-4627-85AE-AE7E1BB89EE0}" srcOrd="3" destOrd="0" parTransId="{F000F4F1-6719-446B-B809-583D9222C276}" sibTransId="{24810EC9-464F-41F3-8683-9A9CF2139057}"/>
    <dgm:cxn modelId="{B77EBB74-2B51-4539-AD0D-371B1EB8AFBF}" type="presOf" srcId="{43F06E5E-3915-4DFB-94DF-0B6EED61A736}" destId="{A046990B-4BBA-45E3-9500-E3FCD8F6A25A}" srcOrd="0" destOrd="0" presId="urn:microsoft.com/office/officeart/2005/8/layout/default"/>
    <dgm:cxn modelId="{8098A882-B113-4C18-AB97-03B12EFA39A1}" srcId="{E469F785-BB0D-4DCA-9E36-5E15F74289DA}" destId="{B4D2D711-2F9D-4256-AD61-63D63B1CE441}" srcOrd="2" destOrd="0" parTransId="{50F1C678-374A-470F-9F50-D497DBF09CEA}" sibTransId="{0946EBFA-92DB-41F9-BF96-50357B6CF67F}"/>
    <dgm:cxn modelId="{DAA7CD91-717B-404A-A7EC-8D2226B365C6}" type="presOf" srcId="{A604A1F4-FF26-4304-A102-84B2F27B686D}" destId="{87F71049-FA18-42B8-8560-AEEC552D28CF}" srcOrd="0" destOrd="0" presId="urn:microsoft.com/office/officeart/2005/8/layout/default"/>
    <dgm:cxn modelId="{01220E9D-8ED8-459B-B3CF-D31BAE066689}" type="presOf" srcId="{EC0EC1D8-D874-4627-85AE-AE7E1BB89EE0}" destId="{D9AA5B50-A930-4043-8401-C827F4678C26}" srcOrd="0" destOrd="0" presId="urn:microsoft.com/office/officeart/2005/8/layout/default"/>
    <dgm:cxn modelId="{C7AC29A3-526C-4F42-98CE-D37B4586626D}" srcId="{E469F785-BB0D-4DCA-9E36-5E15F74289DA}" destId="{43F06E5E-3915-4DFB-94DF-0B6EED61A736}" srcOrd="1" destOrd="0" parTransId="{60E9B58E-510A-4A17-877F-CCC17B19D3FF}" sibTransId="{821667F0-EAB6-4767-AEEC-10BB425724DD}"/>
    <dgm:cxn modelId="{AC17F6A8-6DD2-4CED-BE62-510944DB4C8A}" srcId="{E469F785-BB0D-4DCA-9E36-5E15F74289DA}" destId="{F65AB128-2574-49D3-A7CD-2ED5831EB392}" srcOrd="0" destOrd="0" parTransId="{D3DED17E-36ED-46FB-B619-06DE5B2FEE85}" sibTransId="{EC7CDDFE-9DF5-4381-BA11-A1062CE8323D}"/>
    <dgm:cxn modelId="{C119F7C1-FB5E-4C66-9156-1D97463FDEDC}" type="presOf" srcId="{B4D2D711-2F9D-4256-AD61-63D63B1CE441}" destId="{1CF75F89-1E53-4C28-8AB7-9139C57DB283}" srcOrd="0" destOrd="0" presId="urn:microsoft.com/office/officeart/2005/8/layout/default"/>
    <dgm:cxn modelId="{F70802DF-3941-46E8-A3F5-5659EEF9B55A}" srcId="{E469F785-BB0D-4DCA-9E36-5E15F74289DA}" destId="{A604A1F4-FF26-4304-A102-84B2F27B686D}" srcOrd="6" destOrd="0" parTransId="{38CE0946-6D4A-4C85-85A8-2414D4395805}" sibTransId="{5C5847A6-D389-4F90-A28B-FC647AAD0254}"/>
    <dgm:cxn modelId="{61E758E3-5569-4022-A4F2-CC8BA477E764}" type="presOf" srcId="{92E923D9-6734-422E-B179-FC8760514DCE}" destId="{46F7378B-CB1B-47D5-A039-8512DA9B61BC}" srcOrd="0" destOrd="0" presId="urn:microsoft.com/office/officeart/2005/8/layout/default"/>
    <dgm:cxn modelId="{E68B1AFC-A55C-4650-8EB3-8E2AB43447B0}" type="presOf" srcId="{F65AB128-2574-49D3-A7CD-2ED5831EB392}" destId="{2E6BA5AB-5D5E-4670-B717-78B0A2B0C3B1}" srcOrd="0" destOrd="0" presId="urn:microsoft.com/office/officeart/2005/8/layout/default"/>
    <dgm:cxn modelId="{3B230527-A94B-4106-8035-1A09E0B22CA1}" type="presParOf" srcId="{D1C324C5-34E8-4428-B10A-CB1108B20BF9}" destId="{2E6BA5AB-5D5E-4670-B717-78B0A2B0C3B1}" srcOrd="0" destOrd="0" presId="urn:microsoft.com/office/officeart/2005/8/layout/default"/>
    <dgm:cxn modelId="{A41219D4-583D-4202-9ED3-9A202AA1829C}" type="presParOf" srcId="{D1C324C5-34E8-4428-B10A-CB1108B20BF9}" destId="{41E9F02E-7ACF-476A-A55A-6CF2FBF9B834}" srcOrd="1" destOrd="0" presId="urn:microsoft.com/office/officeart/2005/8/layout/default"/>
    <dgm:cxn modelId="{2BD7F097-5791-44CD-AAB8-6156936A7A14}" type="presParOf" srcId="{D1C324C5-34E8-4428-B10A-CB1108B20BF9}" destId="{A046990B-4BBA-45E3-9500-E3FCD8F6A25A}" srcOrd="2" destOrd="0" presId="urn:microsoft.com/office/officeart/2005/8/layout/default"/>
    <dgm:cxn modelId="{8A9176C6-59D1-4A4A-BCD8-47A8C44D4BF4}" type="presParOf" srcId="{D1C324C5-34E8-4428-B10A-CB1108B20BF9}" destId="{D907B489-D869-4AF1-9AFC-010616E45E14}" srcOrd="3" destOrd="0" presId="urn:microsoft.com/office/officeart/2005/8/layout/default"/>
    <dgm:cxn modelId="{C4F7EB15-9BAC-417E-87B6-7F2F80C95085}" type="presParOf" srcId="{D1C324C5-34E8-4428-B10A-CB1108B20BF9}" destId="{1CF75F89-1E53-4C28-8AB7-9139C57DB283}" srcOrd="4" destOrd="0" presId="urn:microsoft.com/office/officeart/2005/8/layout/default"/>
    <dgm:cxn modelId="{64A42C02-EC05-4E96-A91A-B8137D19E1CE}" type="presParOf" srcId="{D1C324C5-34E8-4428-B10A-CB1108B20BF9}" destId="{164A3C36-324F-4BE4-A988-7C67D9053CC4}" srcOrd="5" destOrd="0" presId="urn:microsoft.com/office/officeart/2005/8/layout/default"/>
    <dgm:cxn modelId="{0B63D6EF-BCE8-4173-87EE-41AA0F9C8093}" type="presParOf" srcId="{D1C324C5-34E8-4428-B10A-CB1108B20BF9}" destId="{D9AA5B50-A930-4043-8401-C827F4678C26}" srcOrd="6" destOrd="0" presId="urn:microsoft.com/office/officeart/2005/8/layout/default"/>
    <dgm:cxn modelId="{209753F2-9FBB-4A37-B1C0-70D71BF0250A}" type="presParOf" srcId="{D1C324C5-34E8-4428-B10A-CB1108B20BF9}" destId="{5F04115E-BA63-4FD4-9C22-2EDCE2636F94}" srcOrd="7" destOrd="0" presId="urn:microsoft.com/office/officeart/2005/8/layout/default"/>
    <dgm:cxn modelId="{283B073C-007E-4BE9-9DA7-E80EE98B26DE}" type="presParOf" srcId="{D1C324C5-34E8-4428-B10A-CB1108B20BF9}" destId="{E214C81B-CFDB-489A-B0BF-A2DE53CC4FA3}" srcOrd="8" destOrd="0" presId="urn:microsoft.com/office/officeart/2005/8/layout/default"/>
    <dgm:cxn modelId="{DA666AFD-FBAA-4563-A6BE-B78FFE65585B}" type="presParOf" srcId="{D1C324C5-34E8-4428-B10A-CB1108B20BF9}" destId="{518CB050-DAF5-440F-9C35-DDB4D9AD498B}" srcOrd="9" destOrd="0" presId="urn:microsoft.com/office/officeart/2005/8/layout/default"/>
    <dgm:cxn modelId="{D21C09FA-0DDF-43B7-8B5B-3EC5A27BBF1E}" type="presParOf" srcId="{D1C324C5-34E8-4428-B10A-CB1108B20BF9}" destId="{46F7378B-CB1B-47D5-A039-8512DA9B61BC}" srcOrd="10" destOrd="0" presId="urn:microsoft.com/office/officeart/2005/8/layout/default"/>
    <dgm:cxn modelId="{A2EA41C7-BF3A-4C8B-BBA1-3062CD21F533}" type="presParOf" srcId="{D1C324C5-34E8-4428-B10A-CB1108B20BF9}" destId="{49F18CB6-8562-4C65-8471-989F8076C773}" srcOrd="11" destOrd="0" presId="urn:microsoft.com/office/officeart/2005/8/layout/default"/>
    <dgm:cxn modelId="{27AD57A6-A9AE-4C3D-9D58-79B52DEB2FC9}" type="presParOf" srcId="{D1C324C5-34E8-4428-B10A-CB1108B20BF9}" destId="{87F71049-FA18-42B8-8560-AEEC552D28CF}" srcOrd="1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E53B5E-ADCA-464C-A964-5E313BC43D5D}"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A6FD324B-75EF-45E4-86B9-A73C2CC10AE1}">
      <dgm:prSet/>
      <dgm:spPr/>
      <dgm:t>
        <a:bodyPr/>
        <a:lstStyle/>
        <a:p>
          <a:r>
            <a:rPr lang="en-US"/>
            <a:t>Start working on Client Application and Database</a:t>
          </a:r>
        </a:p>
      </dgm:t>
    </dgm:pt>
    <dgm:pt modelId="{8B32585D-86FB-4999-BE5D-36172A97CBFC}" type="parTrans" cxnId="{53967C64-B5F6-4070-9719-32B6B33FDE46}">
      <dgm:prSet/>
      <dgm:spPr/>
      <dgm:t>
        <a:bodyPr/>
        <a:lstStyle/>
        <a:p>
          <a:endParaRPr lang="en-US"/>
        </a:p>
      </dgm:t>
    </dgm:pt>
    <dgm:pt modelId="{3A3D985B-6589-4BD1-8DB0-79BFF4000E2E}" type="sibTrans" cxnId="{53967C64-B5F6-4070-9719-32B6B33FDE46}">
      <dgm:prSet/>
      <dgm:spPr/>
      <dgm:t>
        <a:bodyPr/>
        <a:lstStyle/>
        <a:p>
          <a:endParaRPr lang="en-US"/>
        </a:p>
      </dgm:t>
    </dgm:pt>
    <dgm:pt modelId="{A382E40F-1046-4002-8717-68C18CA1AE0B}">
      <dgm:prSet/>
      <dgm:spPr/>
      <dgm:t>
        <a:bodyPr/>
        <a:lstStyle/>
        <a:p>
          <a:r>
            <a:rPr lang="en-US"/>
            <a:t>Project report </a:t>
          </a:r>
        </a:p>
      </dgm:t>
    </dgm:pt>
    <dgm:pt modelId="{94F6B1A6-1B77-4136-9412-5FCCB8A849BE}" type="parTrans" cxnId="{5B335FC8-7572-4B7B-BEAF-3DD8E7BD3E9F}">
      <dgm:prSet/>
      <dgm:spPr/>
      <dgm:t>
        <a:bodyPr/>
        <a:lstStyle/>
        <a:p>
          <a:endParaRPr lang="en-US"/>
        </a:p>
      </dgm:t>
    </dgm:pt>
    <dgm:pt modelId="{EE369F58-4DCA-4E91-A7CC-7CC723647F82}" type="sibTrans" cxnId="{5B335FC8-7572-4B7B-BEAF-3DD8E7BD3E9F}">
      <dgm:prSet/>
      <dgm:spPr/>
      <dgm:t>
        <a:bodyPr/>
        <a:lstStyle/>
        <a:p>
          <a:endParaRPr lang="en-US"/>
        </a:p>
      </dgm:t>
    </dgm:pt>
    <dgm:pt modelId="{8D1B040F-08B3-4ED6-B139-94699CD9E6CF}">
      <dgm:prSet/>
      <dgm:spPr/>
      <dgm:t>
        <a:bodyPr/>
        <a:lstStyle/>
        <a:p>
          <a:r>
            <a:rPr lang="en-US"/>
            <a:t>Use case diagram, sequence diagram, class diagram for the new use case</a:t>
          </a:r>
        </a:p>
      </dgm:t>
    </dgm:pt>
    <dgm:pt modelId="{D2485F13-60C4-429A-B70A-871EEC153C99}" type="parTrans" cxnId="{AB4F6F7A-82BE-448C-8E89-FB6441A7B233}">
      <dgm:prSet/>
      <dgm:spPr/>
      <dgm:t>
        <a:bodyPr/>
        <a:lstStyle/>
        <a:p>
          <a:endParaRPr lang="en-US"/>
        </a:p>
      </dgm:t>
    </dgm:pt>
    <dgm:pt modelId="{DE1F840B-8182-47FD-958D-A4E9A6FFA7CA}" type="sibTrans" cxnId="{AB4F6F7A-82BE-448C-8E89-FB6441A7B233}">
      <dgm:prSet/>
      <dgm:spPr/>
      <dgm:t>
        <a:bodyPr/>
        <a:lstStyle/>
        <a:p>
          <a:endParaRPr lang="en-US"/>
        </a:p>
      </dgm:t>
    </dgm:pt>
    <dgm:pt modelId="{B3F8D52C-6F46-4330-A585-A80D3AA71F66}">
      <dgm:prSet/>
      <dgm:spPr/>
      <dgm:t>
        <a:bodyPr/>
        <a:lstStyle/>
        <a:p>
          <a:r>
            <a:rPr lang="en-US"/>
            <a:t>Any update to Mission, Scope, Requirements, and Goals</a:t>
          </a:r>
        </a:p>
      </dgm:t>
    </dgm:pt>
    <dgm:pt modelId="{F754AD2A-F300-4117-B2F7-E91CCA8A5AD5}" type="parTrans" cxnId="{9D9220A5-AC05-4917-A48A-BAE92CE1674D}">
      <dgm:prSet/>
      <dgm:spPr/>
      <dgm:t>
        <a:bodyPr/>
        <a:lstStyle/>
        <a:p>
          <a:endParaRPr lang="en-US"/>
        </a:p>
      </dgm:t>
    </dgm:pt>
    <dgm:pt modelId="{4097EF72-1CD8-4DB6-AA52-3C8240452EC9}" type="sibTrans" cxnId="{9D9220A5-AC05-4917-A48A-BAE92CE1674D}">
      <dgm:prSet/>
      <dgm:spPr/>
      <dgm:t>
        <a:bodyPr/>
        <a:lstStyle/>
        <a:p>
          <a:endParaRPr lang="en-US"/>
        </a:p>
      </dgm:t>
    </dgm:pt>
    <dgm:pt modelId="{49FC0E9B-15E1-4758-8C79-8BEB75D689E0}">
      <dgm:prSet/>
      <dgm:spPr/>
      <dgm:t>
        <a:bodyPr/>
        <a:lstStyle/>
        <a:p>
          <a:r>
            <a:rPr lang="en-US"/>
            <a:t>Any update to project description</a:t>
          </a:r>
        </a:p>
      </dgm:t>
    </dgm:pt>
    <dgm:pt modelId="{84AE9889-FB31-4835-A2C3-0FA2761D1357}" type="parTrans" cxnId="{DDFEA876-3014-4693-800F-815EDC5CE7D1}">
      <dgm:prSet/>
      <dgm:spPr/>
      <dgm:t>
        <a:bodyPr/>
        <a:lstStyle/>
        <a:p>
          <a:endParaRPr lang="en-US"/>
        </a:p>
      </dgm:t>
    </dgm:pt>
    <dgm:pt modelId="{CB4F18FC-CF45-437D-BAD7-81F042B31CC3}" type="sibTrans" cxnId="{DDFEA876-3014-4693-800F-815EDC5CE7D1}">
      <dgm:prSet/>
      <dgm:spPr/>
      <dgm:t>
        <a:bodyPr/>
        <a:lstStyle/>
        <a:p>
          <a:endParaRPr lang="en-US"/>
        </a:p>
      </dgm:t>
    </dgm:pt>
    <dgm:pt modelId="{87262382-8126-4EF3-AA3B-1CB5CA44C159}">
      <dgm:prSet/>
      <dgm:spPr/>
      <dgm:t>
        <a:bodyPr/>
        <a:lstStyle/>
        <a:p>
          <a:r>
            <a:rPr lang="en-US"/>
            <a:t>Next project log</a:t>
          </a:r>
        </a:p>
      </dgm:t>
    </dgm:pt>
    <dgm:pt modelId="{6D8231FF-9269-4F54-AC5E-DCFD99EECADD}" type="parTrans" cxnId="{FAB68F0A-D420-4DF2-B3B2-5EF5EB589348}">
      <dgm:prSet/>
      <dgm:spPr/>
      <dgm:t>
        <a:bodyPr/>
        <a:lstStyle/>
        <a:p>
          <a:endParaRPr lang="en-US"/>
        </a:p>
      </dgm:t>
    </dgm:pt>
    <dgm:pt modelId="{929450B8-5402-41BF-A3D4-47688495CF83}" type="sibTrans" cxnId="{FAB68F0A-D420-4DF2-B3B2-5EF5EB589348}">
      <dgm:prSet/>
      <dgm:spPr/>
      <dgm:t>
        <a:bodyPr/>
        <a:lstStyle/>
        <a:p>
          <a:endParaRPr lang="en-US"/>
        </a:p>
      </dgm:t>
    </dgm:pt>
    <dgm:pt modelId="{18C04C4B-FDF8-428A-AD36-7BF5BB3CA761}" type="pres">
      <dgm:prSet presAssocID="{17E53B5E-ADCA-464C-A964-5E313BC43D5D}" presName="diagram" presStyleCnt="0">
        <dgm:presLayoutVars>
          <dgm:dir/>
          <dgm:resizeHandles val="exact"/>
        </dgm:presLayoutVars>
      </dgm:prSet>
      <dgm:spPr/>
    </dgm:pt>
    <dgm:pt modelId="{C7BCCED5-121A-4D0A-816D-A26D710C4AD8}" type="pres">
      <dgm:prSet presAssocID="{A6FD324B-75EF-45E4-86B9-A73C2CC10AE1}" presName="node" presStyleLbl="node1" presStyleIdx="0" presStyleCnt="6">
        <dgm:presLayoutVars>
          <dgm:bulletEnabled val="1"/>
        </dgm:presLayoutVars>
      </dgm:prSet>
      <dgm:spPr/>
    </dgm:pt>
    <dgm:pt modelId="{BA6BD397-5F13-4E43-B0F3-3A4414D38036}" type="pres">
      <dgm:prSet presAssocID="{3A3D985B-6589-4BD1-8DB0-79BFF4000E2E}" presName="sibTrans" presStyleCnt="0"/>
      <dgm:spPr/>
    </dgm:pt>
    <dgm:pt modelId="{FFE6D9F0-9172-48F4-9E18-B69E62F23C02}" type="pres">
      <dgm:prSet presAssocID="{A382E40F-1046-4002-8717-68C18CA1AE0B}" presName="node" presStyleLbl="node1" presStyleIdx="1" presStyleCnt="6">
        <dgm:presLayoutVars>
          <dgm:bulletEnabled val="1"/>
        </dgm:presLayoutVars>
      </dgm:prSet>
      <dgm:spPr/>
    </dgm:pt>
    <dgm:pt modelId="{FDC402B9-EFFD-4E68-9A94-618B53259DA6}" type="pres">
      <dgm:prSet presAssocID="{EE369F58-4DCA-4E91-A7CC-7CC723647F82}" presName="sibTrans" presStyleCnt="0"/>
      <dgm:spPr/>
    </dgm:pt>
    <dgm:pt modelId="{1D59FC72-8CFA-4ED3-B6B2-3288B10200E7}" type="pres">
      <dgm:prSet presAssocID="{8D1B040F-08B3-4ED6-B139-94699CD9E6CF}" presName="node" presStyleLbl="node1" presStyleIdx="2" presStyleCnt="6">
        <dgm:presLayoutVars>
          <dgm:bulletEnabled val="1"/>
        </dgm:presLayoutVars>
      </dgm:prSet>
      <dgm:spPr/>
    </dgm:pt>
    <dgm:pt modelId="{59C5BED3-A3AA-4120-96D3-8BE57A2D4C8E}" type="pres">
      <dgm:prSet presAssocID="{DE1F840B-8182-47FD-958D-A4E9A6FFA7CA}" presName="sibTrans" presStyleCnt="0"/>
      <dgm:spPr/>
    </dgm:pt>
    <dgm:pt modelId="{AF57E0E6-D1D2-4516-88C8-B28B81D2D761}" type="pres">
      <dgm:prSet presAssocID="{B3F8D52C-6F46-4330-A585-A80D3AA71F66}" presName="node" presStyleLbl="node1" presStyleIdx="3" presStyleCnt="6">
        <dgm:presLayoutVars>
          <dgm:bulletEnabled val="1"/>
        </dgm:presLayoutVars>
      </dgm:prSet>
      <dgm:spPr/>
    </dgm:pt>
    <dgm:pt modelId="{E139071F-C531-49EB-BD91-CCC6328B2381}" type="pres">
      <dgm:prSet presAssocID="{4097EF72-1CD8-4DB6-AA52-3C8240452EC9}" presName="sibTrans" presStyleCnt="0"/>
      <dgm:spPr/>
    </dgm:pt>
    <dgm:pt modelId="{E68866DC-26B5-494E-89FB-237FC9D1A983}" type="pres">
      <dgm:prSet presAssocID="{49FC0E9B-15E1-4758-8C79-8BEB75D689E0}" presName="node" presStyleLbl="node1" presStyleIdx="4" presStyleCnt="6">
        <dgm:presLayoutVars>
          <dgm:bulletEnabled val="1"/>
        </dgm:presLayoutVars>
      </dgm:prSet>
      <dgm:spPr/>
    </dgm:pt>
    <dgm:pt modelId="{8DD9F958-1C47-4E2A-BDDD-8FE19814AE66}" type="pres">
      <dgm:prSet presAssocID="{CB4F18FC-CF45-437D-BAD7-81F042B31CC3}" presName="sibTrans" presStyleCnt="0"/>
      <dgm:spPr/>
    </dgm:pt>
    <dgm:pt modelId="{0F4D621F-2E4E-489A-BB29-43B3064DD9A3}" type="pres">
      <dgm:prSet presAssocID="{87262382-8126-4EF3-AA3B-1CB5CA44C159}" presName="node" presStyleLbl="node1" presStyleIdx="5" presStyleCnt="6">
        <dgm:presLayoutVars>
          <dgm:bulletEnabled val="1"/>
        </dgm:presLayoutVars>
      </dgm:prSet>
      <dgm:spPr/>
    </dgm:pt>
  </dgm:ptLst>
  <dgm:cxnLst>
    <dgm:cxn modelId="{FAB68F0A-D420-4DF2-B3B2-5EF5EB589348}" srcId="{17E53B5E-ADCA-464C-A964-5E313BC43D5D}" destId="{87262382-8126-4EF3-AA3B-1CB5CA44C159}" srcOrd="5" destOrd="0" parTransId="{6D8231FF-9269-4F54-AC5E-DCFD99EECADD}" sibTransId="{929450B8-5402-41BF-A3D4-47688495CF83}"/>
    <dgm:cxn modelId="{6A014F2C-8D61-49D9-82A5-7BEC2ABA5700}" type="presOf" srcId="{A6FD324B-75EF-45E4-86B9-A73C2CC10AE1}" destId="{C7BCCED5-121A-4D0A-816D-A26D710C4AD8}" srcOrd="0" destOrd="0" presId="urn:microsoft.com/office/officeart/2005/8/layout/default"/>
    <dgm:cxn modelId="{B6850E3A-A69B-4C7E-90E2-7CDD82B53989}" type="presOf" srcId="{49FC0E9B-15E1-4758-8C79-8BEB75D689E0}" destId="{E68866DC-26B5-494E-89FB-237FC9D1A983}" srcOrd="0" destOrd="0" presId="urn:microsoft.com/office/officeart/2005/8/layout/default"/>
    <dgm:cxn modelId="{53967C64-B5F6-4070-9719-32B6B33FDE46}" srcId="{17E53B5E-ADCA-464C-A964-5E313BC43D5D}" destId="{A6FD324B-75EF-45E4-86B9-A73C2CC10AE1}" srcOrd="0" destOrd="0" parTransId="{8B32585D-86FB-4999-BE5D-36172A97CBFC}" sibTransId="{3A3D985B-6589-4BD1-8DB0-79BFF4000E2E}"/>
    <dgm:cxn modelId="{356DC769-F0E5-4C46-B2E8-138DA56BADB9}" type="presOf" srcId="{17E53B5E-ADCA-464C-A964-5E313BC43D5D}" destId="{18C04C4B-FDF8-428A-AD36-7BF5BB3CA761}" srcOrd="0" destOrd="0" presId="urn:microsoft.com/office/officeart/2005/8/layout/default"/>
    <dgm:cxn modelId="{DDFEA876-3014-4693-800F-815EDC5CE7D1}" srcId="{17E53B5E-ADCA-464C-A964-5E313BC43D5D}" destId="{49FC0E9B-15E1-4758-8C79-8BEB75D689E0}" srcOrd="4" destOrd="0" parTransId="{84AE9889-FB31-4835-A2C3-0FA2761D1357}" sibTransId="{CB4F18FC-CF45-437D-BAD7-81F042B31CC3}"/>
    <dgm:cxn modelId="{AB4F6F7A-82BE-448C-8E89-FB6441A7B233}" srcId="{17E53B5E-ADCA-464C-A964-5E313BC43D5D}" destId="{8D1B040F-08B3-4ED6-B139-94699CD9E6CF}" srcOrd="2" destOrd="0" parTransId="{D2485F13-60C4-429A-B70A-871EEC153C99}" sibTransId="{DE1F840B-8182-47FD-958D-A4E9A6FFA7CA}"/>
    <dgm:cxn modelId="{19CDB47F-8D2C-47A3-91DD-C65E2DC562A7}" type="presOf" srcId="{A382E40F-1046-4002-8717-68C18CA1AE0B}" destId="{FFE6D9F0-9172-48F4-9E18-B69E62F23C02}" srcOrd="0" destOrd="0" presId="urn:microsoft.com/office/officeart/2005/8/layout/default"/>
    <dgm:cxn modelId="{9D9220A5-AC05-4917-A48A-BAE92CE1674D}" srcId="{17E53B5E-ADCA-464C-A964-5E313BC43D5D}" destId="{B3F8D52C-6F46-4330-A585-A80D3AA71F66}" srcOrd="3" destOrd="0" parTransId="{F754AD2A-F300-4117-B2F7-E91CCA8A5AD5}" sibTransId="{4097EF72-1CD8-4DB6-AA52-3C8240452EC9}"/>
    <dgm:cxn modelId="{0EF52EAE-A9DB-4C3B-9E94-5F9783C3504E}" type="presOf" srcId="{87262382-8126-4EF3-AA3B-1CB5CA44C159}" destId="{0F4D621F-2E4E-489A-BB29-43B3064DD9A3}" srcOrd="0" destOrd="0" presId="urn:microsoft.com/office/officeart/2005/8/layout/default"/>
    <dgm:cxn modelId="{10F8F4C4-F0FA-45EE-9C1D-AAF2831FF181}" type="presOf" srcId="{8D1B040F-08B3-4ED6-B139-94699CD9E6CF}" destId="{1D59FC72-8CFA-4ED3-B6B2-3288B10200E7}" srcOrd="0" destOrd="0" presId="urn:microsoft.com/office/officeart/2005/8/layout/default"/>
    <dgm:cxn modelId="{5B335FC8-7572-4B7B-BEAF-3DD8E7BD3E9F}" srcId="{17E53B5E-ADCA-464C-A964-5E313BC43D5D}" destId="{A382E40F-1046-4002-8717-68C18CA1AE0B}" srcOrd="1" destOrd="0" parTransId="{94F6B1A6-1B77-4136-9412-5FCCB8A849BE}" sibTransId="{EE369F58-4DCA-4E91-A7CC-7CC723647F82}"/>
    <dgm:cxn modelId="{268217D4-8C8A-4BD1-96B9-1F3004BE1DF5}" type="presOf" srcId="{B3F8D52C-6F46-4330-A585-A80D3AA71F66}" destId="{AF57E0E6-D1D2-4516-88C8-B28B81D2D761}" srcOrd="0" destOrd="0" presId="urn:microsoft.com/office/officeart/2005/8/layout/default"/>
    <dgm:cxn modelId="{23EBA2C9-2B23-4C02-BED0-A6BB883192A6}" type="presParOf" srcId="{18C04C4B-FDF8-428A-AD36-7BF5BB3CA761}" destId="{C7BCCED5-121A-4D0A-816D-A26D710C4AD8}" srcOrd="0" destOrd="0" presId="urn:microsoft.com/office/officeart/2005/8/layout/default"/>
    <dgm:cxn modelId="{CFFA5B7F-77C0-4AA3-ACC5-014B78547BC2}" type="presParOf" srcId="{18C04C4B-FDF8-428A-AD36-7BF5BB3CA761}" destId="{BA6BD397-5F13-4E43-B0F3-3A4414D38036}" srcOrd="1" destOrd="0" presId="urn:microsoft.com/office/officeart/2005/8/layout/default"/>
    <dgm:cxn modelId="{CB4EFB10-D340-492E-BA2F-3EF6FE3104D5}" type="presParOf" srcId="{18C04C4B-FDF8-428A-AD36-7BF5BB3CA761}" destId="{FFE6D9F0-9172-48F4-9E18-B69E62F23C02}" srcOrd="2" destOrd="0" presId="urn:microsoft.com/office/officeart/2005/8/layout/default"/>
    <dgm:cxn modelId="{33564777-6095-4142-8802-AA1E621308C1}" type="presParOf" srcId="{18C04C4B-FDF8-428A-AD36-7BF5BB3CA761}" destId="{FDC402B9-EFFD-4E68-9A94-618B53259DA6}" srcOrd="3" destOrd="0" presId="urn:microsoft.com/office/officeart/2005/8/layout/default"/>
    <dgm:cxn modelId="{0870D2FE-58A0-4C79-AB00-85CD459C3A17}" type="presParOf" srcId="{18C04C4B-FDF8-428A-AD36-7BF5BB3CA761}" destId="{1D59FC72-8CFA-4ED3-B6B2-3288B10200E7}" srcOrd="4" destOrd="0" presId="urn:microsoft.com/office/officeart/2005/8/layout/default"/>
    <dgm:cxn modelId="{66C28282-6972-4BAE-A9B4-4A3152C0692F}" type="presParOf" srcId="{18C04C4B-FDF8-428A-AD36-7BF5BB3CA761}" destId="{59C5BED3-A3AA-4120-96D3-8BE57A2D4C8E}" srcOrd="5" destOrd="0" presId="urn:microsoft.com/office/officeart/2005/8/layout/default"/>
    <dgm:cxn modelId="{FDC9BD8D-47BB-47F2-92A3-889D0170903E}" type="presParOf" srcId="{18C04C4B-FDF8-428A-AD36-7BF5BB3CA761}" destId="{AF57E0E6-D1D2-4516-88C8-B28B81D2D761}" srcOrd="6" destOrd="0" presId="urn:microsoft.com/office/officeart/2005/8/layout/default"/>
    <dgm:cxn modelId="{AEF5F7AD-AB34-4A1F-B687-93D83A31DC5A}" type="presParOf" srcId="{18C04C4B-FDF8-428A-AD36-7BF5BB3CA761}" destId="{E139071F-C531-49EB-BD91-CCC6328B2381}" srcOrd="7" destOrd="0" presId="urn:microsoft.com/office/officeart/2005/8/layout/default"/>
    <dgm:cxn modelId="{24D73BB6-A581-4D7D-A9CB-B0AF6CC807A8}" type="presParOf" srcId="{18C04C4B-FDF8-428A-AD36-7BF5BB3CA761}" destId="{E68866DC-26B5-494E-89FB-237FC9D1A983}" srcOrd="8" destOrd="0" presId="urn:microsoft.com/office/officeart/2005/8/layout/default"/>
    <dgm:cxn modelId="{98459F3E-239B-405B-AAC0-CD0435EB4ABE}" type="presParOf" srcId="{18C04C4B-FDF8-428A-AD36-7BF5BB3CA761}" destId="{8DD9F958-1C47-4E2A-BDDD-8FE19814AE66}" srcOrd="9" destOrd="0" presId="urn:microsoft.com/office/officeart/2005/8/layout/default"/>
    <dgm:cxn modelId="{BD82DF3A-01C5-4A24-9A39-43FF6E5E219D}" type="presParOf" srcId="{18C04C4B-FDF8-428A-AD36-7BF5BB3CA761}" destId="{0F4D621F-2E4E-489A-BB29-43B3064DD9A3}"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B001B-2B49-429B-8253-396DA4823B47}">
      <dsp:nvSpPr>
        <dsp:cNvPr id="0" name=""/>
        <dsp:cNvSpPr/>
      </dsp:nvSpPr>
      <dsp:spPr>
        <a:xfrm>
          <a:off x="0" y="0"/>
          <a:ext cx="7744967" cy="65121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Create Profile</a:t>
          </a:r>
        </a:p>
      </dsp:txBody>
      <dsp:txXfrm>
        <a:off x="19073" y="19073"/>
        <a:ext cx="6966068" cy="613066"/>
      </dsp:txXfrm>
    </dsp:sp>
    <dsp:sp modelId="{22AB3389-FDAE-4356-97D4-323A4F3F2096}">
      <dsp:nvSpPr>
        <dsp:cNvPr id="0" name=""/>
        <dsp:cNvSpPr/>
      </dsp:nvSpPr>
      <dsp:spPr>
        <a:xfrm>
          <a:off x="578358" y="741658"/>
          <a:ext cx="7744967" cy="651212"/>
        </a:xfrm>
        <a:prstGeom prst="roundRect">
          <a:avLst>
            <a:gd name="adj" fmla="val 10000"/>
          </a:avLst>
        </a:prstGeom>
        <a:solidFill>
          <a:schemeClr val="accent2">
            <a:hueOff val="476947"/>
            <a:satOff val="-10882"/>
            <a:lumOff val="402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Request Daily/Weekly 'Grocery List'</a:t>
          </a:r>
        </a:p>
      </dsp:txBody>
      <dsp:txXfrm>
        <a:off x="597431" y="760731"/>
        <a:ext cx="6705176" cy="613066"/>
      </dsp:txXfrm>
    </dsp:sp>
    <dsp:sp modelId="{7295FBD4-2E20-41B0-AD72-4B66F31F9623}">
      <dsp:nvSpPr>
        <dsp:cNvPr id="0" name=""/>
        <dsp:cNvSpPr/>
      </dsp:nvSpPr>
      <dsp:spPr>
        <a:xfrm>
          <a:off x="1156716" y="1483316"/>
          <a:ext cx="7744967" cy="651212"/>
        </a:xfrm>
        <a:prstGeom prst="roundRect">
          <a:avLst>
            <a:gd name="adj" fmla="val 10000"/>
          </a:avLst>
        </a:prstGeom>
        <a:solidFill>
          <a:schemeClr val="accent2">
            <a:hueOff val="953895"/>
            <a:satOff val="-21764"/>
            <a:lumOff val="803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Daily/Weekly nutrition log</a:t>
          </a:r>
        </a:p>
      </dsp:txBody>
      <dsp:txXfrm>
        <a:off x="1175789" y="1502389"/>
        <a:ext cx="6705176" cy="613066"/>
      </dsp:txXfrm>
    </dsp:sp>
    <dsp:sp modelId="{8FB95B6A-C038-4B25-8345-58B946113C13}">
      <dsp:nvSpPr>
        <dsp:cNvPr id="0" name=""/>
        <dsp:cNvSpPr/>
      </dsp:nvSpPr>
      <dsp:spPr>
        <a:xfrm>
          <a:off x="1735073" y="2224974"/>
          <a:ext cx="7744967" cy="651212"/>
        </a:xfrm>
        <a:prstGeom prst="roundRect">
          <a:avLst>
            <a:gd name="adj" fmla="val 10000"/>
          </a:avLst>
        </a:prstGeom>
        <a:solidFill>
          <a:schemeClr val="accent2">
            <a:hueOff val="1430842"/>
            <a:satOff val="-32646"/>
            <a:lumOff val="1205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Meal plan</a:t>
          </a:r>
        </a:p>
      </dsp:txBody>
      <dsp:txXfrm>
        <a:off x="1754146" y="2244047"/>
        <a:ext cx="6705176" cy="613066"/>
      </dsp:txXfrm>
    </dsp:sp>
    <dsp:sp modelId="{DFC898CB-AC5F-4F3A-9F2F-7EAABEC7E76F}">
      <dsp:nvSpPr>
        <dsp:cNvPr id="0" name=""/>
        <dsp:cNvSpPr/>
      </dsp:nvSpPr>
      <dsp:spPr>
        <a:xfrm>
          <a:off x="2313432" y="2966632"/>
          <a:ext cx="7744967" cy="651212"/>
        </a:xfrm>
        <a:prstGeom prst="roundRect">
          <a:avLst>
            <a:gd name="adj" fmla="val 10000"/>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Look at past Grocery Lists</a:t>
          </a:r>
        </a:p>
      </dsp:txBody>
      <dsp:txXfrm>
        <a:off x="2332505" y="2985705"/>
        <a:ext cx="6705176" cy="613066"/>
      </dsp:txXfrm>
    </dsp:sp>
    <dsp:sp modelId="{B43A6CDE-021D-4D22-BC77-8F08D2A1FE48}">
      <dsp:nvSpPr>
        <dsp:cNvPr id="0" name=""/>
        <dsp:cNvSpPr/>
      </dsp:nvSpPr>
      <dsp:spPr>
        <a:xfrm>
          <a:off x="7321680" y="475746"/>
          <a:ext cx="423287" cy="423287"/>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7416920" y="475746"/>
        <a:ext cx="232807" cy="318523"/>
      </dsp:txXfrm>
    </dsp:sp>
    <dsp:sp modelId="{28F76FD7-7A0A-45E2-A563-E29A07AF0EB7}">
      <dsp:nvSpPr>
        <dsp:cNvPr id="0" name=""/>
        <dsp:cNvSpPr/>
      </dsp:nvSpPr>
      <dsp:spPr>
        <a:xfrm>
          <a:off x="7900038" y="1217404"/>
          <a:ext cx="423287" cy="423287"/>
        </a:xfrm>
        <a:prstGeom prst="downArrow">
          <a:avLst>
            <a:gd name="adj1" fmla="val 55000"/>
            <a:gd name="adj2" fmla="val 45000"/>
          </a:avLst>
        </a:prstGeom>
        <a:solidFill>
          <a:schemeClr val="accent2">
            <a:tint val="40000"/>
            <a:alpha val="90000"/>
            <a:hueOff val="658188"/>
            <a:satOff val="-1724"/>
            <a:lumOff val="617"/>
            <a:alphaOff val="0"/>
          </a:schemeClr>
        </a:solidFill>
        <a:ln w="12700" cap="flat" cmpd="sng" algn="ctr">
          <a:solidFill>
            <a:schemeClr val="accent2">
              <a:tint val="40000"/>
              <a:alpha val="90000"/>
              <a:hueOff val="658188"/>
              <a:satOff val="-1724"/>
              <a:lumOff val="6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7995278" y="1217404"/>
        <a:ext cx="232807" cy="318523"/>
      </dsp:txXfrm>
    </dsp:sp>
    <dsp:sp modelId="{7D3AEFBC-DC2E-440D-AF6B-8241411260A8}">
      <dsp:nvSpPr>
        <dsp:cNvPr id="0" name=""/>
        <dsp:cNvSpPr/>
      </dsp:nvSpPr>
      <dsp:spPr>
        <a:xfrm>
          <a:off x="8478396" y="1948209"/>
          <a:ext cx="423287" cy="423287"/>
        </a:xfrm>
        <a:prstGeom prst="downArrow">
          <a:avLst>
            <a:gd name="adj1" fmla="val 55000"/>
            <a:gd name="adj2" fmla="val 45000"/>
          </a:avLst>
        </a:prstGeom>
        <a:solidFill>
          <a:schemeClr val="accent2">
            <a:tint val="40000"/>
            <a:alpha val="90000"/>
            <a:hueOff val="1316376"/>
            <a:satOff val="-3449"/>
            <a:lumOff val="1235"/>
            <a:alphaOff val="0"/>
          </a:schemeClr>
        </a:solidFill>
        <a:ln w="12700" cap="flat" cmpd="sng" algn="ctr">
          <a:solidFill>
            <a:schemeClr val="accent2">
              <a:tint val="40000"/>
              <a:alpha val="90000"/>
              <a:hueOff val="1316376"/>
              <a:satOff val="-3449"/>
              <a:lumOff val="12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8573636" y="1948209"/>
        <a:ext cx="232807" cy="318523"/>
      </dsp:txXfrm>
    </dsp:sp>
    <dsp:sp modelId="{39DB158B-0A6D-43DF-B68F-68E091046C2A}">
      <dsp:nvSpPr>
        <dsp:cNvPr id="0" name=""/>
        <dsp:cNvSpPr/>
      </dsp:nvSpPr>
      <dsp:spPr>
        <a:xfrm>
          <a:off x="9056754" y="2697103"/>
          <a:ext cx="423287" cy="423287"/>
        </a:xfrm>
        <a:prstGeom prst="downArrow">
          <a:avLst>
            <a:gd name="adj1" fmla="val 55000"/>
            <a:gd name="adj2" fmla="val 45000"/>
          </a:avLst>
        </a:prstGeom>
        <a:solidFill>
          <a:schemeClr val="accent2">
            <a:tint val="40000"/>
            <a:alpha val="90000"/>
            <a:hueOff val="1974564"/>
            <a:satOff val="-5173"/>
            <a:lumOff val="1852"/>
            <a:alphaOff val="0"/>
          </a:schemeClr>
        </a:solidFill>
        <a:ln w="12700" cap="flat" cmpd="sng" algn="ctr">
          <a:solidFill>
            <a:schemeClr val="accent2">
              <a:tint val="40000"/>
              <a:alpha val="90000"/>
              <a:hueOff val="1974564"/>
              <a:satOff val="-5173"/>
              <a:lumOff val="18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9151994" y="2697103"/>
        <a:ext cx="232807" cy="3185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3382D5-4C5E-4C88-8714-AF3DDD6D2193}">
      <dsp:nvSpPr>
        <dsp:cNvPr id="0" name=""/>
        <dsp:cNvSpPr/>
      </dsp:nvSpPr>
      <dsp:spPr>
        <a:xfrm>
          <a:off x="0" y="761434"/>
          <a:ext cx="2828924" cy="17963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BD66C1-981E-4CD6-9F08-018CD07C9883}">
      <dsp:nvSpPr>
        <dsp:cNvPr id="0" name=""/>
        <dsp:cNvSpPr/>
      </dsp:nvSpPr>
      <dsp:spPr>
        <a:xfrm>
          <a:off x="314325" y="1060043"/>
          <a:ext cx="2828924" cy="17963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AWS costs:                2,000 per month</a:t>
          </a:r>
        </a:p>
      </dsp:txBody>
      <dsp:txXfrm>
        <a:off x="366939" y="1112657"/>
        <a:ext cx="2723696" cy="1691139"/>
      </dsp:txXfrm>
    </dsp:sp>
    <dsp:sp modelId="{78E4B627-D2D3-4BB6-8436-D16197BF5DCE}">
      <dsp:nvSpPr>
        <dsp:cNvPr id="0" name=""/>
        <dsp:cNvSpPr/>
      </dsp:nvSpPr>
      <dsp:spPr>
        <a:xfrm>
          <a:off x="3457574" y="761434"/>
          <a:ext cx="2828924" cy="17963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16B84C-7BB5-4EAC-BB40-6CE78B927A3F}">
      <dsp:nvSpPr>
        <dsp:cNvPr id="0" name=""/>
        <dsp:cNvSpPr/>
      </dsp:nvSpPr>
      <dsp:spPr>
        <a:xfrm>
          <a:off x="3771900" y="1060043"/>
          <a:ext cx="2828924" cy="17963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Employee Salaries: 4 employees, 30$ an hour, 4800 a month * 3 = 14,400</a:t>
          </a:r>
        </a:p>
      </dsp:txBody>
      <dsp:txXfrm>
        <a:off x="3824514" y="1112657"/>
        <a:ext cx="2723696" cy="1691139"/>
      </dsp:txXfrm>
    </dsp:sp>
    <dsp:sp modelId="{EB7B3E17-7C22-4A4F-AAFD-567FAE39D11F}">
      <dsp:nvSpPr>
        <dsp:cNvPr id="0" name=""/>
        <dsp:cNvSpPr/>
      </dsp:nvSpPr>
      <dsp:spPr>
        <a:xfrm>
          <a:off x="6915149" y="761434"/>
          <a:ext cx="2828924" cy="17963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28B80E-EADF-4CA7-B756-985B3D967CE0}">
      <dsp:nvSpPr>
        <dsp:cNvPr id="0" name=""/>
        <dsp:cNvSpPr/>
      </dsp:nvSpPr>
      <dsp:spPr>
        <a:xfrm>
          <a:off x="7229475" y="1060043"/>
          <a:ext cx="2828924" cy="17963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Total costs:                16,400 per month</a:t>
          </a:r>
        </a:p>
      </dsp:txBody>
      <dsp:txXfrm>
        <a:off x="7282089" y="1112657"/>
        <a:ext cx="2723696" cy="16911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6BA5AB-5D5E-4670-B717-78B0A2B0C3B1}">
      <dsp:nvSpPr>
        <dsp:cNvPr id="0" name=""/>
        <dsp:cNvSpPr/>
      </dsp:nvSpPr>
      <dsp:spPr>
        <a:xfrm>
          <a:off x="2946" y="289357"/>
          <a:ext cx="2337792" cy="14026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Latest version of JDK</a:t>
          </a:r>
        </a:p>
      </dsp:txBody>
      <dsp:txXfrm>
        <a:off x="2946" y="289357"/>
        <a:ext cx="2337792" cy="1402675"/>
      </dsp:txXfrm>
    </dsp:sp>
    <dsp:sp modelId="{A046990B-4BBA-45E3-9500-E3FCD8F6A25A}">
      <dsp:nvSpPr>
        <dsp:cNvPr id="0" name=""/>
        <dsp:cNvSpPr/>
      </dsp:nvSpPr>
      <dsp:spPr>
        <a:xfrm>
          <a:off x="2574518" y="289357"/>
          <a:ext cx="2337792" cy="1402675"/>
        </a:xfrm>
        <a:prstGeom prst="rect">
          <a:avLst/>
        </a:prstGeom>
        <a:solidFill>
          <a:schemeClr val="accent2">
            <a:hueOff val="317965"/>
            <a:satOff val="-7255"/>
            <a:lumOff val="268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Android SDK</a:t>
          </a:r>
        </a:p>
      </dsp:txBody>
      <dsp:txXfrm>
        <a:off x="2574518" y="289357"/>
        <a:ext cx="2337792" cy="1402675"/>
      </dsp:txXfrm>
    </dsp:sp>
    <dsp:sp modelId="{1CF75F89-1E53-4C28-8AB7-9139C57DB283}">
      <dsp:nvSpPr>
        <dsp:cNvPr id="0" name=""/>
        <dsp:cNvSpPr/>
      </dsp:nvSpPr>
      <dsp:spPr>
        <a:xfrm>
          <a:off x="5146089" y="289357"/>
          <a:ext cx="2337792" cy="1402675"/>
        </a:xfrm>
        <a:prstGeom prst="rect">
          <a:avLst/>
        </a:prstGeom>
        <a:solidFill>
          <a:schemeClr val="accent2">
            <a:hueOff val="635930"/>
            <a:satOff val="-14509"/>
            <a:lumOff val="536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Android Studio</a:t>
          </a:r>
        </a:p>
      </dsp:txBody>
      <dsp:txXfrm>
        <a:off x="5146089" y="289357"/>
        <a:ext cx="2337792" cy="1402675"/>
      </dsp:txXfrm>
    </dsp:sp>
    <dsp:sp modelId="{D9AA5B50-A930-4043-8401-C827F4678C26}">
      <dsp:nvSpPr>
        <dsp:cNvPr id="0" name=""/>
        <dsp:cNvSpPr/>
      </dsp:nvSpPr>
      <dsp:spPr>
        <a:xfrm>
          <a:off x="7717661" y="289357"/>
          <a:ext cx="2337792" cy="1402675"/>
        </a:xfrm>
        <a:prstGeom prst="rect">
          <a:avLst/>
        </a:prstGeom>
        <a:solidFill>
          <a:schemeClr val="accent2">
            <a:hueOff val="953895"/>
            <a:satOff val="-21764"/>
            <a:lumOff val="803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Java </a:t>
          </a:r>
        </a:p>
      </dsp:txBody>
      <dsp:txXfrm>
        <a:off x="7717661" y="289357"/>
        <a:ext cx="2337792" cy="1402675"/>
      </dsp:txXfrm>
    </dsp:sp>
    <dsp:sp modelId="{E214C81B-CFDB-489A-B0BF-A2DE53CC4FA3}">
      <dsp:nvSpPr>
        <dsp:cNvPr id="0" name=""/>
        <dsp:cNvSpPr/>
      </dsp:nvSpPr>
      <dsp:spPr>
        <a:xfrm>
          <a:off x="1288732" y="1925812"/>
          <a:ext cx="2337792" cy="1402675"/>
        </a:xfrm>
        <a:prstGeom prst="rect">
          <a:avLst/>
        </a:prstGeom>
        <a:solidFill>
          <a:schemeClr val="accent2">
            <a:hueOff val="1271860"/>
            <a:satOff val="-29019"/>
            <a:lumOff val="1071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Kotlin</a:t>
          </a:r>
        </a:p>
      </dsp:txBody>
      <dsp:txXfrm>
        <a:off x="1288732" y="1925812"/>
        <a:ext cx="2337792" cy="1402675"/>
      </dsp:txXfrm>
    </dsp:sp>
    <dsp:sp modelId="{46F7378B-CB1B-47D5-A039-8512DA9B61BC}">
      <dsp:nvSpPr>
        <dsp:cNvPr id="0" name=""/>
        <dsp:cNvSpPr/>
      </dsp:nvSpPr>
      <dsp:spPr>
        <a:xfrm>
          <a:off x="3860303" y="1925812"/>
          <a:ext cx="2337792" cy="1402675"/>
        </a:xfrm>
        <a:prstGeom prst="rect">
          <a:avLst/>
        </a:prstGeom>
        <a:solidFill>
          <a:schemeClr val="accent2">
            <a:hueOff val="1589824"/>
            <a:satOff val="-36273"/>
            <a:lumOff val="1339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Gradle - An advanced build toolkit that manages dependencies and allows you to define custom build logic</a:t>
          </a:r>
        </a:p>
      </dsp:txBody>
      <dsp:txXfrm>
        <a:off x="3860303" y="1925812"/>
        <a:ext cx="2337792" cy="1402675"/>
      </dsp:txXfrm>
    </dsp:sp>
    <dsp:sp modelId="{87F71049-FA18-42B8-8560-AEEC552D28CF}">
      <dsp:nvSpPr>
        <dsp:cNvPr id="0" name=""/>
        <dsp:cNvSpPr/>
      </dsp:nvSpPr>
      <dsp:spPr>
        <a:xfrm>
          <a:off x="6431875" y="1925812"/>
          <a:ext cx="2337792" cy="1402675"/>
        </a:xfrm>
        <a:prstGeom prst="rect">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SQLite - Embedded database, common usage is to provide local data storage capabilities on mobile phones.</a:t>
          </a:r>
        </a:p>
      </dsp:txBody>
      <dsp:txXfrm>
        <a:off x="6431875" y="1925812"/>
        <a:ext cx="2337792" cy="14026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CCED5-121A-4D0A-816D-A26D710C4AD8}">
      <dsp:nvSpPr>
        <dsp:cNvPr id="0" name=""/>
        <dsp:cNvSpPr/>
      </dsp:nvSpPr>
      <dsp:spPr>
        <a:xfrm>
          <a:off x="581501" y="2044"/>
          <a:ext cx="2779811" cy="166788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Start working on Client Application and Database</a:t>
          </a:r>
        </a:p>
      </dsp:txBody>
      <dsp:txXfrm>
        <a:off x="581501" y="2044"/>
        <a:ext cx="2779811" cy="1667887"/>
      </dsp:txXfrm>
    </dsp:sp>
    <dsp:sp modelId="{FFE6D9F0-9172-48F4-9E18-B69E62F23C02}">
      <dsp:nvSpPr>
        <dsp:cNvPr id="0" name=""/>
        <dsp:cNvSpPr/>
      </dsp:nvSpPr>
      <dsp:spPr>
        <a:xfrm>
          <a:off x="3639294" y="2044"/>
          <a:ext cx="2779811" cy="166788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Project report </a:t>
          </a:r>
        </a:p>
      </dsp:txBody>
      <dsp:txXfrm>
        <a:off x="3639294" y="2044"/>
        <a:ext cx="2779811" cy="1667887"/>
      </dsp:txXfrm>
    </dsp:sp>
    <dsp:sp modelId="{1D59FC72-8CFA-4ED3-B6B2-3288B10200E7}">
      <dsp:nvSpPr>
        <dsp:cNvPr id="0" name=""/>
        <dsp:cNvSpPr/>
      </dsp:nvSpPr>
      <dsp:spPr>
        <a:xfrm>
          <a:off x="6697087" y="2044"/>
          <a:ext cx="2779811" cy="166788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Use case diagram, sequence diagram, class diagram for the new use case</a:t>
          </a:r>
        </a:p>
      </dsp:txBody>
      <dsp:txXfrm>
        <a:off x="6697087" y="2044"/>
        <a:ext cx="2779811" cy="1667887"/>
      </dsp:txXfrm>
    </dsp:sp>
    <dsp:sp modelId="{AF57E0E6-D1D2-4516-88C8-B28B81D2D761}">
      <dsp:nvSpPr>
        <dsp:cNvPr id="0" name=""/>
        <dsp:cNvSpPr/>
      </dsp:nvSpPr>
      <dsp:spPr>
        <a:xfrm>
          <a:off x="581501" y="1947913"/>
          <a:ext cx="2779811" cy="166788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Any update to Mission, Scope, Requirements, and Goals</a:t>
          </a:r>
        </a:p>
      </dsp:txBody>
      <dsp:txXfrm>
        <a:off x="581501" y="1947913"/>
        <a:ext cx="2779811" cy="1667887"/>
      </dsp:txXfrm>
    </dsp:sp>
    <dsp:sp modelId="{E68866DC-26B5-494E-89FB-237FC9D1A983}">
      <dsp:nvSpPr>
        <dsp:cNvPr id="0" name=""/>
        <dsp:cNvSpPr/>
      </dsp:nvSpPr>
      <dsp:spPr>
        <a:xfrm>
          <a:off x="3639294" y="1947913"/>
          <a:ext cx="2779811" cy="166788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Any update to project description</a:t>
          </a:r>
        </a:p>
      </dsp:txBody>
      <dsp:txXfrm>
        <a:off x="3639294" y="1947913"/>
        <a:ext cx="2779811" cy="1667887"/>
      </dsp:txXfrm>
    </dsp:sp>
    <dsp:sp modelId="{0F4D621F-2E4E-489A-BB29-43B3064DD9A3}">
      <dsp:nvSpPr>
        <dsp:cNvPr id="0" name=""/>
        <dsp:cNvSpPr/>
      </dsp:nvSpPr>
      <dsp:spPr>
        <a:xfrm>
          <a:off x="6697087" y="1947913"/>
          <a:ext cx="2779811" cy="166788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Next project log</a:t>
          </a:r>
        </a:p>
      </dsp:txBody>
      <dsp:txXfrm>
        <a:off x="6697087" y="1947913"/>
        <a:ext cx="2779811" cy="166788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663F-0F71-4941-839F-4D376A50B15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C142CB8-EC67-47AC-810C-39EACC3AA53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1F8F58-3262-4466-8DB1-B329F63F404F}" type="datetimeFigureOut">
              <a:rPr lang="en-US" smtClean="0"/>
              <a:t>9/14/2020</a:t>
            </a:fld>
            <a:endParaRPr lang="en-US"/>
          </a:p>
        </p:txBody>
      </p:sp>
      <p:sp>
        <p:nvSpPr>
          <p:cNvPr id="4" name="Footer Placeholder 3">
            <a:extLst>
              <a:ext uri="{FF2B5EF4-FFF2-40B4-BE49-F238E27FC236}">
                <a16:creationId xmlns:a16="http://schemas.microsoft.com/office/drawing/2014/main" id="{87EB2D2D-60E4-477E-84AF-48DE5C24FA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5F6F142-CFE2-4AA2-8A1E-CADC565C24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F595F6-1BED-4F30-933F-F0CD66CEE780}" type="slidenum">
              <a:rPr lang="en-US" smtClean="0"/>
              <a:t>‹#›</a:t>
            </a:fld>
            <a:endParaRPr lang="en-US"/>
          </a:p>
        </p:txBody>
      </p:sp>
    </p:spTree>
    <p:extLst>
      <p:ext uri="{BB962C8B-B14F-4D97-AF65-F5344CB8AC3E}">
        <p14:creationId xmlns:p14="http://schemas.microsoft.com/office/powerpoint/2010/main" val="3501541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CF71C-E8D2-4E49-B04C-B160BC17D861}" type="datetimeFigureOut">
              <a:rPr lang="en-US" smtClean="0"/>
              <a:t>9/14/2020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D76E09-41B7-FE4E-B099-04DFD58B8CF1}" type="slidenum">
              <a:rPr lang="en-US" smtClean="0"/>
              <a:t>‹#›</a:t>
            </a:fld>
            <a:endParaRPr lang="en-US"/>
          </a:p>
        </p:txBody>
      </p:sp>
    </p:spTree>
    <p:extLst>
      <p:ext uri="{BB962C8B-B14F-4D97-AF65-F5344CB8AC3E}">
        <p14:creationId xmlns:p14="http://schemas.microsoft.com/office/powerpoint/2010/main" val="1629511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D76E09-41B7-FE4E-B099-04DFD58B8CF1}" type="slidenum">
              <a:rPr lang="en-US" smtClean="0"/>
              <a:t>1</a:t>
            </a:fld>
            <a:endParaRPr lang="en-US"/>
          </a:p>
        </p:txBody>
      </p:sp>
    </p:spTree>
    <p:extLst>
      <p:ext uri="{BB962C8B-B14F-4D97-AF65-F5344CB8AC3E}">
        <p14:creationId xmlns:p14="http://schemas.microsoft.com/office/powerpoint/2010/main" val="922166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D76E09-41B7-FE4E-B099-04DFD58B8CF1}" type="slidenum">
              <a:rPr lang="en-US" smtClean="0"/>
              <a:t>2</a:t>
            </a:fld>
            <a:endParaRPr lang="en-US"/>
          </a:p>
        </p:txBody>
      </p:sp>
    </p:spTree>
    <p:extLst>
      <p:ext uri="{BB962C8B-B14F-4D97-AF65-F5344CB8AC3E}">
        <p14:creationId xmlns:p14="http://schemas.microsoft.com/office/powerpoint/2010/main" val="1885034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D76E09-41B7-FE4E-B099-04DFD58B8CF1}" type="slidenum">
              <a:rPr lang="en-US" smtClean="0"/>
              <a:t>3</a:t>
            </a:fld>
            <a:endParaRPr lang="en-US"/>
          </a:p>
        </p:txBody>
      </p:sp>
    </p:spTree>
    <p:extLst>
      <p:ext uri="{BB962C8B-B14F-4D97-AF65-F5344CB8AC3E}">
        <p14:creationId xmlns:p14="http://schemas.microsoft.com/office/powerpoint/2010/main" val="297896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D76E09-41B7-FE4E-B099-04DFD58B8CF1}" type="slidenum">
              <a:rPr lang="en-US" smtClean="0"/>
              <a:t>6</a:t>
            </a:fld>
            <a:endParaRPr lang="en-US"/>
          </a:p>
        </p:txBody>
      </p:sp>
    </p:spTree>
    <p:extLst>
      <p:ext uri="{BB962C8B-B14F-4D97-AF65-F5344CB8AC3E}">
        <p14:creationId xmlns:p14="http://schemas.microsoft.com/office/powerpoint/2010/main" val="2412150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D76E09-41B7-FE4E-B099-04DFD58B8CF1}" type="slidenum">
              <a:rPr lang="en-US" smtClean="0"/>
              <a:t>4</a:t>
            </a:fld>
            <a:endParaRPr lang="en-US"/>
          </a:p>
        </p:txBody>
      </p:sp>
    </p:spTree>
    <p:extLst>
      <p:ext uri="{BB962C8B-B14F-4D97-AF65-F5344CB8AC3E}">
        <p14:creationId xmlns:p14="http://schemas.microsoft.com/office/powerpoint/2010/main" val="3317700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2D76E09-41B7-FE4E-B099-04DFD58B8CF1}" type="slidenum">
              <a:rPr lang="en-US" smtClean="0"/>
              <a:t>5</a:t>
            </a:fld>
            <a:endParaRPr lang="en-US"/>
          </a:p>
        </p:txBody>
      </p:sp>
    </p:spTree>
    <p:extLst>
      <p:ext uri="{BB962C8B-B14F-4D97-AF65-F5344CB8AC3E}">
        <p14:creationId xmlns:p14="http://schemas.microsoft.com/office/powerpoint/2010/main" val="213670260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dirty="0"/>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83284890-85D2-4D7B-8EF5-15A9C1DB8F42}" type="datetimeFigureOut">
              <a:rPr lang="en-US" dirty="0"/>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431325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7157CC2-0FC8-4686-B024-99790E0F5162}" type="datetimeFigureOut">
              <a:rPr lang="en-US" dirty="0"/>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158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6764DA5-CD3D-4590-A511-FCD3BC7A793E}" type="datetimeFigureOut">
              <a:rPr lang="en-US" dirty="0"/>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223685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2F5661D-6934-4B32-B92C-470368BF1EC6}" type="datetimeFigureOut">
              <a:rPr lang="en-US" dirty="0"/>
              <a:t>9/14/2020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01695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dirty="0"/>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9/14/2020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691884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548D31E-DCDA-41A7-9C67-C4B11B94D21D}" type="datetimeFigureOut">
              <a:rPr lang="en-US" dirty="0"/>
              <a:t>9/14/2020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43715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B3762C0-B258-48F1-ADE6-176B4174CCDD}" type="datetimeFigureOut">
              <a:rPr lang="en-US" dirty="0"/>
              <a:t>9/14/2020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741862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677919A6-33EB-49BD-A62F-1FA56B9F9712}" type="datetimeFigureOut">
              <a:rPr lang="en-US" dirty="0"/>
              <a:t>9/14/2020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742975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9/14/2020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3892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dirty="0"/>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9/14/2020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37214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dirty="0"/>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9/14/2020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162475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9/14/2020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423659785"/>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07/relationships/hdphoto" Target="../media/hdphoto2.wdp"/><Relationship Id="rId7" Type="http://schemas.openxmlformats.org/officeDocument/2006/relationships/diagramColors" Target="../diagrams/colors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10.jpeg"/><Relationship Id="rId5" Type="http://schemas.microsoft.com/office/2007/relationships/hdphoto" Target="../media/hdphoto2.wdp"/><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8" Type="http://schemas.microsoft.com/office/2007/relationships/diagramDrawing" Target="../diagrams/drawing3.xml"/><Relationship Id="rId3" Type="http://schemas.microsoft.com/office/2007/relationships/hdphoto" Target="../media/hdphoto2.wdp"/><Relationship Id="rId7" Type="http://schemas.openxmlformats.org/officeDocument/2006/relationships/diagramColors" Target="../diagrams/colors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7.xml.rels><?xml version="1.0" encoding="UTF-8" standalone="yes"?>
<Relationships xmlns="http://schemas.openxmlformats.org/package/2006/relationships"><Relationship Id="rId8" Type="http://schemas.microsoft.com/office/2007/relationships/diagramDrawing" Target="../diagrams/drawing4.xml"/><Relationship Id="rId3" Type="http://schemas.microsoft.com/office/2007/relationships/hdphoto" Target="../media/hdphoto2.wdp"/><Relationship Id="rId7" Type="http://schemas.openxmlformats.org/officeDocument/2006/relationships/diagramColors" Target="../diagrams/colors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6556100" y="1360493"/>
            <a:ext cx="4972511" cy="3106732"/>
          </a:xfrm>
        </p:spPr>
        <p:txBody>
          <a:bodyPr anchor="b">
            <a:normAutofit/>
          </a:bodyPr>
          <a:lstStyle/>
          <a:p>
            <a:r>
              <a:rPr lang="en-US" sz="7200"/>
              <a:t>Macro Grocery Guide app</a:t>
            </a:r>
          </a:p>
        </p:txBody>
      </p:sp>
      <p:sp>
        <p:nvSpPr>
          <p:cNvPr id="8" name="Subtitle 7">
            <a:extLst>
              <a:ext uri="{FF2B5EF4-FFF2-40B4-BE49-F238E27FC236}">
                <a16:creationId xmlns:a16="http://schemas.microsoft.com/office/drawing/2014/main" id="{57FFE273-805C-47CC-98BD-C63CD14BF635}"/>
              </a:ext>
            </a:extLst>
          </p:cNvPr>
          <p:cNvSpPr>
            <a:spLocks noGrp="1"/>
          </p:cNvSpPr>
          <p:nvPr>
            <p:ph type="subTitle" idx="1"/>
          </p:nvPr>
        </p:nvSpPr>
        <p:spPr>
          <a:xfrm>
            <a:off x="6556100" y="4687316"/>
            <a:ext cx="4972512" cy="1517088"/>
          </a:xfrm>
        </p:spPr>
        <p:txBody>
          <a:bodyPr>
            <a:normAutofit fontScale="55000" lnSpcReduction="20000"/>
          </a:bodyPr>
          <a:lstStyle/>
          <a:p>
            <a:br>
              <a:rPr lang="en-US"/>
            </a:br>
            <a:r>
              <a:rPr lang="en-US"/>
              <a:t>Group 4</a:t>
            </a:r>
          </a:p>
          <a:p>
            <a:r>
              <a:rPr lang="en-US" b="1" i="0">
                <a:solidFill>
                  <a:srgbClr val="172B4D"/>
                </a:solidFill>
                <a:effectLst/>
                <a:latin typeface="-apple-system"/>
              </a:rPr>
              <a:t>Anis </a:t>
            </a:r>
            <a:r>
              <a:rPr lang="en-US" b="1" i="0" err="1">
                <a:solidFill>
                  <a:srgbClr val="172B4D"/>
                </a:solidFill>
                <a:effectLst/>
                <a:latin typeface="-apple-system"/>
              </a:rPr>
              <a:t>Abushagor</a:t>
            </a:r>
            <a:endParaRPr lang="en-US" b="1" i="0">
              <a:solidFill>
                <a:srgbClr val="172B4D"/>
              </a:solidFill>
              <a:effectLst/>
              <a:latin typeface="-apple-system"/>
            </a:endParaRPr>
          </a:p>
          <a:p>
            <a:r>
              <a:rPr lang="en-US" b="1" i="0">
                <a:solidFill>
                  <a:srgbClr val="172B4D"/>
                </a:solidFill>
                <a:effectLst/>
                <a:latin typeface="-apple-system"/>
              </a:rPr>
              <a:t>Ibrahim Omar</a:t>
            </a:r>
          </a:p>
          <a:p>
            <a:r>
              <a:rPr lang="en-US" b="1">
                <a:solidFill>
                  <a:srgbClr val="172B4D"/>
                </a:solidFill>
                <a:latin typeface="-apple-system"/>
              </a:rPr>
              <a:t>Max Fuzzey</a:t>
            </a:r>
          </a:p>
          <a:p>
            <a:r>
              <a:rPr lang="en-US" b="1" i="0">
                <a:solidFill>
                  <a:srgbClr val="172B4D"/>
                </a:solidFill>
                <a:effectLst/>
                <a:latin typeface="-apple-system"/>
              </a:rPr>
              <a:t>Victoria White</a:t>
            </a:r>
          </a:p>
        </p:txBody>
      </p:sp>
      <p:pic>
        <p:nvPicPr>
          <p:cNvPr id="13" name="Picture 12" descr="Avocados and peppers on a cutting board">
            <a:extLst>
              <a:ext uri="{FF2B5EF4-FFF2-40B4-BE49-F238E27FC236}">
                <a16:creationId xmlns:a16="http://schemas.microsoft.com/office/drawing/2014/main" id="{573EC269-9A59-49F8-B377-784E209B3A04}"/>
              </a:ext>
            </a:extLst>
          </p:cNvPr>
          <p:cNvPicPr>
            <a:picLocks noChangeAspect="1"/>
          </p:cNvPicPr>
          <p:nvPr/>
        </p:nvPicPr>
        <p:blipFill rotWithShape="1">
          <a:blip r:embed="rId3">
            <a:extLst>
              <a:ext uri="{28A0092B-C50C-407E-A947-70E740481C1C}">
                <a14:useLocalDpi xmlns:a14="http://schemas.microsoft.com/office/drawing/2010/main" val="0"/>
              </a:ext>
            </a:extLst>
          </a:blip>
          <a:srcRect l="50002"/>
          <a:stretch/>
        </p:blipFill>
        <p:spPr>
          <a:xfrm>
            <a:off x="1" y="2"/>
            <a:ext cx="6095695" cy="6857997"/>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p:spPr>
      </p:pic>
    </p:spTree>
    <p:extLst>
      <p:ext uri="{BB962C8B-B14F-4D97-AF65-F5344CB8AC3E}">
        <p14:creationId xmlns:p14="http://schemas.microsoft.com/office/powerpoint/2010/main" val="531247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1EDCDE2-6C00-4EDF-972D-4994BBEA721A}"/>
              </a:ext>
            </a:extLst>
          </p:cNvPr>
          <p:cNvSpPr>
            <a:spLocks noGrp="1"/>
          </p:cNvSpPr>
          <p:nvPr>
            <p:ph type="sldNum" sz="quarter" idx="12"/>
          </p:nvPr>
        </p:nvSpPr>
        <p:spPr/>
        <p:txBody>
          <a:bodyPr/>
          <a:lstStyle/>
          <a:p>
            <a:fld id="{4FAB73BC-B049-4115-A692-8D63A059BFB8}" type="slidenum">
              <a:rPr lang="en-US" smtClean="0"/>
              <a:t>10</a:t>
            </a:fld>
            <a:endParaRPr lang="en-US"/>
          </a:p>
        </p:txBody>
      </p:sp>
      <p:pic>
        <p:nvPicPr>
          <p:cNvPr id="2" name="Picture 2" descr="A picture containing text, map&#10;&#10;Description automatically generated">
            <a:extLst>
              <a:ext uri="{FF2B5EF4-FFF2-40B4-BE49-F238E27FC236}">
                <a16:creationId xmlns:a16="http://schemas.microsoft.com/office/drawing/2014/main" id="{DF6FD8FA-CF0E-4C9E-946F-12192C5B183D}"/>
              </a:ext>
            </a:extLst>
          </p:cNvPr>
          <p:cNvPicPr>
            <a:picLocks noChangeAspect="1"/>
          </p:cNvPicPr>
          <p:nvPr/>
        </p:nvPicPr>
        <p:blipFill>
          <a:blip r:embed="rId2"/>
          <a:stretch>
            <a:fillRect/>
          </a:stretch>
        </p:blipFill>
        <p:spPr>
          <a:xfrm>
            <a:off x="2038815" y="162694"/>
            <a:ext cx="6748345" cy="6532614"/>
          </a:xfrm>
          <a:prstGeom prst="rect">
            <a:avLst/>
          </a:prstGeom>
        </p:spPr>
      </p:pic>
    </p:spTree>
    <p:extLst>
      <p:ext uri="{BB962C8B-B14F-4D97-AF65-F5344CB8AC3E}">
        <p14:creationId xmlns:p14="http://schemas.microsoft.com/office/powerpoint/2010/main" val="3008502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889E3E9F-850B-42B0-BCA3-F3A45D9932A9}"/>
              </a:ext>
            </a:extLst>
          </p:cNvPr>
          <p:cNvSpPr>
            <a:spLocks noGrp="1"/>
          </p:cNvSpPr>
          <p:nvPr>
            <p:ph type="title"/>
          </p:nvPr>
        </p:nvSpPr>
        <p:spPr>
          <a:xfrm>
            <a:off x="643468" y="643466"/>
            <a:ext cx="3686312" cy="5528734"/>
          </a:xfrm>
        </p:spPr>
        <p:txBody>
          <a:bodyPr>
            <a:normAutofit/>
          </a:bodyPr>
          <a:lstStyle/>
          <a:p>
            <a:pPr algn="r"/>
            <a:r>
              <a:rPr lang="en-US" sz="4800">
                <a:solidFill>
                  <a:srgbClr val="FFFFFF"/>
                </a:solidFill>
                <a:latin typeface="Rockwell"/>
              </a:rPr>
              <a:t>FEASIBILITY STUDY</a:t>
            </a:r>
            <a:endParaRPr lang="en-US" sz="4800">
              <a:solidFill>
                <a:srgbClr val="FFFFFF"/>
              </a:solidFill>
              <a:ea typeface="+mj-lt"/>
              <a:cs typeface="+mj-lt"/>
            </a:endParaRPr>
          </a:p>
          <a:p>
            <a:pPr algn="r"/>
            <a:endParaRPr lang="en-US" sz="4800">
              <a:solidFill>
                <a:srgbClr val="FFFFFF"/>
              </a:solidFill>
            </a:endParaRPr>
          </a:p>
        </p:txBody>
      </p:sp>
      <p:sp>
        <p:nvSpPr>
          <p:cNvPr id="3" name="Content Placeholder 2">
            <a:extLst>
              <a:ext uri="{FF2B5EF4-FFF2-40B4-BE49-F238E27FC236}">
                <a16:creationId xmlns:a16="http://schemas.microsoft.com/office/drawing/2014/main" id="{66A8B779-C5DF-4C32-9BE8-D0A947BEA868}"/>
              </a:ext>
            </a:extLst>
          </p:cNvPr>
          <p:cNvSpPr>
            <a:spLocks noGrp="1"/>
          </p:cNvSpPr>
          <p:nvPr>
            <p:ph idx="1"/>
          </p:nvPr>
        </p:nvSpPr>
        <p:spPr>
          <a:xfrm>
            <a:off x="5053780" y="599768"/>
            <a:ext cx="6074467" cy="5572432"/>
          </a:xfrm>
        </p:spPr>
        <p:txBody>
          <a:bodyPr vert="horz" lIns="91440" tIns="45720" rIns="91440" bIns="45720" rtlCol="0" anchor="ctr">
            <a:normAutofit/>
          </a:bodyPr>
          <a:lstStyle/>
          <a:p>
            <a:pPr marL="0" indent="0">
              <a:buNone/>
            </a:pPr>
            <a:r>
              <a:rPr lang="en-US" sz="1700" b="1"/>
              <a:t>Market outlook for application</a:t>
            </a:r>
            <a:endParaRPr lang="en-US" sz="1700">
              <a:ea typeface="+mn-lt"/>
              <a:cs typeface="+mn-lt"/>
            </a:endParaRPr>
          </a:p>
          <a:p>
            <a:r>
              <a:rPr lang="en-US" sz="1700"/>
              <a:t>-Any health conscious individual that wants to know what their body and lifestyle needs on a Macronutrient basis.</a:t>
            </a:r>
            <a:endParaRPr lang="en-US" sz="1700">
              <a:ea typeface="+mn-lt"/>
              <a:cs typeface="+mn-lt"/>
            </a:endParaRPr>
          </a:p>
          <a:p>
            <a:r>
              <a:rPr lang="en-US" sz="1700"/>
              <a:t> The attraction here is that this is not a diet but more of a mathematical translation of what an optimal balance of Protein, Carbohydrates, and fats looks like for an individual.</a:t>
            </a:r>
            <a:endParaRPr lang="en-US" sz="1700">
              <a:ea typeface="+mn-lt"/>
              <a:cs typeface="+mn-lt"/>
            </a:endParaRPr>
          </a:p>
          <a:p>
            <a:endParaRPr lang="en-US" sz="1700"/>
          </a:p>
          <a:p>
            <a:pPr marL="0" indent="0">
              <a:buNone/>
            </a:pPr>
            <a:r>
              <a:rPr lang="en-US" sz="1700" b="1"/>
              <a:t>Marketing strategy </a:t>
            </a:r>
            <a:endParaRPr lang="en-US" sz="1700">
              <a:ea typeface="+mn-lt"/>
              <a:cs typeface="+mn-lt"/>
            </a:endParaRPr>
          </a:p>
          <a:p>
            <a:r>
              <a:rPr lang="en-US" sz="1700"/>
              <a:t>Promoted use within the dietetics communities and other health professionals.</a:t>
            </a:r>
            <a:endParaRPr lang="en-US" sz="1700">
              <a:ea typeface="+mn-lt"/>
              <a:cs typeface="+mn-lt"/>
            </a:endParaRPr>
          </a:p>
          <a:p>
            <a:r>
              <a:rPr lang="en-US" sz="1700"/>
              <a:t>In house grocery store promotion. </a:t>
            </a:r>
            <a:endParaRPr lang="en-US" sz="1700">
              <a:ea typeface="+mn-lt"/>
              <a:cs typeface="+mn-lt"/>
            </a:endParaRPr>
          </a:p>
          <a:p>
            <a:endParaRPr lang="en-US" sz="1700">
              <a:ea typeface="+mn-lt"/>
              <a:cs typeface="+mn-lt"/>
            </a:endParaRPr>
          </a:p>
          <a:p>
            <a:pPr marL="0" indent="0">
              <a:buNone/>
            </a:pPr>
            <a:r>
              <a:rPr lang="en-US" sz="1700" b="1"/>
              <a:t>Organization/staffing </a:t>
            </a:r>
            <a:endParaRPr lang="en-US" sz="1700">
              <a:ea typeface="+mn-lt"/>
              <a:cs typeface="+mn-lt"/>
            </a:endParaRPr>
          </a:p>
          <a:p>
            <a:r>
              <a:rPr lang="en-US" sz="1700"/>
              <a:t>-Team of 4 to create and maintain the application to be distributed through the google play store.</a:t>
            </a:r>
            <a:endParaRPr lang="en-US" sz="1700">
              <a:ea typeface="+mn-lt"/>
              <a:cs typeface="+mn-lt"/>
            </a:endParaRPr>
          </a:p>
          <a:p>
            <a:endParaRPr lang="en-US" sz="1700"/>
          </a:p>
        </p:txBody>
      </p:sp>
      <p:sp>
        <p:nvSpPr>
          <p:cNvPr id="13" name="Oval 12">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21A3315C-5743-4FD3-A3CE-A02F51D252EA}"/>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smtClean="0"/>
              <a:pPr>
                <a:spcAft>
                  <a:spcPts val="600"/>
                </a:spcAft>
              </a:pPr>
              <a:t>11</a:t>
            </a:fld>
            <a:endParaRPr lang="en-US"/>
          </a:p>
        </p:txBody>
      </p:sp>
    </p:spTree>
    <p:extLst>
      <p:ext uri="{BB962C8B-B14F-4D97-AF65-F5344CB8AC3E}">
        <p14:creationId xmlns:p14="http://schemas.microsoft.com/office/powerpoint/2010/main" val="2930158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7666C24B-7C8B-455B-B0A1-A26792808299}"/>
              </a:ext>
            </a:extLst>
          </p:cNvPr>
          <p:cNvSpPr>
            <a:spLocks noGrp="1"/>
          </p:cNvSpPr>
          <p:nvPr>
            <p:ph type="title"/>
          </p:nvPr>
        </p:nvSpPr>
        <p:spPr>
          <a:xfrm>
            <a:off x="643468" y="643466"/>
            <a:ext cx="3686312" cy="5528734"/>
          </a:xfrm>
        </p:spPr>
        <p:txBody>
          <a:bodyPr>
            <a:normAutofit/>
          </a:bodyPr>
          <a:lstStyle/>
          <a:p>
            <a:pPr algn="r"/>
            <a:r>
              <a:rPr lang="en-US" sz="4800">
                <a:solidFill>
                  <a:srgbClr val="FFFFFF"/>
                </a:solidFill>
                <a:latin typeface="Rockwell"/>
              </a:rPr>
              <a:t>FEASIBILITY STUDY</a:t>
            </a:r>
            <a:endParaRPr lang="en-US" sz="4800">
              <a:solidFill>
                <a:srgbClr val="FFFFFF"/>
              </a:solidFill>
              <a:ea typeface="+mj-lt"/>
              <a:cs typeface="+mj-lt"/>
            </a:endParaRPr>
          </a:p>
          <a:p>
            <a:pPr algn="r"/>
            <a:endParaRPr lang="en-US" sz="4800">
              <a:solidFill>
                <a:srgbClr val="FFFFFF"/>
              </a:solidFill>
            </a:endParaRPr>
          </a:p>
        </p:txBody>
      </p:sp>
      <p:sp>
        <p:nvSpPr>
          <p:cNvPr id="3" name="Content Placeholder 2">
            <a:extLst>
              <a:ext uri="{FF2B5EF4-FFF2-40B4-BE49-F238E27FC236}">
                <a16:creationId xmlns:a16="http://schemas.microsoft.com/office/drawing/2014/main" id="{BD9B69DC-1A8B-43C0-8EA4-80CB9099CF5D}"/>
              </a:ext>
            </a:extLst>
          </p:cNvPr>
          <p:cNvSpPr>
            <a:spLocks noGrp="1"/>
          </p:cNvSpPr>
          <p:nvPr>
            <p:ph idx="1"/>
          </p:nvPr>
        </p:nvSpPr>
        <p:spPr>
          <a:xfrm>
            <a:off x="5053780" y="599768"/>
            <a:ext cx="6074467" cy="5572432"/>
          </a:xfrm>
        </p:spPr>
        <p:txBody>
          <a:bodyPr vert="horz" lIns="91440" tIns="45720" rIns="91440" bIns="45720" rtlCol="0" anchor="ctr">
            <a:normAutofit/>
          </a:bodyPr>
          <a:lstStyle/>
          <a:p>
            <a:pPr marL="0" indent="0">
              <a:buNone/>
            </a:pPr>
            <a:r>
              <a:rPr lang="en-US" b="1"/>
              <a:t>Description</a:t>
            </a:r>
            <a:endParaRPr lang="en-US">
              <a:ea typeface="+mn-lt"/>
              <a:cs typeface="+mn-lt"/>
            </a:endParaRPr>
          </a:p>
          <a:p>
            <a:r>
              <a:rPr lang="en-US"/>
              <a:t>Our Macro Grocery Guide Application will help users perform a self-evaluation for their macronutrient needs (Protein, Carbohydrates, Fats). </a:t>
            </a:r>
            <a:endParaRPr lang="en-US">
              <a:ea typeface="+mn-lt"/>
              <a:cs typeface="+mn-lt"/>
            </a:endParaRPr>
          </a:p>
          <a:p>
            <a:r>
              <a:rPr lang="en-US"/>
              <a:t>The system will be able to calculate the amount of grams needed of given food based on this information. </a:t>
            </a:r>
            <a:endParaRPr lang="en-US">
              <a:ea typeface="+mn-lt"/>
              <a:cs typeface="+mn-lt"/>
            </a:endParaRPr>
          </a:p>
          <a:p>
            <a:r>
              <a:rPr lang="en-US"/>
              <a:t>Users will be able to adjust their caloric needs to their liking and the nutrition plan will adjust along with them. </a:t>
            </a:r>
            <a:endParaRPr lang="en-US">
              <a:ea typeface="+mn-lt"/>
              <a:cs typeface="+mn-lt"/>
            </a:endParaRPr>
          </a:p>
          <a:p>
            <a:pPr marL="0" indent="0">
              <a:buNone/>
            </a:pPr>
            <a:r>
              <a:rPr lang="en-US" b="1"/>
              <a:t>Applied Technology </a:t>
            </a:r>
            <a:endParaRPr lang="en-US">
              <a:ea typeface="+mn-lt"/>
              <a:cs typeface="+mn-lt"/>
            </a:endParaRPr>
          </a:p>
          <a:p>
            <a:r>
              <a:rPr lang="en-US"/>
              <a:t> Android operating system.</a:t>
            </a:r>
            <a:endParaRPr lang="en-US">
              <a:ea typeface="+mn-lt"/>
              <a:cs typeface="+mn-lt"/>
            </a:endParaRPr>
          </a:p>
          <a:p>
            <a:r>
              <a:rPr lang="en-US"/>
              <a:t>The application will be created with Android studio and utilize the built in SQLite infrastructure.</a:t>
            </a:r>
          </a:p>
        </p:txBody>
      </p:sp>
      <p:sp>
        <p:nvSpPr>
          <p:cNvPr id="14" name="Oval 13">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6" name="Oval 15">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2D7A35E1-78A9-45BC-BD6C-EBA8A790FE9D}"/>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smtClean="0"/>
              <a:pPr>
                <a:spcAft>
                  <a:spcPts val="600"/>
                </a:spcAft>
              </a:pPr>
              <a:t>12</a:t>
            </a:fld>
            <a:endParaRPr lang="en-US"/>
          </a:p>
        </p:txBody>
      </p:sp>
      <p:sp>
        <p:nvSpPr>
          <p:cNvPr id="5" name="TextBox 4">
            <a:extLst>
              <a:ext uri="{FF2B5EF4-FFF2-40B4-BE49-F238E27FC236}">
                <a16:creationId xmlns:a16="http://schemas.microsoft.com/office/drawing/2014/main" id="{F250F8D9-0B6C-4B4D-BD41-AEB402D56C1D}"/>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396799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0B23-F7A3-48A7-BE01-1986F4529893}"/>
              </a:ext>
            </a:extLst>
          </p:cNvPr>
          <p:cNvSpPr>
            <a:spLocks noGrp="1"/>
          </p:cNvSpPr>
          <p:nvPr>
            <p:ph type="title"/>
          </p:nvPr>
        </p:nvSpPr>
        <p:spPr>
          <a:xfrm>
            <a:off x="1069848" y="-3524"/>
            <a:ext cx="10058400" cy="1609344"/>
          </a:xfrm>
        </p:spPr>
        <p:txBody>
          <a:bodyPr/>
          <a:lstStyle/>
          <a:p>
            <a:r>
              <a:rPr lang="en-US"/>
              <a:t>BUSINESS VALUE</a:t>
            </a:r>
          </a:p>
        </p:txBody>
      </p:sp>
      <p:pic>
        <p:nvPicPr>
          <p:cNvPr id="5" name="Picture 5" descr="A screenshot of a cell phone&#10;&#10;Description automatically generated">
            <a:extLst>
              <a:ext uri="{FF2B5EF4-FFF2-40B4-BE49-F238E27FC236}">
                <a16:creationId xmlns:a16="http://schemas.microsoft.com/office/drawing/2014/main" id="{42CB1499-913B-45F5-988A-5BF85374F2D6}"/>
              </a:ext>
            </a:extLst>
          </p:cNvPr>
          <p:cNvPicPr>
            <a:picLocks noGrp="1" noChangeAspect="1"/>
          </p:cNvPicPr>
          <p:nvPr>
            <p:ph idx="1"/>
          </p:nvPr>
        </p:nvPicPr>
        <p:blipFill>
          <a:blip r:embed="rId2"/>
          <a:stretch>
            <a:fillRect/>
          </a:stretch>
        </p:blipFill>
        <p:spPr>
          <a:xfrm>
            <a:off x="-1713" y="1605798"/>
            <a:ext cx="12189617" cy="4474790"/>
          </a:xfrm>
        </p:spPr>
      </p:pic>
      <p:sp>
        <p:nvSpPr>
          <p:cNvPr id="4" name="Slide Number Placeholder 3">
            <a:extLst>
              <a:ext uri="{FF2B5EF4-FFF2-40B4-BE49-F238E27FC236}">
                <a16:creationId xmlns:a16="http://schemas.microsoft.com/office/drawing/2014/main" id="{31DD2EC0-43CF-44D1-B456-97E66EE2D171}"/>
              </a:ext>
            </a:extLst>
          </p:cNvPr>
          <p:cNvSpPr>
            <a:spLocks noGrp="1"/>
          </p:cNvSpPr>
          <p:nvPr>
            <p:ph type="sldNum" sz="quarter" idx="12"/>
          </p:nvPr>
        </p:nvSpPr>
        <p:spPr/>
        <p:txBody>
          <a:bodyPr/>
          <a:lstStyle/>
          <a:p>
            <a:fld id="{4FAB73BC-B049-4115-A692-8D63A059BFB8}" type="slidenum">
              <a:rPr lang="en-US" smtClean="0"/>
              <a:t>13</a:t>
            </a:fld>
            <a:endParaRPr lang="en-US"/>
          </a:p>
        </p:txBody>
      </p:sp>
    </p:spTree>
    <p:extLst>
      <p:ext uri="{BB962C8B-B14F-4D97-AF65-F5344CB8AC3E}">
        <p14:creationId xmlns:p14="http://schemas.microsoft.com/office/powerpoint/2010/main" val="3214613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0B23-F7A3-48A7-BE01-1986F4529893}"/>
              </a:ext>
            </a:extLst>
          </p:cNvPr>
          <p:cNvSpPr>
            <a:spLocks noGrp="1"/>
          </p:cNvSpPr>
          <p:nvPr>
            <p:ph type="title"/>
          </p:nvPr>
        </p:nvSpPr>
        <p:spPr>
          <a:xfrm>
            <a:off x="1069848" y="484632"/>
            <a:ext cx="10058400" cy="1609344"/>
          </a:xfrm>
        </p:spPr>
        <p:txBody>
          <a:bodyPr>
            <a:normAutofit/>
          </a:bodyPr>
          <a:lstStyle/>
          <a:p>
            <a:r>
              <a:rPr lang="en-US"/>
              <a:t>BUSINESS VALUE</a:t>
            </a:r>
          </a:p>
        </p:txBody>
      </p:sp>
      <p:sp>
        <p:nvSpPr>
          <p:cNvPr id="12" name="Rectangle 11">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31DD2EC0-43CF-44D1-B456-97E66EE2D171}"/>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smtClean="0"/>
              <a:pPr>
                <a:spcAft>
                  <a:spcPts val="600"/>
                </a:spcAft>
              </a:pPr>
              <a:t>14</a:t>
            </a:fld>
            <a:endParaRPr lang="en-US"/>
          </a:p>
        </p:txBody>
      </p:sp>
      <p:graphicFrame>
        <p:nvGraphicFramePr>
          <p:cNvPr id="8" name="Content Placeholder 5">
            <a:extLst>
              <a:ext uri="{FF2B5EF4-FFF2-40B4-BE49-F238E27FC236}">
                <a16:creationId xmlns:a16="http://schemas.microsoft.com/office/drawing/2014/main" id="{5C89DB3A-01A8-4EA5-9F9D-337EF61DA46B}"/>
              </a:ext>
            </a:extLst>
          </p:cNvPr>
          <p:cNvGraphicFramePr>
            <a:graphicFrameLocks noGrp="1"/>
          </p:cNvGraphicFramePr>
          <p:nvPr>
            <p:ph idx="1"/>
            <p:extLst>
              <p:ext uri="{D42A27DB-BD31-4B8C-83A1-F6EECF244321}">
                <p14:modId xmlns:p14="http://schemas.microsoft.com/office/powerpoint/2010/main" val="2079868028"/>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83406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7">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9" name="Oval 18">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0" name="Oval 19">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6" name="Rectangle 21">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AECD14-8FBE-4232-AB4D-4C14302F770F}"/>
              </a:ext>
            </a:extLst>
          </p:cNvPr>
          <p:cNvSpPr>
            <a:spLocks noGrp="1"/>
          </p:cNvSpPr>
          <p:nvPr>
            <p:ph type="title"/>
          </p:nvPr>
        </p:nvSpPr>
        <p:spPr>
          <a:xfrm>
            <a:off x="6587544" y="1382165"/>
            <a:ext cx="4869179" cy="1517984"/>
          </a:xfrm>
        </p:spPr>
        <p:txBody>
          <a:bodyPr vert="horz" lIns="91440" tIns="45720" rIns="91440" bIns="45720" rtlCol="0" anchor="ctr">
            <a:normAutofit/>
          </a:bodyPr>
          <a:lstStyle/>
          <a:p>
            <a:r>
              <a:rPr lang="en-US" sz="4800">
                <a:solidFill>
                  <a:srgbClr val="000000"/>
                </a:solidFill>
              </a:rPr>
              <a:t>Hardware requirement </a:t>
            </a:r>
          </a:p>
        </p:txBody>
      </p:sp>
      <p:sp>
        <p:nvSpPr>
          <p:cNvPr id="17" name="Freeform: Shape 23">
            <a:extLst>
              <a:ext uri="{FF2B5EF4-FFF2-40B4-BE49-F238E27FC236}">
                <a16:creationId xmlns:a16="http://schemas.microsoft.com/office/drawing/2014/main" id="{96349AB3-1BD3-41E1-8979-1DBDCB5CD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13" name="Picture 13" descr="A screen shot of a computer&#10;&#10;Description automatically generated">
            <a:extLst>
              <a:ext uri="{FF2B5EF4-FFF2-40B4-BE49-F238E27FC236}">
                <a16:creationId xmlns:a16="http://schemas.microsoft.com/office/drawing/2014/main" id="{10ED3314-DF17-446B-BA43-F64BAD964141}"/>
              </a:ext>
            </a:extLst>
          </p:cNvPr>
          <p:cNvPicPr>
            <a:picLocks noGrp="1" noChangeAspect="1"/>
          </p:cNvPicPr>
          <p:nvPr>
            <p:ph sz="half" idx="2"/>
          </p:nvPr>
        </p:nvPicPr>
        <p:blipFill rotWithShape="1">
          <a:blip r:embed="rId6"/>
          <a:srcRect l="26132" r="20582" b="-1"/>
          <a:stretch/>
        </p:blipFill>
        <p:spPr>
          <a:xfrm>
            <a:off x="-9866" y="401980"/>
            <a:ext cx="6115733"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p:spPr>
      </p:pic>
      <p:sp>
        <p:nvSpPr>
          <p:cNvPr id="3" name="Content Placeholder 2">
            <a:extLst>
              <a:ext uri="{FF2B5EF4-FFF2-40B4-BE49-F238E27FC236}">
                <a16:creationId xmlns:a16="http://schemas.microsoft.com/office/drawing/2014/main" id="{41A73D81-6A50-46D3-A5F6-A41DC7A4D74E}"/>
              </a:ext>
            </a:extLst>
          </p:cNvPr>
          <p:cNvSpPr>
            <a:spLocks noGrp="1"/>
          </p:cNvSpPr>
          <p:nvPr>
            <p:ph sz="half" idx="1"/>
          </p:nvPr>
        </p:nvSpPr>
        <p:spPr>
          <a:xfrm>
            <a:off x="6587545" y="3007389"/>
            <a:ext cx="4869179" cy="3065865"/>
          </a:xfrm>
        </p:spPr>
        <p:txBody>
          <a:bodyPr vert="horz" lIns="91440" tIns="45720" rIns="91440" bIns="45720" rtlCol="0" anchor="t">
            <a:normAutofit/>
          </a:bodyPr>
          <a:lstStyle/>
          <a:p>
            <a:endParaRPr lang="en-US" sz="1800">
              <a:solidFill>
                <a:srgbClr val="000000"/>
              </a:solidFill>
            </a:endParaRPr>
          </a:p>
          <a:p>
            <a:r>
              <a:rPr lang="en-US" sz="1800">
                <a:solidFill>
                  <a:srgbClr val="000000"/>
                </a:solidFill>
              </a:rPr>
              <a:t>4 GB RAM minimum, 8 GB RAM recommended</a:t>
            </a:r>
          </a:p>
          <a:p>
            <a:r>
              <a:rPr lang="en-US" sz="1800">
                <a:solidFill>
                  <a:srgbClr val="000000"/>
                </a:solidFill>
              </a:rPr>
              <a:t>2 GB of available disk space minimum, 4 GB Recommended (500 MB for IDE + 1.5 GB for Android SDK and emulator system image)</a:t>
            </a:r>
          </a:p>
          <a:p>
            <a:r>
              <a:rPr lang="en-US" sz="1800">
                <a:solidFill>
                  <a:srgbClr val="000000"/>
                </a:solidFill>
              </a:rPr>
              <a:t>1280 x 800 minimum screen resolution</a:t>
            </a:r>
          </a:p>
          <a:p>
            <a:endParaRPr lang="en-US" sz="1800">
              <a:solidFill>
                <a:srgbClr val="000000"/>
              </a:solidFill>
            </a:endParaRPr>
          </a:p>
        </p:txBody>
      </p:sp>
      <p:grpSp>
        <p:nvGrpSpPr>
          <p:cNvPr id="21" name="Group 25">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7" name="Oval 26">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3" name="Oval 27">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5" name="Slide Number Placeholder 4">
            <a:extLst>
              <a:ext uri="{FF2B5EF4-FFF2-40B4-BE49-F238E27FC236}">
                <a16:creationId xmlns:a16="http://schemas.microsoft.com/office/drawing/2014/main" id="{FBE9A604-C540-4599-9891-8D5CB86ED448}"/>
              </a:ext>
            </a:extLst>
          </p:cNvPr>
          <p:cNvSpPr>
            <a:spLocks noGrp="1"/>
          </p:cNvSpPr>
          <p:nvPr>
            <p:ph type="sldNum" sz="quarter" idx="12"/>
          </p:nvPr>
        </p:nvSpPr>
        <p:spPr>
          <a:xfrm>
            <a:off x="11311128" y="6272784"/>
            <a:ext cx="640080" cy="365125"/>
          </a:xfrm>
        </p:spPr>
        <p:txBody>
          <a:bodyPr vert="horz" lIns="91440" tIns="45720" rIns="91440" bIns="45720" rtlCol="0" anchor="ctr">
            <a:normAutofit/>
          </a:bodyPr>
          <a:lstStyle/>
          <a:p>
            <a:pPr>
              <a:spcAft>
                <a:spcPts val="600"/>
              </a:spcAft>
            </a:pPr>
            <a:fld id="{4FAB73BC-B049-4115-A692-8D63A059BFB8}" type="slidenum">
              <a:rPr lang="en-US" smtClean="0"/>
              <a:pPr>
                <a:spcAft>
                  <a:spcPts val="600"/>
                </a:spcAft>
              </a:pPr>
              <a:t>15</a:t>
            </a:fld>
            <a:endParaRPr lang="en-US"/>
          </a:p>
        </p:txBody>
      </p:sp>
    </p:spTree>
    <p:extLst>
      <p:ext uri="{BB962C8B-B14F-4D97-AF65-F5344CB8AC3E}">
        <p14:creationId xmlns:p14="http://schemas.microsoft.com/office/powerpoint/2010/main" val="3132289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63845-4DD9-490D-8AB6-C4CE3C113D71}"/>
              </a:ext>
            </a:extLst>
          </p:cNvPr>
          <p:cNvSpPr>
            <a:spLocks noGrp="1"/>
          </p:cNvSpPr>
          <p:nvPr>
            <p:ph type="title"/>
          </p:nvPr>
        </p:nvSpPr>
        <p:spPr>
          <a:xfrm>
            <a:off x="1069848" y="484632"/>
            <a:ext cx="10058400" cy="1609344"/>
          </a:xfrm>
        </p:spPr>
        <p:txBody>
          <a:bodyPr>
            <a:normAutofit/>
          </a:bodyPr>
          <a:lstStyle/>
          <a:p>
            <a:r>
              <a:rPr lang="en-US">
                <a:ea typeface="+mj-lt"/>
                <a:cs typeface="+mj-lt"/>
              </a:rPr>
              <a:t>Software Requirements</a:t>
            </a:r>
            <a:endParaRPr lang="en-US"/>
          </a:p>
        </p:txBody>
      </p:sp>
      <p:sp>
        <p:nvSpPr>
          <p:cNvPr id="10" name="Rectangle 9">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628D6D1D-B52B-4E32-8B0C-B72654581D6C}"/>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smtClean="0"/>
              <a:pPr>
                <a:spcAft>
                  <a:spcPts val="600"/>
                </a:spcAft>
              </a:pPr>
              <a:t>16</a:t>
            </a:fld>
            <a:endParaRPr lang="en-US"/>
          </a:p>
        </p:txBody>
      </p:sp>
      <p:graphicFrame>
        <p:nvGraphicFramePr>
          <p:cNvPr id="6" name="Content Placeholder 2">
            <a:extLst>
              <a:ext uri="{FF2B5EF4-FFF2-40B4-BE49-F238E27FC236}">
                <a16:creationId xmlns:a16="http://schemas.microsoft.com/office/drawing/2014/main" id="{CB3CD116-4299-463D-AF94-189697FE6192}"/>
              </a:ext>
            </a:extLst>
          </p:cNvPr>
          <p:cNvGraphicFramePr>
            <a:graphicFrameLocks noGrp="1"/>
          </p:cNvGraphicFramePr>
          <p:nvPr>
            <p:ph idx="1"/>
            <p:extLst>
              <p:ext uri="{D42A27DB-BD31-4B8C-83A1-F6EECF244321}">
                <p14:modId xmlns:p14="http://schemas.microsoft.com/office/powerpoint/2010/main" val="4147212425"/>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90208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D6EFA-8102-4B23-AE33-439E77C7389D}"/>
              </a:ext>
            </a:extLst>
          </p:cNvPr>
          <p:cNvSpPr>
            <a:spLocks noGrp="1"/>
          </p:cNvSpPr>
          <p:nvPr>
            <p:ph type="title"/>
          </p:nvPr>
        </p:nvSpPr>
        <p:spPr>
          <a:xfrm>
            <a:off x="1069848" y="484632"/>
            <a:ext cx="10058400" cy="1609344"/>
          </a:xfrm>
        </p:spPr>
        <p:txBody>
          <a:bodyPr>
            <a:normAutofit/>
          </a:bodyPr>
          <a:lstStyle/>
          <a:p>
            <a:r>
              <a:rPr lang="en-US"/>
              <a:t>Proposed iteration 2 work</a:t>
            </a:r>
          </a:p>
        </p:txBody>
      </p:sp>
      <p:sp>
        <p:nvSpPr>
          <p:cNvPr id="10" name="Rectangle 9">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8ABFD20E-22BA-4FA0-8078-911869C051A1}"/>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smtClean="0"/>
              <a:pPr>
                <a:spcAft>
                  <a:spcPts val="600"/>
                </a:spcAft>
              </a:pPr>
              <a:t>17</a:t>
            </a:fld>
            <a:endParaRPr lang="en-US"/>
          </a:p>
        </p:txBody>
      </p:sp>
      <p:graphicFrame>
        <p:nvGraphicFramePr>
          <p:cNvPr id="6" name="Content Placeholder 2">
            <a:extLst>
              <a:ext uri="{FF2B5EF4-FFF2-40B4-BE49-F238E27FC236}">
                <a16:creationId xmlns:a16="http://schemas.microsoft.com/office/drawing/2014/main" id="{53F1A72A-7877-4F3D-AE7D-8DAFD6B24431}"/>
              </a:ext>
            </a:extLst>
          </p:cNvPr>
          <p:cNvGraphicFramePr>
            <a:graphicFrameLocks noGrp="1"/>
          </p:cNvGraphicFramePr>
          <p:nvPr>
            <p:ph idx="1"/>
            <p:extLst>
              <p:ext uri="{D42A27DB-BD31-4B8C-83A1-F6EECF244321}">
                <p14:modId xmlns:p14="http://schemas.microsoft.com/office/powerpoint/2010/main" val="4240225752"/>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81438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4970109" y="484632"/>
            <a:ext cx="6730277" cy="1609344"/>
          </a:xfrm>
          <a:ln>
            <a:noFill/>
          </a:ln>
        </p:spPr>
        <p:txBody>
          <a:bodyPr vert="horz" lIns="91440" tIns="45720" rIns="91440" bIns="45720" rtlCol="0" anchor="ctr">
            <a:normAutofit/>
          </a:bodyPr>
          <a:lstStyle/>
          <a:p>
            <a:pPr>
              <a:lnSpc>
                <a:spcPct val="90000"/>
              </a:lnSpc>
            </a:pPr>
            <a:r>
              <a:rPr lang="en-US" sz="4800">
                <a:blipFill>
                  <a:blip r:embed="rId3">
                    <a:extLst>
                      <a:ext uri="{28A0092B-C50C-407E-A947-70E740481C1C}">
                        <a14:useLocalDpi xmlns:a14="http://schemas.microsoft.com/office/drawing/2010/main" val="0"/>
                      </a:ext>
                    </a:extLst>
                  </a:blip>
                  <a:tile tx="6350" ty="-127000" sx="65000" sy="64000" flip="none" algn="tl"/>
                </a:blipFill>
              </a:rPr>
              <a:t>TABLE OF </a:t>
            </a:r>
            <a:r>
              <a:rPr lang="en-US" sz="4800" err="1">
                <a:blipFill>
                  <a:blip r:embed="rId3">
                    <a:extLst>
                      <a:ext uri="{28A0092B-C50C-407E-A947-70E740481C1C}">
                        <a14:useLocalDpi xmlns:a14="http://schemas.microsoft.com/office/drawing/2010/main" val="0"/>
                      </a:ext>
                    </a:extLst>
                  </a:blip>
                  <a:tile tx="6350" ty="-127000" sx="65000" sy="64000" flip="none" algn="tl"/>
                </a:blipFill>
              </a:rPr>
              <a:t>conents</a:t>
            </a:r>
          </a:p>
        </p:txBody>
      </p:sp>
      <p:sp>
        <p:nvSpPr>
          <p:cNvPr id="8" name="Subtitle 7">
            <a:extLst>
              <a:ext uri="{FF2B5EF4-FFF2-40B4-BE49-F238E27FC236}">
                <a16:creationId xmlns:a16="http://schemas.microsoft.com/office/drawing/2014/main" id="{57FFE273-805C-47CC-98BD-C63CD14BF635}"/>
              </a:ext>
            </a:extLst>
          </p:cNvPr>
          <p:cNvSpPr>
            <a:spLocks noGrp="1"/>
          </p:cNvSpPr>
          <p:nvPr>
            <p:ph type="subTitle" idx="1"/>
          </p:nvPr>
        </p:nvSpPr>
        <p:spPr>
          <a:xfrm>
            <a:off x="4970109" y="2121408"/>
            <a:ext cx="6730276" cy="4050792"/>
          </a:xfrm>
        </p:spPr>
        <p:txBody>
          <a:bodyPr vert="horz" lIns="91440" tIns="45720" rIns="91440" bIns="45720" rtlCol="0" anchor="t">
            <a:normAutofit lnSpcReduction="10000"/>
          </a:bodyPr>
          <a:lstStyle/>
          <a:p>
            <a:r>
              <a:rPr lang="en-US" sz="1800" dirty="0"/>
              <a:t>I - Introduction</a:t>
            </a:r>
          </a:p>
          <a:p>
            <a:r>
              <a:rPr lang="en-US" sz="1800" dirty="0"/>
              <a:t>II – Log Book</a:t>
            </a:r>
          </a:p>
          <a:p>
            <a:r>
              <a:rPr lang="en-US" sz="1800" dirty="0"/>
              <a:t>III – Vision and Scope</a:t>
            </a:r>
          </a:p>
          <a:p>
            <a:r>
              <a:rPr lang="en-US" sz="1800" dirty="0"/>
              <a:t>IV – Proposed System Functionalities </a:t>
            </a:r>
          </a:p>
          <a:p>
            <a:r>
              <a:rPr lang="en-US" sz="1800" dirty="0"/>
              <a:t>V – Software Development Methodology</a:t>
            </a:r>
          </a:p>
          <a:p>
            <a:r>
              <a:rPr lang="en-US" sz="1800" dirty="0"/>
              <a:t>VI – Actor-Goal List</a:t>
            </a:r>
          </a:p>
          <a:p>
            <a:r>
              <a:rPr lang="en-US" sz="1800" dirty="0"/>
              <a:t>VII – Use Case</a:t>
            </a:r>
            <a:endParaRPr lang="en-US"/>
          </a:p>
          <a:p>
            <a:r>
              <a:rPr lang="en-US" sz="1800" dirty="0"/>
              <a:t>VIII – Feasibility </a:t>
            </a:r>
          </a:p>
          <a:p>
            <a:r>
              <a:rPr lang="en-US" sz="1800" dirty="0"/>
              <a:t>IX – Business Value</a:t>
            </a:r>
          </a:p>
          <a:p>
            <a:r>
              <a:rPr lang="en-US" sz="1800" dirty="0"/>
              <a:t>X – Hardware/Software Requirements </a:t>
            </a:r>
          </a:p>
          <a:p>
            <a:r>
              <a:rPr lang="en-US" sz="1800" dirty="0"/>
              <a:t>XI – Proposed Iteration 2 Work</a:t>
            </a:r>
          </a:p>
        </p:txBody>
      </p:sp>
      <p:pic>
        <p:nvPicPr>
          <p:cNvPr id="13" name="Picture 12" descr="Avocados and peppers on a cutting board">
            <a:extLst>
              <a:ext uri="{FF2B5EF4-FFF2-40B4-BE49-F238E27FC236}">
                <a16:creationId xmlns:a16="http://schemas.microsoft.com/office/drawing/2014/main" id="{573EC269-9A59-49F8-B377-784E209B3A04}"/>
              </a:ext>
            </a:extLst>
          </p:cNvPr>
          <p:cNvPicPr>
            <a:picLocks noChangeAspect="1"/>
          </p:cNvPicPr>
          <p:nvPr/>
        </p:nvPicPr>
        <p:blipFill rotWithShape="1">
          <a:blip r:embed="rId4">
            <a:extLst>
              <a:ext uri="{28A0092B-C50C-407E-A947-70E740481C1C}">
                <a14:useLocalDpi xmlns:a14="http://schemas.microsoft.com/office/drawing/2010/main" val="0"/>
              </a:ext>
            </a:extLst>
          </a:blip>
          <a:srcRect l="61887"/>
          <a:stretch/>
        </p:blipFill>
        <p:spPr>
          <a:xfrm>
            <a:off x="3344" y="10"/>
            <a:ext cx="4646726" cy="6857990"/>
          </a:xfrm>
          <a:prstGeom prst="rect">
            <a:avLst/>
          </a:prstGeom>
        </p:spPr>
      </p:pic>
    </p:spTree>
    <p:extLst>
      <p:ext uri="{BB962C8B-B14F-4D97-AF65-F5344CB8AC3E}">
        <p14:creationId xmlns:p14="http://schemas.microsoft.com/office/powerpoint/2010/main" val="38399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Avocados and peppers on a cutting board">
            <a:extLst>
              <a:ext uri="{FF2B5EF4-FFF2-40B4-BE49-F238E27FC236}">
                <a16:creationId xmlns:a16="http://schemas.microsoft.com/office/drawing/2014/main" id="{573EC269-9A59-49F8-B377-784E209B3A04}"/>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52572" y="10"/>
            <a:ext cx="12191980" cy="6857989"/>
          </a:xfrm>
          <a:prstGeom prst="rect">
            <a:avLst/>
          </a:prstGeom>
        </p:spPr>
      </p:pic>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071265" y="1432223"/>
            <a:ext cx="6715324" cy="822067"/>
          </a:xfrm>
        </p:spPr>
        <p:txBody>
          <a:bodyPr vert="horz" lIns="91440" tIns="45720" rIns="91440" bIns="45720" rtlCol="0" anchor="b">
            <a:normAutofit/>
          </a:bodyPr>
          <a:lstStyle/>
          <a:p>
            <a:r>
              <a:rPr lang="en-US" sz="5400">
                <a:solidFill>
                  <a:srgbClr val="FFFFFF"/>
                </a:solidFill>
              </a:rPr>
              <a:t>Introduction</a:t>
            </a:r>
          </a:p>
        </p:txBody>
      </p:sp>
      <p:sp>
        <p:nvSpPr>
          <p:cNvPr id="8" name="Subtitle 7">
            <a:extLst>
              <a:ext uri="{FF2B5EF4-FFF2-40B4-BE49-F238E27FC236}">
                <a16:creationId xmlns:a16="http://schemas.microsoft.com/office/drawing/2014/main" id="{57FFE273-805C-47CC-98BD-C63CD14BF635}"/>
              </a:ext>
            </a:extLst>
          </p:cNvPr>
          <p:cNvSpPr>
            <a:spLocks noGrp="1"/>
          </p:cNvSpPr>
          <p:nvPr>
            <p:ph type="subTitle" idx="1"/>
          </p:nvPr>
        </p:nvSpPr>
        <p:spPr>
          <a:xfrm>
            <a:off x="1069848" y="2412634"/>
            <a:ext cx="6583971" cy="3532437"/>
          </a:xfrm>
        </p:spPr>
        <p:txBody>
          <a:bodyPr vert="horz" lIns="91440" tIns="45720" rIns="91440" bIns="45720" rtlCol="0" anchor="t">
            <a:noAutofit/>
          </a:bodyPr>
          <a:lstStyle/>
          <a:p>
            <a:r>
              <a:rPr lang="en-US" sz="2000" dirty="0">
                <a:solidFill>
                  <a:schemeClr val="bg1"/>
                </a:solidFill>
                <a:ea typeface="+mn-lt"/>
                <a:cs typeface="+mn-lt"/>
              </a:rPr>
              <a:t>There is a need for an application that will calculate your daily / weekly macro nutrient goals and then give you the amounts of those macros to buy for the week at the grocery store</a:t>
            </a:r>
            <a:endParaRPr lang="en-US" sz="2000">
              <a:solidFill>
                <a:schemeClr val="bg1"/>
              </a:solidFill>
              <a:cs typeface="Calibri"/>
            </a:endParaRPr>
          </a:p>
          <a:p>
            <a:endParaRPr lang="en-US" sz="2000" dirty="0">
              <a:solidFill>
                <a:schemeClr val="bg1"/>
              </a:solidFill>
              <a:ea typeface="+mn-lt"/>
              <a:cs typeface="+mn-lt"/>
            </a:endParaRPr>
          </a:p>
          <a:p>
            <a:r>
              <a:rPr lang="en-US" sz="2000" dirty="0">
                <a:solidFill>
                  <a:schemeClr val="bg1"/>
                </a:solidFill>
                <a:ea typeface="+mn-lt"/>
                <a:cs typeface="+mn-lt"/>
              </a:rPr>
              <a:t>Sticking to a nutrition plan is hard if you do not know what you need to buy at the grocery store or the amounts for the week</a:t>
            </a:r>
            <a:endParaRPr lang="en-US" sz="2000">
              <a:solidFill>
                <a:schemeClr val="bg1"/>
              </a:solidFill>
              <a:cs typeface="Calibri"/>
            </a:endParaRPr>
          </a:p>
          <a:p>
            <a:endParaRPr lang="en-US" sz="2000" dirty="0">
              <a:solidFill>
                <a:schemeClr val="bg1"/>
              </a:solidFill>
              <a:ea typeface="+mn-lt"/>
              <a:cs typeface="+mn-lt"/>
            </a:endParaRPr>
          </a:p>
          <a:p>
            <a:r>
              <a:rPr lang="en-US" sz="2000" dirty="0">
                <a:solidFill>
                  <a:schemeClr val="bg1"/>
                </a:solidFill>
                <a:ea typeface="+mn-lt"/>
                <a:cs typeface="+mn-lt"/>
              </a:rPr>
              <a:t>Our application will allow the average person to go to the grocery store knowledge so that they can increase their rate of success for sticking to the calculated nutrition recommendation.</a:t>
            </a:r>
            <a:endParaRPr lang="en-US" sz="2000">
              <a:solidFill>
                <a:schemeClr val="bg1"/>
              </a:solidFill>
              <a:cs typeface="Calibri"/>
            </a:endParaRPr>
          </a:p>
          <a:p>
            <a:endParaRPr lang="en-US" sz="600" dirty="0">
              <a:solidFill>
                <a:schemeClr val="bg1"/>
              </a:solidFill>
              <a:cs typeface="Calibri"/>
            </a:endParaRPr>
          </a:p>
        </p:txBody>
      </p:sp>
    </p:spTree>
    <p:extLst>
      <p:ext uri="{BB962C8B-B14F-4D97-AF65-F5344CB8AC3E}">
        <p14:creationId xmlns:p14="http://schemas.microsoft.com/office/powerpoint/2010/main" val="3070123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Rectangle 14">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8200102" y="1432223"/>
            <a:ext cx="2818417" cy="3357976"/>
          </a:xfrm>
        </p:spPr>
        <p:txBody>
          <a:bodyPr vert="horz" lIns="91440" tIns="45720" rIns="91440" bIns="45720" rtlCol="0">
            <a:normAutofit/>
          </a:bodyPr>
          <a:lstStyle/>
          <a:p>
            <a:r>
              <a:rPr lang="en-US" sz="6000">
                <a:latin typeface="Rockwell Condensed"/>
              </a:rPr>
              <a:t>Project log book</a:t>
            </a:r>
          </a:p>
        </p:txBody>
      </p:sp>
      <p:sp>
        <p:nvSpPr>
          <p:cNvPr id="19" name="Rectangle 18">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22" name="Oval 21">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3" name="Oval 22">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8" name="Subtitle 7">
            <a:extLst>
              <a:ext uri="{FF2B5EF4-FFF2-40B4-BE49-F238E27FC236}">
                <a16:creationId xmlns:a16="http://schemas.microsoft.com/office/drawing/2014/main" id="{57FFE273-805C-47CC-98BD-C63CD14BF635}"/>
              </a:ext>
            </a:extLst>
          </p:cNvPr>
          <p:cNvSpPr>
            <a:spLocks noGrp="1"/>
          </p:cNvSpPr>
          <p:nvPr>
            <p:ph type="subTitle" idx="1"/>
          </p:nvPr>
        </p:nvSpPr>
        <p:spPr>
          <a:xfrm>
            <a:off x="8200102" y="4790198"/>
            <a:ext cx="2818418" cy="687058"/>
          </a:xfrm>
        </p:spPr>
        <p:txBody>
          <a:bodyPr vert="horz" lIns="91440" tIns="45720" rIns="91440" bIns="45720" rtlCol="0">
            <a:normAutofit/>
          </a:bodyPr>
          <a:lstStyle/>
          <a:p>
            <a:pPr indent="-182880"/>
            <a:endParaRPr lang="en-US" sz="1600">
              <a:solidFill>
                <a:srgbClr val="000000"/>
              </a:solidFill>
            </a:endParaRPr>
          </a:p>
          <a:p>
            <a:endParaRPr lang="en-US" sz="1600">
              <a:solidFill>
                <a:srgbClr val="000000"/>
              </a:solidFill>
            </a:endParaRPr>
          </a:p>
          <a:p>
            <a:pPr indent="-182880">
              <a:buFont typeface="Wingdings" pitchFamily="2" charset="2"/>
              <a:buChar char="§"/>
            </a:pPr>
            <a:endParaRPr lang="en-US" sz="1600">
              <a:solidFill>
                <a:srgbClr val="000000"/>
              </a:solidFill>
            </a:endParaRPr>
          </a:p>
        </p:txBody>
      </p:sp>
      <p:sp>
        <p:nvSpPr>
          <p:cNvPr id="5" name="TextBox 4">
            <a:extLst>
              <a:ext uri="{FF2B5EF4-FFF2-40B4-BE49-F238E27FC236}">
                <a16:creationId xmlns:a16="http://schemas.microsoft.com/office/drawing/2014/main" id="{DCA1E397-43B8-4078-9C2A-2BFA4EE87CC9}"/>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4" name="Table 3">
            <a:extLst>
              <a:ext uri="{FF2B5EF4-FFF2-40B4-BE49-F238E27FC236}">
                <a16:creationId xmlns:a16="http://schemas.microsoft.com/office/drawing/2014/main" id="{9A7A4929-2C56-49AE-9B46-37F677BE454C}"/>
              </a:ext>
            </a:extLst>
          </p:cNvPr>
          <p:cNvGraphicFramePr>
            <a:graphicFrameLocks noGrp="1"/>
          </p:cNvGraphicFramePr>
          <p:nvPr>
            <p:extLst>
              <p:ext uri="{D42A27DB-BD31-4B8C-83A1-F6EECF244321}">
                <p14:modId xmlns:p14="http://schemas.microsoft.com/office/powerpoint/2010/main" val="2755426320"/>
              </p:ext>
            </p:extLst>
          </p:nvPr>
        </p:nvGraphicFramePr>
        <p:xfrm>
          <a:off x="920834" y="1794107"/>
          <a:ext cx="6631745" cy="3408464"/>
        </p:xfrm>
        <a:graphic>
          <a:graphicData uri="http://schemas.openxmlformats.org/drawingml/2006/table">
            <a:tbl>
              <a:tblPr firstRow="1" bandRow="1">
                <a:noFill/>
                <a:tableStyleId>{5C22544A-7EE6-4342-B048-85BDC9FD1C3A}</a:tableStyleId>
              </a:tblPr>
              <a:tblGrid>
                <a:gridCol w="1112698">
                  <a:extLst>
                    <a:ext uri="{9D8B030D-6E8A-4147-A177-3AD203B41FA5}">
                      <a16:colId xmlns:a16="http://schemas.microsoft.com/office/drawing/2014/main" val="1630243215"/>
                    </a:ext>
                  </a:extLst>
                </a:gridCol>
                <a:gridCol w="5519047">
                  <a:extLst>
                    <a:ext uri="{9D8B030D-6E8A-4147-A177-3AD203B41FA5}">
                      <a16:colId xmlns:a16="http://schemas.microsoft.com/office/drawing/2014/main" val="3106461165"/>
                    </a:ext>
                  </a:extLst>
                </a:gridCol>
              </a:tblGrid>
              <a:tr h="610941">
                <a:tc>
                  <a:txBody>
                    <a:bodyPr/>
                    <a:lstStyle/>
                    <a:p>
                      <a:pPr marL="0" marR="0" indent="0" algn="ctr" rtl="0" eaLnBrk="1" latinLnBrk="0" hangingPunct="1">
                        <a:lnSpc>
                          <a:spcPct val="115000"/>
                        </a:lnSpc>
                        <a:spcBef>
                          <a:spcPts val="600"/>
                        </a:spcBef>
                        <a:spcAft>
                          <a:spcPts val="600"/>
                        </a:spcAft>
                        <a:tabLst>
                          <a:tab pos="365760" algn="l"/>
                          <a:tab pos="457200" algn="l"/>
                        </a:tabLst>
                      </a:pPr>
                      <a:r>
                        <a:rPr lang="en-IE" sz="1700" b="0" kern="1200" cap="all" spc="150">
                          <a:solidFill>
                            <a:schemeClr val="lt1"/>
                          </a:solidFill>
                          <a:effectLst/>
                        </a:rPr>
                        <a:t>DATE</a:t>
                      </a:r>
                      <a:endParaRPr lang="en-IE" sz="1700" b="0" cap="all" spc="150">
                        <a:solidFill>
                          <a:schemeClr val="lt1"/>
                        </a:solidFill>
                        <a:effectLst/>
                      </a:endParaRPr>
                    </a:p>
                  </a:txBody>
                  <a:tcPr marL="147676" marR="147676" marT="147676" marB="147676" anchor="ctr">
                    <a:lnL w="12700" cmpd="sng">
                      <a:noFill/>
                    </a:lnL>
                    <a:lnR w="12700" cmpd="sng">
                      <a:noFill/>
                    </a:lnR>
                    <a:lnT w="12700" cmpd="sng">
                      <a:noFill/>
                    </a:lnT>
                    <a:lnB w="38100" cmpd="sng">
                      <a:noFill/>
                    </a:lnB>
                    <a:solidFill>
                      <a:srgbClr val="505356"/>
                    </a:solidFill>
                  </a:tcPr>
                </a:tc>
                <a:tc>
                  <a:txBody>
                    <a:bodyPr/>
                    <a:lstStyle/>
                    <a:p>
                      <a:pPr marL="0" marR="0" indent="0" algn="ctr" rtl="0" eaLnBrk="1" latinLnBrk="0" hangingPunct="1">
                        <a:lnSpc>
                          <a:spcPct val="115000"/>
                        </a:lnSpc>
                        <a:spcBef>
                          <a:spcPts val="600"/>
                        </a:spcBef>
                        <a:spcAft>
                          <a:spcPts val="600"/>
                        </a:spcAft>
                        <a:tabLst>
                          <a:tab pos="274320" algn="l"/>
                          <a:tab pos="457200" algn="l"/>
                        </a:tabLst>
                      </a:pPr>
                      <a:r>
                        <a:rPr lang="en-IE" sz="1700" b="0" kern="1400" cap="all" spc="150">
                          <a:solidFill>
                            <a:schemeClr val="lt1"/>
                          </a:solidFill>
                          <a:effectLst/>
                        </a:rPr>
                        <a:t>TASKS / ASSIGNMENTS</a:t>
                      </a:r>
                      <a:endParaRPr lang="en-IE" sz="1700" b="0" cap="all" spc="150">
                        <a:solidFill>
                          <a:schemeClr val="lt1"/>
                        </a:solidFill>
                        <a:effectLst/>
                      </a:endParaRPr>
                    </a:p>
                  </a:txBody>
                  <a:tcPr marL="147676" marR="147676" marT="147676" marB="147676" anchor="ctr">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1297958996"/>
                  </a:ext>
                </a:extLst>
              </a:tr>
              <a:tr h="1049799">
                <a:tc>
                  <a:txBody>
                    <a:bodyPr/>
                    <a:lstStyle/>
                    <a:p>
                      <a:pPr marL="0" marR="0" algn="l" rtl="0" eaLnBrk="1" latinLnBrk="0" hangingPunct="1">
                        <a:lnSpc>
                          <a:spcPct val="115000"/>
                        </a:lnSpc>
                        <a:spcBef>
                          <a:spcPts val="0"/>
                        </a:spcBef>
                        <a:spcAft>
                          <a:spcPts val="0"/>
                        </a:spcAft>
                      </a:pPr>
                      <a:r>
                        <a:rPr lang="en-GB" sz="1400" kern="1200" cap="none" spc="0">
                          <a:solidFill>
                            <a:schemeClr val="tx1"/>
                          </a:solidFill>
                          <a:effectLst/>
                        </a:rPr>
                        <a:t>9/1/2020</a:t>
                      </a:r>
                      <a:endParaRPr lang="en-GB" sz="1400" cap="none" spc="0">
                        <a:solidFill>
                          <a:schemeClr val="tx1"/>
                        </a:solidFill>
                        <a:effectLst/>
                      </a:endParaRPr>
                    </a:p>
                  </a:txBody>
                  <a:tcPr marL="147676" marR="147676" marT="147676" marB="147676" anchor="ctr">
                    <a:lnL w="12700" cmpd="sng">
                      <a:noFill/>
                      <a:prstDash val="solid"/>
                    </a:lnL>
                    <a:lnR w="12700" cmpd="sng">
                      <a:noFill/>
                      <a:prstDash val="solid"/>
                    </a:lnR>
                    <a:lnT w="38100" cmpd="sng">
                      <a:noFill/>
                    </a:lnT>
                    <a:lnB w="12700" cmpd="sng">
                      <a:noFill/>
                      <a:prstDash val="solid"/>
                    </a:lnB>
                    <a:noFill/>
                  </a:tcPr>
                </a:tc>
                <a:tc>
                  <a:txBody>
                    <a:bodyPr/>
                    <a:lstStyle/>
                    <a:p>
                      <a:pPr marL="0" marR="0" indent="0" algn="l" rtl="0" eaLnBrk="1" latinLnBrk="0" hangingPunct="1">
                        <a:lnSpc>
                          <a:spcPct val="115000"/>
                        </a:lnSpc>
                        <a:spcBef>
                          <a:spcPts val="0"/>
                        </a:spcBef>
                        <a:spcAft>
                          <a:spcPts val="0"/>
                        </a:spcAft>
                        <a:buNone/>
                      </a:pPr>
                      <a:r>
                        <a:rPr lang="en-GB" sz="1400" kern="1200" cap="none" spc="0">
                          <a:solidFill>
                            <a:schemeClr val="tx1"/>
                          </a:solidFill>
                          <a:effectLst/>
                        </a:rPr>
                        <a:t>Came up with initial use case diagram</a:t>
                      </a:r>
                      <a:endParaRPr lang="en-GB" sz="1400" cap="none" spc="0">
                        <a:solidFill>
                          <a:schemeClr val="tx1"/>
                        </a:solidFill>
                        <a:effectLst/>
                      </a:endParaRPr>
                    </a:p>
                    <a:p>
                      <a:pPr marL="347345" marR="0" indent="-347345" algn="l" rtl="0" eaLnBrk="1" latinLnBrk="0" hangingPunct="1">
                        <a:lnSpc>
                          <a:spcPct val="115000"/>
                        </a:lnSpc>
                        <a:spcBef>
                          <a:spcPts val="0"/>
                        </a:spcBef>
                        <a:spcAft>
                          <a:spcPts val="0"/>
                        </a:spcAft>
                      </a:pPr>
                      <a:r>
                        <a:rPr lang="en-GB" sz="1400" kern="1200" cap="none" spc="0">
                          <a:solidFill>
                            <a:schemeClr val="tx1"/>
                          </a:solidFill>
                          <a:effectLst/>
                        </a:rPr>
                        <a:t>Discussed problem we are working on</a:t>
                      </a:r>
                      <a:endParaRPr lang="en-GB" sz="1400" cap="none" spc="0">
                        <a:solidFill>
                          <a:schemeClr val="tx1"/>
                        </a:solidFill>
                        <a:effectLst/>
                      </a:endParaRPr>
                    </a:p>
                    <a:p>
                      <a:pPr marL="347345" marR="0" indent="-347345" algn="l" rtl="0" eaLnBrk="1" latinLnBrk="0" hangingPunct="1">
                        <a:lnSpc>
                          <a:spcPct val="115000"/>
                        </a:lnSpc>
                        <a:spcBef>
                          <a:spcPts val="0"/>
                        </a:spcBef>
                        <a:spcAft>
                          <a:spcPts val="0"/>
                        </a:spcAft>
                      </a:pPr>
                      <a:r>
                        <a:rPr lang="en-GB" sz="1400" kern="1200" cap="none" spc="0">
                          <a:solidFill>
                            <a:schemeClr val="tx1"/>
                          </a:solidFill>
                          <a:effectLst/>
                        </a:rPr>
                        <a:t>Submitted project idea</a:t>
                      </a:r>
                      <a:endParaRPr lang="en-GB" sz="1400" cap="none" spc="0">
                        <a:solidFill>
                          <a:schemeClr val="tx1"/>
                        </a:solidFill>
                        <a:effectLst/>
                      </a:endParaRPr>
                    </a:p>
                  </a:txBody>
                  <a:tcPr marL="147676" marR="147676" marT="147676" marB="147676"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920376101"/>
                  </a:ext>
                </a:extLst>
              </a:tr>
              <a:tr h="1540411">
                <a:tc>
                  <a:txBody>
                    <a:bodyPr/>
                    <a:lstStyle/>
                    <a:p>
                      <a:pPr marL="0" marR="0" algn="l" rtl="0" eaLnBrk="1" latinLnBrk="0" hangingPunct="1">
                        <a:lnSpc>
                          <a:spcPct val="115000"/>
                        </a:lnSpc>
                        <a:spcBef>
                          <a:spcPts val="0"/>
                        </a:spcBef>
                        <a:spcAft>
                          <a:spcPts val="0"/>
                        </a:spcAft>
                      </a:pPr>
                      <a:endParaRPr lang="en-GB" sz="1400" cap="none" spc="0">
                        <a:solidFill>
                          <a:schemeClr val="tx1"/>
                        </a:solidFill>
                        <a:effectLst/>
                      </a:endParaRPr>
                    </a:p>
                    <a:p>
                      <a:pPr marL="0" marR="0" algn="l" rtl="0" eaLnBrk="1" latinLnBrk="0" hangingPunct="1">
                        <a:lnSpc>
                          <a:spcPct val="115000"/>
                        </a:lnSpc>
                        <a:spcBef>
                          <a:spcPts val="0"/>
                        </a:spcBef>
                        <a:spcAft>
                          <a:spcPts val="0"/>
                        </a:spcAft>
                      </a:pPr>
                      <a:r>
                        <a:rPr lang="en-GB" sz="1400" kern="1200" cap="none" spc="0">
                          <a:solidFill>
                            <a:schemeClr val="tx1"/>
                          </a:solidFill>
                          <a:effectLst/>
                        </a:rPr>
                        <a:t>9/8/2020</a:t>
                      </a:r>
                      <a:endParaRPr lang="en-GB" sz="1400" cap="none" spc="0">
                        <a:solidFill>
                          <a:schemeClr val="tx1"/>
                        </a:solidFill>
                        <a:effectLst/>
                      </a:endParaRPr>
                    </a:p>
                  </a:txBody>
                  <a:tcPr marL="147676" marR="147676" marT="147676" marB="147676"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indent="0" algn="l" rtl="0" eaLnBrk="1" latinLnBrk="0" hangingPunct="1">
                        <a:lnSpc>
                          <a:spcPct val="115000"/>
                        </a:lnSpc>
                        <a:spcBef>
                          <a:spcPts val="0"/>
                        </a:spcBef>
                        <a:spcAft>
                          <a:spcPts val="0"/>
                        </a:spcAft>
                        <a:buNone/>
                      </a:pPr>
                      <a:r>
                        <a:rPr lang="en-GB" sz="1400" kern="1200" cap="none" spc="0">
                          <a:solidFill>
                            <a:schemeClr val="tx1"/>
                          </a:solidFill>
                          <a:effectLst/>
                        </a:rPr>
                        <a:t>Started iteration 1 pptx</a:t>
                      </a:r>
                      <a:endParaRPr lang="en-GB" sz="1400" cap="none" spc="0">
                        <a:solidFill>
                          <a:schemeClr val="tx1"/>
                        </a:solidFill>
                        <a:effectLst/>
                      </a:endParaRPr>
                    </a:p>
                    <a:p>
                      <a:pPr marL="347345" marR="0" indent="-347345" algn="l" rtl="0" eaLnBrk="1" latinLnBrk="0" hangingPunct="1">
                        <a:lnSpc>
                          <a:spcPct val="115000"/>
                        </a:lnSpc>
                        <a:spcBef>
                          <a:spcPts val="0"/>
                        </a:spcBef>
                        <a:spcAft>
                          <a:spcPts val="0"/>
                        </a:spcAft>
                      </a:pPr>
                      <a:r>
                        <a:rPr lang="en-GB" sz="1400" kern="1200" cap="none" spc="0">
                          <a:solidFill>
                            <a:schemeClr val="tx1"/>
                          </a:solidFill>
                          <a:effectLst/>
                        </a:rPr>
                        <a:t>Instructor went over possible changes to initial use case diagram</a:t>
                      </a:r>
                      <a:endParaRPr lang="en-GB" sz="1400" cap="none" spc="0">
                        <a:solidFill>
                          <a:schemeClr val="tx1"/>
                        </a:solidFill>
                        <a:effectLst/>
                      </a:endParaRPr>
                    </a:p>
                    <a:p>
                      <a:pPr marL="347345" marR="0" indent="-347345" algn="l" rtl="0" eaLnBrk="1" latinLnBrk="0" hangingPunct="1">
                        <a:lnSpc>
                          <a:spcPct val="115000"/>
                        </a:lnSpc>
                        <a:spcBef>
                          <a:spcPts val="0"/>
                        </a:spcBef>
                        <a:spcAft>
                          <a:spcPts val="0"/>
                        </a:spcAft>
                      </a:pPr>
                      <a:r>
                        <a:rPr lang="en-GB" sz="1400" kern="1200" cap="none" spc="0">
                          <a:solidFill>
                            <a:schemeClr val="tx1"/>
                          </a:solidFill>
                          <a:effectLst/>
                        </a:rPr>
                        <a:t>On </a:t>
                      </a:r>
                      <a:r>
                        <a:rPr lang="en-GB" sz="1400" kern="1200" cap="none" spc="0" err="1">
                          <a:solidFill>
                            <a:schemeClr val="tx1"/>
                          </a:solidFill>
                          <a:effectLst/>
                        </a:rPr>
                        <a:t>trello</a:t>
                      </a:r>
                      <a:r>
                        <a:rPr lang="en-GB" sz="1400" kern="1200" cap="none" spc="0">
                          <a:solidFill>
                            <a:schemeClr val="tx1"/>
                          </a:solidFill>
                          <a:effectLst/>
                        </a:rPr>
                        <a:t> assigned portions of iteration 1 pptx</a:t>
                      </a:r>
                      <a:endParaRPr lang="en-GB" sz="1400" cap="none" spc="0">
                        <a:solidFill>
                          <a:schemeClr val="tx1"/>
                        </a:solidFill>
                        <a:effectLst/>
                      </a:endParaRPr>
                    </a:p>
                    <a:p>
                      <a:pPr marL="347345" marR="0" indent="-347345" algn="l" rtl="0" eaLnBrk="1" latinLnBrk="0" hangingPunct="1">
                        <a:lnSpc>
                          <a:spcPct val="115000"/>
                        </a:lnSpc>
                        <a:spcBef>
                          <a:spcPts val="0"/>
                        </a:spcBef>
                        <a:spcAft>
                          <a:spcPts val="0"/>
                        </a:spcAft>
                      </a:pPr>
                      <a:r>
                        <a:rPr lang="en-GB" sz="1400" kern="1200" cap="none" spc="0">
                          <a:solidFill>
                            <a:schemeClr val="tx1"/>
                          </a:solidFill>
                          <a:effectLst/>
                        </a:rPr>
                        <a:t>Unified process</a:t>
                      </a:r>
                      <a:endParaRPr lang="en-GB" sz="1400" cap="none" spc="0">
                        <a:solidFill>
                          <a:schemeClr val="tx1"/>
                        </a:solidFill>
                        <a:effectLst/>
                      </a:endParaRPr>
                    </a:p>
                    <a:p>
                      <a:pPr marL="347345" marR="0" indent="-347345" algn="l" rtl="0" eaLnBrk="1" latinLnBrk="0" hangingPunct="1">
                        <a:lnSpc>
                          <a:spcPct val="115000"/>
                        </a:lnSpc>
                        <a:spcBef>
                          <a:spcPts val="0"/>
                        </a:spcBef>
                        <a:spcAft>
                          <a:spcPts val="0"/>
                        </a:spcAft>
                      </a:pPr>
                      <a:r>
                        <a:rPr lang="en-GB" sz="1400" kern="1200" cap="none" spc="0">
                          <a:solidFill>
                            <a:schemeClr val="tx1"/>
                          </a:solidFill>
                          <a:effectLst/>
                        </a:rPr>
                        <a:t>Discussed possible technology – android or web app </a:t>
                      </a:r>
                      <a:endParaRPr lang="en-GB" sz="1400" cap="none" spc="0">
                        <a:solidFill>
                          <a:schemeClr val="tx1"/>
                        </a:solidFill>
                        <a:effectLst/>
                      </a:endParaRPr>
                    </a:p>
                  </a:txBody>
                  <a:tcPr marL="147676" marR="147676" marT="147676" marB="147676"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150795640"/>
                  </a:ext>
                </a:extLst>
              </a:tr>
            </a:tbl>
          </a:graphicData>
        </a:graphic>
      </p:graphicFrame>
    </p:spTree>
    <p:extLst>
      <p:ext uri="{BB962C8B-B14F-4D97-AF65-F5344CB8AC3E}">
        <p14:creationId xmlns:p14="http://schemas.microsoft.com/office/powerpoint/2010/main" val="1818871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446F2-87C4-4219-979A-AC6B52902180}"/>
              </a:ext>
            </a:extLst>
          </p:cNvPr>
          <p:cNvSpPr>
            <a:spLocks noGrp="1"/>
          </p:cNvSpPr>
          <p:nvPr>
            <p:ph type="title"/>
          </p:nvPr>
        </p:nvSpPr>
        <p:spPr/>
        <p:txBody>
          <a:bodyPr/>
          <a:lstStyle/>
          <a:p>
            <a:r>
              <a:rPr lang="en-US"/>
              <a:t>Vision</a:t>
            </a:r>
          </a:p>
        </p:txBody>
      </p:sp>
      <p:sp>
        <p:nvSpPr>
          <p:cNvPr id="3" name="Content Placeholder 2">
            <a:extLst>
              <a:ext uri="{FF2B5EF4-FFF2-40B4-BE49-F238E27FC236}">
                <a16:creationId xmlns:a16="http://schemas.microsoft.com/office/drawing/2014/main" id="{9EE1B2AF-8D0E-4954-A1DB-53826090560A}"/>
              </a:ext>
            </a:extLst>
          </p:cNvPr>
          <p:cNvSpPr>
            <a:spLocks noGrp="1"/>
          </p:cNvSpPr>
          <p:nvPr>
            <p:ph idx="1"/>
          </p:nvPr>
        </p:nvSpPr>
        <p:spPr/>
        <p:txBody>
          <a:bodyPr vert="horz" lIns="91440" tIns="45720" rIns="91440" bIns="45720" rtlCol="0" anchor="t">
            <a:normAutofit/>
          </a:bodyPr>
          <a:lstStyle/>
          <a:p>
            <a:r>
              <a:rPr lang="en-US" dirty="0"/>
              <a:t>To streamline and simplify the process of shopping for and adhering to a specific diet. After establishing a profile with your physical information and macro nutrient goals, this app will tell you exactly how much of a certain food item you need to purchase to meet your daily/weekly nutrition goals. This should eliminate confusion and make purchasing groceries for a nutrition plan more convenient as </a:t>
            </a:r>
            <a:r>
              <a:rPr lang="en-US"/>
              <a:t>well as educational.</a:t>
            </a:r>
          </a:p>
        </p:txBody>
      </p:sp>
      <p:sp>
        <p:nvSpPr>
          <p:cNvPr id="4" name="Slide Number Placeholder 3">
            <a:extLst>
              <a:ext uri="{FF2B5EF4-FFF2-40B4-BE49-F238E27FC236}">
                <a16:creationId xmlns:a16="http://schemas.microsoft.com/office/drawing/2014/main" id="{5E48CB0E-CB04-407C-854A-79A38BC8F497}"/>
              </a:ext>
            </a:extLst>
          </p:cNvPr>
          <p:cNvSpPr>
            <a:spLocks noGrp="1"/>
          </p:cNvSpPr>
          <p:nvPr>
            <p:ph type="sldNum" sz="quarter" idx="12"/>
          </p:nvPr>
        </p:nvSpPr>
        <p:spPr/>
        <p:txBody>
          <a:bodyPr/>
          <a:lstStyle/>
          <a:p>
            <a:fld id="{4FAB73BC-B049-4115-A692-8D63A059BFB8}" type="slidenum">
              <a:rPr lang="en-US" smtClean="0"/>
              <a:t>5</a:t>
            </a:fld>
            <a:endParaRPr lang="en-US"/>
          </a:p>
        </p:txBody>
      </p:sp>
      <p:sp>
        <p:nvSpPr>
          <p:cNvPr id="6" name="Title 1">
            <a:extLst>
              <a:ext uri="{FF2B5EF4-FFF2-40B4-BE49-F238E27FC236}">
                <a16:creationId xmlns:a16="http://schemas.microsoft.com/office/drawing/2014/main" id="{97E9A6A6-952C-4C34-8648-11CFA9CF19C7}"/>
              </a:ext>
            </a:extLst>
          </p:cNvPr>
          <p:cNvSpPr txBox="1">
            <a:spLocks/>
          </p:cNvSpPr>
          <p:nvPr/>
        </p:nvSpPr>
        <p:spPr>
          <a:xfrm>
            <a:off x="1076111" y="3799854"/>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a:t>Scope</a:t>
            </a:r>
            <a:endParaRPr lang="en-US">
              <a:latin typeface="Rockwell Condensed"/>
            </a:endParaRPr>
          </a:p>
        </p:txBody>
      </p:sp>
      <p:sp>
        <p:nvSpPr>
          <p:cNvPr id="8" name="Content Placeholder 2">
            <a:extLst>
              <a:ext uri="{FF2B5EF4-FFF2-40B4-BE49-F238E27FC236}">
                <a16:creationId xmlns:a16="http://schemas.microsoft.com/office/drawing/2014/main" id="{30F02AC7-A9E5-4581-848C-BB805F488058}"/>
              </a:ext>
            </a:extLst>
          </p:cNvPr>
          <p:cNvSpPr txBox="1">
            <a:spLocks/>
          </p:cNvSpPr>
          <p:nvPr/>
        </p:nvSpPr>
        <p:spPr>
          <a:xfrm>
            <a:off x="1065673" y="5405315"/>
            <a:ext cx="10058400" cy="4050792"/>
          </a:xfrm>
          <a:prstGeom prst="rect">
            <a:avLst/>
          </a:prstGeom>
        </p:spPr>
        <p:txBody>
          <a:bodyPr vert="horz" lIns="91440" tIns="45720" rIns="91440" bIns="45720" rtlCol="0" anchor="t">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a:t>A 3-Tier Android app that saves and accesses profile information. Takes User input to save and display the desired information</a:t>
            </a:r>
          </a:p>
        </p:txBody>
      </p:sp>
    </p:spTree>
    <p:extLst>
      <p:ext uri="{BB962C8B-B14F-4D97-AF65-F5344CB8AC3E}">
        <p14:creationId xmlns:p14="http://schemas.microsoft.com/office/powerpoint/2010/main" val="969456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C93D8-52CB-4A0B-90F3-66288BA11F9A}"/>
              </a:ext>
            </a:extLst>
          </p:cNvPr>
          <p:cNvSpPr>
            <a:spLocks noGrp="1"/>
          </p:cNvSpPr>
          <p:nvPr>
            <p:ph type="title"/>
          </p:nvPr>
        </p:nvSpPr>
        <p:spPr>
          <a:xfrm>
            <a:off x="1069848" y="484632"/>
            <a:ext cx="10058400" cy="1609344"/>
          </a:xfrm>
        </p:spPr>
        <p:txBody>
          <a:bodyPr>
            <a:normAutofit/>
          </a:bodyPr>
          <a:lstStyle/>
          <a:p>
            <a:r>
              <a:rPr lang="en-US"/>
              <a:t>Proposed system functionalities</a:t>
            </a:r>
          </a:p>
        </p:txBody>
      </p:sp>
      <p:sp>
        <p:nvSpPr>
          <p:cNvPr id="10" name="Rectangle 9">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A5CBFD31-80A3-4F39-BC39-211DBCC0D3D7}"/>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smtClean="0"/>
              <a:pPr>
                <a:spcAft>
                  <a:spcPts val="600"/>
                </a:spcAft>
              </a:pPr>
              <a:t>6</a:t>
            </a:fld>
            <a:endParaRPr lang="en-US"/>
          </a:p>
        </p:txBody>
      </p:sp>
      <p:graphicFrame>
        <p:nvGraphicFramePr>
          <p:cNvPr id="6" name="Content Placeholder 2">
            <a:extLst>
              <a:ext uri="{FF2B5EF4-FFF2-40B4-BE49-F238E27FC236}">
                <a16:creationId xmlns:a16="http://schemas.microsoft.com/office/drawing/2014/main" id="{4CEC3EC4-E5DD-49FF-A96F-B375907AB58C}"/>
              </a:ext>
            </a:extLst>
          </p:cNvPr>
          <p:cNvGraphicFramePr>
            <a:graphicFrameLocks noGrp="1"/>
          </p:cNvGraphicFramePr>
          <p:nvPr>
            <p:ph idx="1"/>
            <p:extLst>
              <p:ext uri="{D42A27DB-BD31-4B8C-83A1-F6EECF244321}">
                <p14:modId xmlns:p14="http://schemas.microsoft.com/office/powerpoint/2010/main" val="1697470140"/>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40626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6327900" y="1754458"/>
            <a:ext cx="4920019" cy="2021553"/>
          </a:xfrm>
        </p:spPr>
        <p:txBody>
          <a:bodyPr vert="horz" lIns="91440" tIns="45720" rIns="91440" bIns="45720" rtlCol="0" anchor="ctr">
            <a:normAutofit fontScale="90000"/>
          </a:bodyPr>
          <a:lstStyle/>
          <a:p>
            <a:pPr>
              <a:lnSpc>
                <a:spcPct val="90000"/>
              </a:lnSpc>
            </a:pPr>
            <a:r>
              <a:rPr lang="en-US" sz="5400" dirty="0">
                <a:solidFill>
                  <a:schemeClr val="tx1"/>
                </a:solidFill>
              </a:rPr>
              <a:t>software development methodology</a:t>
            </a:r>
          </a:p>
        </p:txBody>
      </p:sp>
      <p:sp>
        <p:nvSpPr>
          <p:cNvPr id="8" name="Subtitle 7">
            <a:extLst>
              <a:ext uri="{FF2B5EF4-FFF2-40B4-BE49-F238E27FC236}">
                <a16:creationId xmlns:a16="http://schemas.microsoft.com/office/drawing/2014/main" id="{57FFE273-805C-47CC-98BD-C63CD14BF635}"/>
              </a:ext>
            </a:extLst>
          </p:cNvPr>
          <p:cNvSpPr>
            <a:spLocks noGrp="1"/>
          </p:cNvSpPr>
          <p:nvPr>
            <p:ph type="subTitle" idx="1"/>
          </p:nvPr>
        </p:nvSpPr>
        <p:spPr>
          <a:xfrm>
            <a:off x="5983748" y="4783417"/>
            <a:ext cx="5607677" cy="1953553"/>
          </a:xfrm>
        </p:spPr>
        <p:txBody>
          <a:bodyPr vert="horz" lIns="91440" tIns="45720" rIns="91440" bIns="45720" rtlCol="0" anchor="t">
            <a:normAutofit/>
          </a:bodyPr>
          <a:lstStyle/>
          <a:p>
            <a:pPr indent="-182880" algn="just"/>
            <a:r>
              <a:rPr lang="en-US" sz="1400" dirty="0">
                <a:ea typeface="+mn-lt"/>
                <a:cs typeface="+mn-lt"/>
              </a:rPr>
              <a:t>Unified Process</a:t>
            </a:r>
            <a:endParaRPr lang="en-US"/>
          </a:p>
          <a:p>
            <a:pPr algn="just"/>
            <a:r>
              <a:rPr lang="en-US" sz="1400" dirty="0">
                <a:ea typeface="+mn-lt"/>
                <a:cs typeface="+mn-lt"/>
              </a:rPr>
              <a:t>The unified software development process is an iterative and incremental software development process. </a:t>
            </a:r>
            <a:endParaRPr lang="en-US"/>
          </a:p>
          <a:p>
            <a:pPr algn="just"/>
            <a:r>
              <a:rPr lang="en-US" sz="1400" dirty="0">
                <a:ea typeface="+mn-lt"/>
                <a:cs typeface="+mn-lt"/>
              </a:rPr>
              <a:t>We believe we will be able to deliver the best application using this use-case driven process. We will reference the use-cases to make sure we have built in all the requirements for the application and can deliver a useful product for the customers.</a:t>
            </a:r>
            <a:endParaRPr lang="en-US" dirty="0"/>
          </a:p>
          <a:p>
            <a:endParaRPr lang="en-US" sz="1400"/>
          </a:p>
          <a:p>
            <a:pPr indent="-182880">
              <a:buFont typeface="Wingdings" pitchFamily="2" charset="2"/>
              <a:buChar char="§"/>
            </a:pPr>
            <a:endParaRPr lang="en-US" sz="1400"/>
          </a:p>
        </p:txBody>
      </p:sp>
      <p:pic>
        <p:nvPicPr>
          <p:cNvPr id="13" name="Picture 12" descr="Avocados and peppers on a cutting board">
            <a:extLst>
              <a:ext uri="{FF2B5EF4-FFF2-40B4-BE49-F238E27FC236}">
                <a16:creationId xmlns:a16="http://schemas.microsoft.com/office/drawing/2014/main" id="{573EC269-9A59-49F8-B377-784E209B3A04}"/>
              </a:ext>
            </a:extLst>
          </p:cNvPr>
          <p:cNvPicPr>
            <a:picLocks noChangeAspect="1"/>
          </p:cNvPicPr>
          <p:nvPr/>
        </p:nvPicPr>
        <p:blipFill rotWithShape="1">
          <a:blip r:embed="rId3">
            <a:extLst>
              <a:ext uri="{28A0092B-C50C-407E-A947-70E740481C1C}">
                <a14:useLocalDpi xmlns:a14="http://schemas.microsoft.com/office/drawing/2010/main" val="0"/>
              </a:ext>
            </a:extLst>
          </a:blip>
          <a:srcRect l="50002"/>
          <a:stretch/>
        </p:blipFill>
        <p:spPr>
          <a:xfrm>
            <a:off x="1" y="2"/>
            <a:ext cx="6095695" cy="6857997"/>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p:spPr>
      </p:pic>
    </p:spTree>
    <p:extLst>
      <p:ext uri="{BB962C8B-B14F-4D97-AF65-F5344CB8AC3E}">
        <p14:creationId xmlns:p14="http://schemas.microsoft.com/office/powerpoint/2010/main" val="162379833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6132753" y="1001751"/>
            <a:ext cx="4920019" cy="2021553"/>
          </a:xfrm>
        </p:spPr>
        <p:txBody>
          <a:bodyPr vert="horz" lIns="91440" tIns="45720" rIns="91440" bIns="45720" rtlCol="0" anchor="ctr">
            <a:normAutofit/>
          </a:bodyPr>
          <a:lstStyle/>
          <a:p>
            <a:pPr>
              <a:lnSpc>
                <a:spcPct val="90000"/>
              </a:lnSpc>
            </a:pPr>
            <a:r>
              <a:rPr lang="en-US" sz="5400">
                <a:solidFill>
                  <a:schemeClr val="tx1"/>
                </a:solidFill>
              </a:rPr>
              <a:t>Actor-Goal List</a:t>
            </a:r>
          </a:p>
        </p:txBody>
      </p:sp>
      <p:sp>
        <p:nvSpPr>
          <p:cNvPr id="8" name="Subtitle 7">
            <a:extLst>
              <a:ext uri="{FF2B5EF4-FFF2-40B4-BE49-F238E27FC236}">
                <a16:creationId xmlns:a16="http://schemas.microsoft.com/office/drawing/2014/main" id="{57FFE273-805C-47CC-98BD-C63CD14BF635}"/>
              </a:ext>
            </a:extLst>
          </p:cNvPr>
          <p:cNvSpPr>
            <a:spLocks noGrp="1"/>
          </p:cNvSpPr>
          <p:nvPr>
            <p:ph type="subTitle" idx="1"/>
          </p:nvPr>
        </p:nvSpPr>
        <p:spPr>
          <a:xfrm>
            <a:off x="6708579" y="3045685"/>
            <a:ext cx="4920019" cy="2055773"/>
          </a:xfrm>
        </p:spPr>
        <p:txBody>
          <a:bodyPr vert="horz" lIns="91440" tIns="45720" rIns="91440" bIns="45720" rtlCol="0" anchor="t">
            <a:normAutofit/>
          </a:bodyPr>
          <a:lstStyle/>
          <a:p>
            <a:endParaRPr lang="en-US" sz="1400"/>
          </a:p>
          <a:p>
            <a:pPr indent="-182880">
              <a:buChar char="§"/>
            </a:pPr>
            <a:endParaRPr lang="en-US" sz="1400"/>
          </a:p>
        </p:txBody>
      </p:sp>
      <p:pic>
        <p:nvPicPr>
          <p:cNvPr id="13" name="Picture 12" descr="Avocados and peppers on a cutting board">
            <a:extLst>
              <a:ext uri="{FF2B5EF4-FFF2-40B4-BE49-F238E27FC236}">
                <a16:creationId xmlns:a16="http://schemas.microsoft.com/office/drawing/2014/main" id="{573EC269-9A59-49F8-B377-784E209B3A04}"/>
              </a:ext>
            </a:extLst>
          </p:cNvPr>
          <p:cNvPicPr>
            <a:picLocks noChangeAspect="1"/>
          </p:cNvPicPr>
          <p:nvPr/>
        </p:nvPicPr>
        <p:blipFill rotWithShape="1">
          <a:blip r:embed="rId3">
            <a:extLst>
              <a:ext uri="{28A0092B-C50C-407E-A947-70E740481C1C}">
                <a14:useLocalDpi xmlns:a14="http://schemas.microsoft.com/office/drawing/2010/main" val="0"/>
              </a:ext>
            </a:extLst>
          </a:blip>
          <a:srcRect l="50002"/>
          <a:stretch/>
        </p:blipFill>
        <p:spPr>
          <a:xfrm>
            <a:off x="1" y="2"/>
            <a:ext cx="6095695" cy="6857997"/>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p:spPr>
      </p:pic>
      <p:graphicFrame>
        <p:nvGraphicFramePr>
          <p:cNvPr id="3" name="Table 3">
            <a:extLst>
              <a:ext uri="{FF2B5EF4-FFF2-40B4-BE49-F238E27FC236}">
                <a16:creationId xmlns:a16="http://schemas.microsoft.com/office/drawing/2014/main" id="{BEE007F5-1219-4A05-8504-6D634D2CBC12}"/>
              </a:ext>
            </a:extLst>
          </p:cNvPr>
          <p:cNvGraphicFramePr>
            <a:graphicFrameLocks noGrp="1"/>
          </p:cNvGraphicFramePr>
          <p:nvPr>
            <p:extLst>
              <p:ext uri="{D42A27DB-BD31-4B8C-83A1-F6EECF244321}">
                <p14:modId xmlns:p14="http://schemas.microsoft.com/office/powerpoint/2010/main" val="3111136107"/>
              </p:ext>
            </p:extLst>
          </p:nvPr>
        </p:nvGraphicFramePr>
        <p:xfrm>
          <a:off x="5425965" y="2450224"/>
          <a:ext cx="6351742" cy="3964764"/>
        </p:xfrm>
        <a:graphic>
          <a:graphicData uri="http://schemas.openxmlformats.org/drawingml/2006/table">
            <a:tbl>
              <a:tblPr firstRow="1" bandRow="1">
                <a:tableStyleId>{5C22544A-7EE6-4342-B048-85BDC9FD1C3A}</a:tableStyleId>
              </a:tblPr>
              <a:tblGrid>
                <a:gridCol w="3175871">
                  <a:extLst>
                    <a:ext uri="{9D8B030D-6E8A-4147-A177-3AD203B41FA5}">
                      <a16:colId xmlns:a16="http://schemas.microsoft.com/office/drawing/2014/main" val="4106774881"/>
                    </a:ext>
                  </a:extLst>
                </a:gridCol>
                <a:gridCol w="3175871">
                  <a:extLst>
                    <a:ext uri="{9D8B030D-6E8A-4147-A177-3AD203B41FA5}">
                      <a16:colId xmlns:a16="http://schemas.microsoft.com/office/drawing/2014/main" val="3423654910"/>
                    </a:ext>
                  </a:extLst>
                </a:gridCol>
              </a:tblGrid>
              <a:tr h="2356205">
                <a:tc>
                  <a:txBody>
                    <a:bodyPr/>
                    <a:lstStyle/>
                    <a:p>
                      <a:r>
                        <a:rPr lang="en-US" dirty="0"/>
                        <a:t>User</a:t>
                      </a:r>
                    </a:p>
                  </a:txBody>
                  <a:tcPr/>
                </a:tc>
                <a:tc>
                  <a:txBody>
                    <a:bodyPr/>
                    <a:lstStyle/>
                    <a:p>
                      <a:pPr lvl="0" algn="l">
                        <a:lnSpc>
                          <a:spcPct val="100000"/>
                        </a:lnSpc>
                        <a:spcBef>
                          <a:spcPts val="0"/>
                        </a:spcBef>
                        <a:spcAft>
                          <a:spcPts val="0"/>
                        </a:spcAft>
                        <a:buNone/>
                      </a:pPr>
                      <a:r>
                        <a:rPr lang="en-US" sz="1800" b="1" i="0" u="none" strike="noStrike" noProof="0" dirty="0">
                          <a:latin typeface="Rockwell"/>
                        </a:rPr>
                        <a:t>Login</a:t>
                      </a:r>
                      <a:endParaRPr lang="en-US" dirty="0"/>
                    </a:p>
                    <a:p>
                      <a:pPr lvl="0" algn="l">
                        <a:lnSpc>
                          <a:spcPct val="100000"/>
                        </a:lnSpc>
                        <a:spcBef>
                          <a:spcPts val="0"/>
                        </a:spcBef>
                        <a:spcAft>
                          <a:spcPts val="0"/>
                        </a:spcAft>
                        <a:buNone/>
                      </a:pPr>
                      <a:r>
                        <a:rPr lang="en-US" sz="1800" b="1" i="0" u="none" strike="noStrike" noProof="0" dirty="0">
                          <a:latin typeface="Rockwell"/>
                        </a:rPr>
                        <a:t>Logout </a:t>
                      </a:r>
                      <a:endParaRPr lang="en-US" dirty="0"/>
                    </a:p>
                    <a:p>
                      <a:pPr lvl="0" algn="l">
                        <a:lnSpc>
                          <a:spcPct val="100000"/>
                        </a:lnSpc>
                        <a:spcBef>
                          <a:spcPts val="0"/>
                        </a:spcBef>
                        <a:spcAft>
                          <a:spcPts val="0"/>
                        </a:spcAft>
                        <a:buNone/>
                      </a:pPr>
                      <a:r>
                        <a:rPr lang="en-US" sz="1800" b="1" i="0" u="none" strike="noStrike" noProof="0" dirty="0">
                          <a:latin typeface="Rockwell"/>
                        </a:rPr>
                        <a:t>Establish Profile</a:t>
                      </a:r>
                      <a:endParaRPr lang="en-US" dirty="0"/>
                    </a:p>
                    <a:p>
                      <a:pPr lvl="0" algn="l">
                        <a:lnSpc>
                          <a:spcPct val="100000"/>
                        </a:lnSpc>
                        <a:spcBef>
                          <a:spcPts val="0"/>
                        </a:spcBef>
                        <a:spcAft>
                          <a:spcPts val="0"/>
                        </a:spcAft>
                        <a:buNone/>
                      </a:pPr>
                      <a:r>
                        <a:rPr lang="en-US" sz="1800" b="1" i="0" u="none" strike="noStrike" noProof="0" dirty="0">
                          <a:latin typeface="Rockwell"/>
                        </a:rPr>
                        <a:t>Update Profile</a:t>
                      </a:r>
                      <a:endParaRPr lang="en-US" dirty="0"/>
                    </a:p>
                    <a:p>
                      <a:pPr lvl="0" algn="l">
                        <a:lnSpc>
                          <a:spcPct val="100000"/>
                        </a:lnSpc>
                        <a:spcBef>
                          <a:spcPts val="0"/>
                        </a:spcBef>
                        <a:spcAft>
                          <a:spcPts val="0"/>
                        </a:spcAft>
                        <a:buNone/>
                      </a:pPr>
                      <a:r>
                        <a:rPr lang="en-US" sz="1800" b="1" i="0" u="none" strike="noStrike" noProof="0" dirty="0">
                          <a:latin typeface="Rockwell"/>
                        </a:rPr>
                        <a:t>Calculate Macro Totals</a:t>
                      </a:r>
                      <a:endParaRPr lang="en-US" dirty="0"/>
                    </a:p>
                    <a:p>
                      <a:pPr lvl="0" algn="l">
                        <a:lnSpc>
                          <a:spcPct val="100000"/>
                        </a:lnSpc>
                        <a:spcBef>
                          <a:spcPts val="0"/>
                        </a:spcBef>
                        <a:spcAft>
                          <a:spcPts val="0"/>
                        </a:spcAft>
                        <a:buNone/>
                      </a:pPr>
                      <a:r>
                        <a:rPr lang="en-US" sz="1800" b="1" i="0" u="none" strike="noStrike" noProof="0" dirty="0">
                          <a:latin typeface="Rockwell"/>
                        </a:rPr>
                        <a:t>Set Caloric Baseline</a:t>
                      </a:r>
                    </a:p>
                    <a:p>
                      <a:pPr lvl="0" algn="l">
                        <a:lnSpc>
                          <a:spcPct val="100000"/>
                        </a:lnSpc>
                        <a:spcBef>
                          <a:spcPts val="0"/>
                        </a:spcBef>
                        <a:spcAft>
                          <a:spcPts val="0"/>
                        </a:spcAft>
                        <a:buNone/>
                      </a:pPr>
                      <a:r>
                        <a:rPr lang="en-US" sz="1800" b="1" i="0" u="none" strike="noStrike" noProof="0" dirty="0">
                          <a:latin typeface="Rockwell"/>
                        </a:rPr>
                        <a:t>Generate Grocery List</a:t>
                      </a:r>
                    </a:p>
                    <a:p>
                      <a:pPr lvl="0" algn="l">
                        <a:lnSpc>
                          <a:spcPct val="100000"/>
                        </a:lnSpc>
                        <a:spcBef>
                          <a:spcPts val="0"/>
                        </a:spcBef>
                        <a:spcAft>
                          <a:spcPts val="0"/>
                        </a:spcAft>
                        <a:buNone/>
                      </a:pPr>
                      <a:r>
                        <a:rPr lang="en-US" sz="1800" b="1" i="0" u="none" strike="noStrike" noProof="0" dirty="0">
                          <a:latin typeface="Rockwell"/>
                        </a:rPr>
                        <a:t>Edit Grocery List </a:t>
                      </a:r>
                    </a:p>
                  </a:txBody>
                  <a:tcPr/>
                </a:tc>
                <a:extLst>
                  <a:ext uri="{0D108BD9-81ED-4DB2-BD59-A6C34878D82A}">
                    <a16:rowId xmlns:a16="http://schemas.microsoft.com/office/drawing/2014/main" val="2959546870"/>
                  </a:ext>
                </a:extLst>
              </a:tr>
              <a:tr h="1608559">
                <a:tc>
                  <a:txBody>
                    <a:bodyPr/>
                    <a:lstStyle/>
                    <a:p>
                      <a:r>
                        <a:rPr lang="en-US" dirty="0"/>
                        <a:t>Admin - optional</a:t>
                      </a:r>
                    </a:p>
                  </a:txBody>
                  <a:tcPr/>
                </a:tc>
                <a:tc>
                  <a:txBody>
                    <a:bodyPr/>
                    <a:lstStyle/>
                    <a:p>
                      <a:pPr lvl="0" algn="l">
                        <a:lnSpc>
                          <a:spcPct val="100000"/>
                        </a:lnSpc>
                        <a:spcBef>
                          <a:spcPts val="0"/>
                        </a:spcBef>
                        <a:spcAft>
                          <a:spcPts val="0"/>
                        </a:spcAft>
                        <a:buNone/>
                      </a:pPr>
                      <a:r>
                        <a:rPr lang="en-US" sz="1800" b="0" i="0" u="none" strike="noStrike" noProof="0" dirty="0">
                          <a:latin typeface="Rockwell"/>
                        </a:rPr>
                        <a:t>Login</a:t>
                      </a:r>
                      <a:endParaRPr lang="en-US" dirty="0"/>
                    </a:p>
                    <a:p>
                      <a:pPr lvl="0" algn="l">
                        <a:lnSpc>
                          <a:spcPct val="100000"/>
                        </a:lnSpc>
                        <a:spcBef>
                          <a:spcPts val="0"/>
                        </a:spcBef>
                        <a:spcAft>
                          <a:spcPts val="0"/>
                        </a:spcAft>
                        <a:buNone/>
                      </a:pPr>
                      <a:r>
                        <a:rPr lang="en-US" sz="1800" b="0" i="0" u="none" strike="noStrike" noProof="0" dirty="0">
                          <a:latin typeface="Rockwell"/>
                        </a:rPr>
                        <a:t>Logout</a:t>
                      </a:r>
                      <a:endParaRPr lang="en-US" dirty="0"/>
                    </a:p>
                    <a:p>
                      <a:pPr lvl="0" algn="l">
                        <a:lnSpc>
                          <a:spcPct val="100000"/>
                        </a:lnSpc>
                        <a:spcBef>
                          <a:spcPts val="0"/>
                        </a:spcBef>
                        <a:spcAft>
                          <a:spcPts val="0"/>
                        </a:spcAft>
                        <a:buNone/>
                      </a:pPr>
                      <a:r>
                        <a:rPr lang="en-US" sz="1800" b="0" i="0" u="none" strike="noStrike" noProof="0" dirty="0">
                          <a:latin typeface="Rockwell"/>
                        </a:rPr>
                        <a:t>Account Management</a:t>
                      </a:r>
                      <a:endParaRPr lang="en-US" dirty="0"/>
                    </a:p>
                    <a:p>
                      <a:pPr lvl="0" algn="l">
                        <a:lnSpc>
                          <a:spcPct val="100000"/>
                        </a:lnSpc>
                        <a:spcBef>
                          <a:spcPts val="0"/>
                        </a:spcBef>
                        <a:spcAft>
                          <a:spcPts val="0"/>
                        </a:spcAft>
                        <a:buNone/>
                      </a:pPr>
                      <a:r>
                        <a:rPr lang="en-US" sz="1800" b="0" i="0" u="none" strike="noStrike" noProof="0" dirty="0">
                          <a:latin typeface="Rockwell"/>
                        </a:rPr>
                        <a:t>Database Management – (if not using SQLite) </a:t>
                      </a:r>
                    </a:p>
                  </a:txBody>
                  <a:tcPr/>
                </a:tc>
                <a:extLst>
                  <a:ext uri="{0D108BD9-81ED-4DB2-BD59-A6C34878D82A}">
                    <a16:rowId xmlns:a16="http://schemas.microsoft.com/office/drawing/2014/main" val="3992519578"/>
                  </a:ext>
                </a:extLst>
              </a:tr>
            </a:tbl>
          </a:graphicData>
        </a:graphic>
      </p:graphicFrame>
    </p:spTree>
    <p:extLst>
      <p:ext uri="{BB962C8B-B14F-4D97-AF65-F5344CB8AC3E}">
        <p14:creationId xmlns:p14="http://schemas.microsoft.com/office/powerpoint/2010/main" val="322317968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0">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C95C3E9A-3C2E-4B6C-B873-7FEC68DAA974}"/>
              </a:ext>
            </a:extLst>
          </p:cNvPr>
          <p:cNvSpPr>
            <a:spLocks noGrp="1"/>
          </p:cNvSpPr>
          <p:nvPr>
            <p:ph type="title"/>
          </p:nvPr>
        </p:nvSpPr>
        <p:spPr>
          <a:xfrm>
            <a:off x="643468" y="643466"/>
            <a:ext cx="3686312" cy="5528734"/>
          </a:xfrm>
        </p:spPr>
        <p:txBody>
          <a:bodyPr>
            <a:normAutofit/>
          </a:bodyPr>
          <a:lstStyle/>
          <a:p>
            <a:pPr algn="r"/>
            <a:r>
              <a:rPr lang="en-US" sz="4800">
                <a:solidFill>
                  <a:srgbClr val="FFFFFF"/>
                </a:solidFill>
                <a:latin typeface="Rockwell"/>
              </a:rPr>
              <a:t>Use Case</a:t>
            </a:r>
            <a:endParaRPr lang="en-US" sz="4800">
              <a:solidFill>
                <a:srgbClr val="FFFFFF"/>
              </a:solidFill>
            </a:endParaRPr>
          </a:p>
        </p:txBody>
      </p:sp>
      <p:sp>
        <p:nvSpPr>
          <p:cNvPr id="3" name="Content Placeholder 2">
            <a:extLst>
              <a:ext uri="{FF2B5EF4-FFF2-40B4-BE49-F238E27FC236}">
                <a16:creationId xmlns:a16="http://schemas.microsoft.com/office/drawing/2014/main" id="{C545B4C9-5EF8-4400-A6C6-B801AF85960D}"/>
              </a:ext>
            </a:extLst>
          </p:cNvPr>
          <p:cNvSpPr>
            <a:spLocks noGrp="1"/>
          </p:cNvSpPr>
          <p:nvPr>
            <p:ph idx="1"/>
          </p:nvPr>
        </p:nvSpPr>
        <p:spPr>
          <a:xfrm>
            <a:off x="5053780" y="599768"/>
            <a:ext cx="6074467" cy="5572432"/>
          </a:xfrm>
        </p:spPr>
        <p:txBody>
          <a:bodyPr vert="horz" lIns="91440" tIns="45720" rIns="91440" bIns="45720" rtlCol="0" anchor="ctr">
            <a:normAutofit/>
          </a:bodyPr>
          <a:lstStyle/>
          <a:p>
            <a:pPr marL="0" indent="0">
              <a:buNone/>
            </a:pPr>
            <a:r>
              <a:rPr lang="en-US">
                <a:ea typeface="+mn-lt"/>
                <a:cs typeface="+mn-lt"/>
              </a:rPr>
              <a:t> Actors:  User</a:t>
            </a:r>
            <a:endParaRPr lang="en-US"/>
          </a:p>
          <a:p>
            <a:r>
              <a:rPr lang="en-US">
                <a:ea typeface="+mn-lt"/>
                <a:cs typeface="+mn-lt"/>
              </a:rPr>
              <a:t>The user will install the application from the Google play store. They will start by creating a login and performing the initial nutrition assessment. The user will then be able set their preferred caloric intake to - gain, sustain, or lose weight. After initial setup the user will be able to adjust their metrics after the creation of thier account. The user will then be met with the shopping cart function of the app. They will select food items from the 3 different macronutrient categories - fats, carbohydrate, and protein. The shopping cart function will then help the user with their grocery purchases throughout the week.</a:t>
            </a:r>
            <a:endParaRPr lang="en-US"/>
          </a:p>
        </p:txBody>
      </p:sp>
      <p:sp>
        <p:nvSpPr>
          <p:cNvPr id="19" name="Oval 12">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 name="Oval 14">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94EFAAAA-F349-4C0D-8EED-33C60082C412}"/>
              </a:ext>
            </a:extLst>
          </p:cNvPr>
          <p:cNvSpPr>
            <a:spLocks noGrp="1"/>
          </p:cNvSpPr>
          <p:nvPr>
            <p:ph type="sldNum" sz="quarter" idx="12"/>
          </p:nvPr>
        </p:nvSpPr>
        <p:spPr>
          <a:xfrm>
            <a:off x="11311128" y="6272784"/>
            <a:ext cx="640080" cy="365125"/>
          </a:xfrm>
        </p:spPr>
        <p:txBody>
          <a:bodyPr>
            <a:normAutofit/>
          </a:bodyPr>
          <a:lstStyle/>
          <a:p>
            <a:pPr>
              <a:spcAft>
                <a:spcPts val="600"/>
              </a:spcAft>
            </a:pPr>
            <a:fld id="{4FAB73BC-B049-4115-A692-8D63A059BFB8}" type="slidenum">
              <a:rPr lang="en-US" smtClean="0"/>
              <a:pPr>
                <a:spcAft>
                  <a:spcPts val="600"/>
                </a:spcAft>
              </a:pPr>
              <a:t>9</a:t>
            </a:fld>
            <a:endParaRPr lang="en-US"/>
          </a:p>
        </p:txBody>
      </p:sp>
    </p:spTree>
    <p:extLst>
      <p:ext uri="{BB962C8B-B14F-4D97-AF65-F5344CB8AC3E}">
        <p14:creationId xmlns:p14="http://schemas.microsoft.com/office/powerpoint/2010/main" val="41924158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D45F22A-22AD-4AB5-B4E5-D6E61E43E45F}">
  <ds:schemaRefs>
    <ds:schemaRef ds:uri="71af3243-3dd4-4a8d-8c0d-dd76da1f02a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80957EC-86C0-4415-A208-C533BB28CB01}">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EE1C908-B3CC-430B-8659-0948FA2BA0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6</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Wood Type</vt:lpstr>
      <vt:lpstr>Macro Grocery Guide app</vt:lpstr>
      <vt:lpstr>TABLE OF conents</vt:lpstr>
      <vt:lpstr>Introduction</vt:lpstr>
      <vt:lpstr>Project log book</vt:lpstr>
      <vt:lpstr>Vision</vt:lpstr>
      <vt:lpstr>Proposed system functionalities</vt:lpstr>
      <vt:lpstr>software development methodology</vt:lpstr>
      <vt:lpstr>Actor-Goal List</vt:lpstr>
      <vt:lpstr>Use Case</vt:lpstr>
      <vt:lpstr>PowerPoint Presentation</vt:lpstr>
      <vt:lpstr>FEASIBILITY STUDY </vt:lpstr>
      <vt:lpstr>FEASIBILITY STUDY </vt:lpstr>
      <vt:lpstr>BUSINESS VALUE</vt:lpstr>
      <vt:lpstr>BUSINESS VALUE</vt:lpstr>
      <vt:lpstr>Hardware requirement </vt:lpstr>
      <vt:lpstr>Software Requirements</vt:lpstr>
      <vt:lpstr>Proposed iteration 2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Macro Grocery Guide app</dc:title>
  <dc:creator>max fuzzey</dc:creator>
  <cp:revision>120</cp:revision>
  <dcterms:created xsi:type="dcterms:W3CDTF">2020-09-09T00:53:12Z</dcterms:created>
  <dcterms:modified xsi:type="dcterms:W3CDTF">2020-09-15T01:32:05Z</dcterms:modified>
</cp:coreProperties>
</file>