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1" d="100"/>
          <a:sy n="151" d="100"/>
        </p:scale>
        <p:origin x="14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6055-1621-6C4B-BB53-FC4863318AF8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BD970-2E11-4E48-A305-DD949A1046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138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BD970-2E11-4E48-A305-DD949A10460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826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1D6D-BFAA-6C49-B9B9-4982D4353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53B52-F4D4-DD44-9FBB-D2B2B4BB1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35D7-E080-AB40-9D73-D48D0873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48CF-6C97-D242-AC29-FDA7879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95C7-8C1C-7443-8C01-FA7839F4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0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98A3-5D41-D34A-9291-D43A2D4B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3763-D8D4-974A-BA53-7C937C5CC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CA9B6-EF60-7443-9A36-88B73FAE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E0F7-5BED-DF43-9738-5F84DCF3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6BF3-7A33-7449-B5E0-17B91F4F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8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3DD7F-523E-1147-9235-6270BEF0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25132-D42F-ED4A-BC36-9614DB4F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AB08-5D88-3143-A3D6-538071B3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0788-EEEE-6A46-A40D-3BDF9F38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F9C4-295F-9545-A162-BCEFF4CB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906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F3AF-0FE0-214B-8639-FEA01092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C602-1619-D74B-A29E-886EC579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B112-76E0-5249-895F-9B3C37E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6872-03C4-A745-A3F4-80C9E220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5C744-74C5-8B45-8309-7E53B6CB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954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0EB8-29B4-294C-9C5D-B49CB540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7160-5043-FF47-98AE-0D39C78D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5DC1-02AD-0744-897F-A24187CF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6191-AE15-8844-8063-F203737F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BE43-6934-3841-A492-3C67177A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08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B8CB-E8C1-6E49-A7E2-8AD93EF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8FA5-4B4E-4E43-9524-CB4362639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2B055-87B6-124A-BB66-8573E147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73CBD-FCF3-2344-9E45-FF06329A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85491-81F2-624C-A52D-5CBC3F70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D42C7-601D-224B-9506-043BFCAE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997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A4A0-ACB3-EE4D-91B5-5D05C8AA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CA853-6811-214B-892D-0F88A68C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7C2A-7323-D045-9CEA-A53D2A4A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47236-6976-5E48-9C09-1B00D9D89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B1DE7-68B2-D542-A3DD-CC7ACC6A6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23CDD-CF37-AB46-8E80-475ADEB0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C996F-AEF5-924B-9C3A-2637FBC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BDDC2-7CF2-7042-BE38-7AE0DB23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42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A5BB-4D7A-254C-B0F5-8FAEE640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8BE4-A8CF-B84D-B046-7C2ADEC3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0F152-E7B1-DA44-A9BC-BEA5190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36576-499A-1240-9F24-53A04CE8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54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E0E6C-2B85-C249-9DDE-A233374B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A058-7301-C449-8ADB-EF7CFB1E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7E236-FF67-224B-BDEA-04ECC07D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759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1FFD-ED04-6344-A38F-81FCD806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6B79-943A-BC41-8CCF-F5224484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B838F-67C0-3447-AEA7-9C6169B26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17578-6FC1-BE4A-A469-E1FFA6A6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1C2A2-2D33-E64E-A26E-0D5378FA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4393A-ADFB-574E-AE37-11CD3380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767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EA38-EDB2-4045-93F1-E34FB335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13335-FA39-D74C-ADCD-8F725F83E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27DA2-AB13-FE42-933F-69FDBAF46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C5ABD-5328-C941-BCA1-A94E8232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DD392-E002-434F-BB5C-92C6DBB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FFDDD-0B00-8C47-B746-3C16542D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515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E75D0-E14F-7643-839A-03F63BE4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4864-07D1-7145-84C8-5413C946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0A32-7486-1C40-AF49-4D76B04AD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E8C9-5286-374E-B18A-063E9279F566}" type="datetimeFigureOut">
              <a:rPr lang="en-CN" smtClean="0"/>
              <a:t>2020/2/15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2015-62E4-254D-A974-3E2B759DF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C23A-9B4C-B245-ACA4-1A615F7B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588B-C4FC-DA4D-8492-A4A930B327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98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32C28BCA-C45D-3543-854C-973016C4E9FD}"/>
              </a:ext>
            </a:extLst>
          </p:cNvPr>
          <p:cNvSpPr/>
          <p:nvPr/>
        </p:nvSpPr>
        <p:spPr>
          <a:xfrm>
            <a:off x="1219200" y="1291838"/>
            <a:ext cx="5858929" cy="1432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FA12AC6-566C-9643-9B88-5B3840B6C226}"/>
              </a:ext>
            </a:extLst>
          </p:cNvPr>
          <p:cNvSpPr/>
          <p:nvPr/>
        </p:nvSpPr>
        <p:spPr>
          <a:xfrm>
            <a:off x="1219200" y="2824809"/>
            <a:ext cx="5858929" cy="1432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7267FC-7A45-EA4F-9B50-261498F5D241}"/>
              </a:ext>
            </a:extLst>
          </p:cNvPr>
          <p:cNvSpPr/>
          <p:nvPr/>
        </p:nvSpPr>
        <p:spPr>
          <a:xfrm>
            <a:off x="1685963" y="3679455"/>
            <a:ext cx="3280095" cy="4095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LiteFlow.ko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A36566-5021-0A4D-8388-93313AC9C0E3}"/>
              </a:ext>
            </a:extLst>
          </p:cNvPr>
          <p:cNvSpPr/>
          <p:nvPr/>
        </p:nvSpPr>
        <p:spPr>
          <a:xfrm>
            <a:off x="5242713" y="3058607"/>
            <a:ext cx="1383226" cy="254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LiteFlow_TCP.ko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304955-E7AD-CC43-A47E-5B45DC63B2EE}"/>
              </a:ext>
            </a:extLst>
          </p:cNvPr>
          <p:cNvSpPr/>
          <p:nvPr/>
        </p:nvSpPr>
        <p:spPr>
          <a:xfrm>
            <a:off x="5242713" y="3407083"/>
            <a:ext cx="1383227" cy="254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LiteFlow_Qdisc.ko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CE8B04-607F-4045-B5B0-E727239390A2}"/>
              </a:ext>
            </a:extLst>
          </p:cNvPr>
          <p:cNvSpPr/>
          <p:nvPr/>
        </p:nvSpPr>
        <p:spPr>
          <a:xfrm>
            <a:off x="2144296" y="2994707"/>
            <a:ext cx="2821762" cy="607373"/>
          </a:xfrm>
          <a:prstGeom prst="roundRect">
            <a:avLst>
              <a:gd name="adj" fmla="val 92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6A053-DA90-E848-9346-ACCE57DD3225}"/>
              </a:ext>
            </a:extLst>
          </p:cNvPr>
          <p:cNvSpPr txBox="1"/>
          <p:nvPr/>
        </p:nvSpPr>
        <p:spPr>
          <a:xfrm>
            <a:off x="3283184" y="2978430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CC App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1B9D51-9100-774E-81B6-752539E7D3E5}"/>
              </a:ext>
            </a:extLst>
          </p:cNvPr>
          <p:cNvSpPr/>
          <p:nvPr/>
        </p:nvSpPr>
        <p:spPr>
          <a:xfrm>
            <a:off x="3599938" y="3239152"/>
            <a:ext cx="130431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Backup Model.ko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A53895-B7BC-CB48-8236-3C0C69F1BACB}"/>
              </a:ext>
            </a:extLst>
          </p:cNvPr>
          <p:cNvSpPr/>
          <p:nvPr/>
        </p:nvSpPr>
        <p:spPr>
          <a:xfrm>
            <a:off x="1692955" y="2996765"/>
            <a:ext cx="357427" cy="607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008A703-CAAD-FC4D-8F90-1E352BFAC842}"/>
              </a:ext>
            </a:extLst>
          </p:cNvPr>
          <p:cNvSpPr/>
          <p:nvPr/>
        </p:nvSpPr>
        <p:spPr>
          <a:xfrm>
            <a:off x="4472406" y="2002746"/>
            <a:ext cx="2429612" cy="597981"/>
          </a:xfrm>
          <a:prstGeom prst="roundRect">
            <a:avLst>
              <a:gd name="adj" fmla="val 95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Generic Netlink Subsystem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6BCE1C-77EB-FE4B-8F1B-8A1B185B1525}"/>
              </a:ext>
            </a:extLst>
          </p:cNvPr>
          <p:cNvCxnSpPr>
            <a:stCxn id="12" idx="2"/>
          </p:cNvCxnSpPr>
          <p:nvPr/>
        </p:nvCxnSpPr>
        <p:spPr>
          <a:xfrm>
            <a:off x="2898800" y="3516151"/>
            <a:ext cx="0" cy="163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E50EE7-EC26-7F4B-A220-83F75A3762D0}"/>
              </a:ext>
            </a:extLst>
          </p:cNvPr>
          <p:cNvCxnSpPr/>
          <p:nvPr/>
        </p:nvCxnSpPr>
        <p:spPr>
          <a:xfrm>
            <a:off x="4245587" y="3516151"/>
            <a:ext cx="0" cy="163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D80788B-BA93-E241-B977-BD17A09376F0}"/>
              </a:ext>
            </a:extLst>
          </p:cNvPr>
          <p:cNvSpPr/>
          <p:nvPr/>
        </p:nvSpPr>
        <p:spPr>
          <a:xfrm>
            <a:off x="5242712" y="3739139"/>
            <a:ext cx="1383227" cy="254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7B2107F-9105-7F40-910D-7A940B74C4ED}"/>
              </a:ext>
            </a:extLst>
          </p:cNvPr>
          <p:cNvSpPr/>
          <p:nvPr/>
        </p:nvSpPr>
        <p:spPr>
          <a:xfrm>
            <a:off x="5196937" y="3003296"/>
            <a:ext cx="1717965" cy="1083573"/>
          </a:xfrm>
          <a:prstGeom prst="roundRect">
            <a:avLst>
              <a:gd name="adj" fmla="val 569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0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3158D-C911-0846-9109-18044995A2A1}"/>
              </a:ext>
            </a:extLst>
          </p:cNvPr>
          <p:cNvSpPr txBox="1"/>
          <p:nvPr/>
        </p:nvSpPr>
        <p:spPr>
          <a:xfrm rot="5400000">
            <a:off x="6254945" y="3414278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Linux Net Stack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7343E7F-C56E-B648-85C9-718BA7AF36CD}"/>
              </a:ext>
            </a:extLst>
          </p:cNvPr>
          <p:cNvSpPr/>
          <p:nvPr/>
        </p:nvSpPr>
        <p:spPr>
          <a:xfrm>
            <a:off x="1701615" y="2331942"/>
            <a:ext cx="2699846" cy="2598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Dynaimic Model Confgurator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E3AC27-B1A1-3F4D-834C-FB8CFFE40DE0}"/>
              </a:ext>
            </a:extLst>
          </p:cNvPr>
          <p:cNvSpPr txBox="1"/>
          <p:nvPr/>
        </p:nvSpPr>
        <p:spPr>
          <a:xfrm>
            <a:off x="1910128" y="3499688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Register model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8985AB0-81DB-3745-A147-37DDE7F754B4}"/>
              </a:ext>
            </a:extLst>
          </p:cNvPr>
          <p:cNvCxnSpPr>
            <a:stCxn id="7" idx="1"/>
            <a:endCxn id="6" idx="3"/>
          </p:cNvCxnSpPr>
          <p:nvPr/>
        </p:nvCxnSpPr>
        <p:spPr>
          <a:xfrm rot="10800000" flipV="1">
            <a:off x="4966059" y="3185917"/>
            <a:ext cx="276655" cy="698324"/>
          </a:xfrm>
          <a:prstGeom prst="bentConnector3">
            <a:avLst>
              <a:gd name="adj1" fmla="val 3290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147A83F-2284-7843-A8F2-F2422251CA36}"/>
              </a:ext>
            </a:extLst>
          </p:cNvPr>
          <p:cNvSpPr txBox="1"/>
          <p:nvPr/>
        </p:nvSpPr>
        <p:spPr>
          <a:xfrm rot="16200000">
            <a:off x="4633371" y="3358850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Register App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707DFA-AF09-A24B-A36B-210105C483E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898800" y="2591774"/>
            <a:ext cx="0" cy="64737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C9E43A-E97C-C84B-8BE1-5ACF54E95DE2}"/>
              </a:ext>
            </a:extLst>
          </p:cNvPr>
          <p:cNvCxnSpPr>
            <a:cxnSpLocks/>
          </p:cNvCxnSpPr>
          <p:nvPr/>
        </p:nvCxnSpPr>
        <p:spPr>
          <a:xfrm flipV="1">
            <a:off x="4245587" y="2600727"/>
            <a:ext cx="0" cy="6319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577F7F-8BC9-ED4E-A3EB-C07AC08E7CB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934326" y="2600727"/>
            <a:ext cx="0" cy="45788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7B82DD0-DC61-C547-B0A7-3C65C9601DCD}"/>
              </a:ext>
            </a:extLst>
          </p:cNvPr>
          <p:cNvCxnSpPr>
            <a:cxnSpLocks/>
            <a:stCxn id="40" idx="2"/>
            <a:endCxn id="6" idx="0"/>
          </p:cNvCxnSpPr>
          <p:nvPr/>
        </p:nvCxnSpPr>
        <p:spPr>
          <a:xfrm rot="5400000">
            <a:off x="3967248" y="1959491"/>
            <a:ext cx="1078728" cy="2361201"/>
          </a:xfrm>
          <a:prstGeom prst="bentConnector3">
            <a:avLst>
              <a:gd name="adj1" fmla="val 3037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09D9F06-DEA1-DC42-8437-788324E55FD3}"/>
              </a:ext>
            </a:extLst>
          </p:cNvPr>
          <p:cNvSpPr txBox="1"/>
          <p:nvPr/>
        </p:nvSpPr>
        <p:spPr>
          <a:xfrm>
            <a:off x="1535131" y="2784831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Generate and install ko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DFB435E-630C-3E47-AF23-A54E6F4F4112}"/>
              </a:ext>
            </a:extLst>
          </p:cNvPr>
          <p:cNvSpPr/>
          <p:nvPr/>
        </p:nvSpPr>
        <p:spPr>
          <a:xfrm>
            <a:off x="1701615" y="2002746"/>
            <a:ext cx="2699846" cy="2598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Model Compression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91B49B4-21E3-4D45-AB3E-A870FC2AFB56}"/>
              </a:ext>
            </a:extLst>
          </p:cNvPr>
          <p:cNvSpPr/>
          <p:nvPr/>
        </p:nvSpPr>
        <p:spPr>
          <a:xfrm>
            <a:off x="1701615" y="1432874"/>
            <a:ext cx="5200403" cy="3585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Model trainig/retraining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EF77A8-1F92-CA40-9E61-9FB6C1E44381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3051538" y="1791441"/>
            <a:ext cx="0" cy="2113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85096B3-3695-AE41-A389-3097463AAA23}"/>
              </a:ext>
            </a:extLst>
          </p:cNvPr>
          <p:cNvCxnSpPr>
            <a:cxnSpLocks/>
          </p:cNvCxnSpPr>
          <p:nvPr/>
        </p:nvCxnSpPr>
        <p:spPr>
          <a:xfrm flipV="1">
            <a:off x="5687212" y="1804217"/>
            <a:ext cx="0" cy="2113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EBAB46-7319-7640-A694-9CA50B0B30BC}"/>
              </a:ext>
            </a:extLst>
          </p:cNvPr>
          <p:cNvSpPr/>
          <p:nvPr/>
        </p:nvSpPr>
        <p:spPr>
          <a:xfrm>
            <a:off x="2247122" y="3239152"/>
            <a:ext cx="130335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ysClr val="windowText" lastClr="000000"/>
                </a:solidFill>
              </a:rPr>
              <a:t>Active Model.ko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8F986CB-A975-0242-B655-2600CBC86C59}"/>
              </a:ext>
            </a:extLst>
          </p:cNvPr>
          <p:cNvSpPr txBox="1"/>
          <p:nvPr/>
        </p:nvSpPr>
        <p:spPr>
          <a:xfrm rot="16200000">
            <a:off x="991206" y="3442427"/>
            <a:ext cx="986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Kernel Space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9F97BD-5699-5242-9839-98BCCAA4610A}"/>
              </a:ext>
            </a:extLst>
          </p:cNvPr>
          <p:cNvSpPr txBox="1"/>
          <p:nvPr/>
        </p:nvSpPr>
        <p:spPr>
          <a:xfrm rot="16200000">
            <a:off x="1011125" y="182310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User Space</a:t>
            </a:r>
          </a:p>
        </p:txBody>
      </p:sp>
    </p:spTree>
    <p:extLst>
      <p:ext uri="{BB962C8B-B14F-4D97-AF65-F5344CB8AC3E}">
        <p14:creationId xmlns:p14="http://schemas.microsoft.com/office/powerpoint/2010/main" val="363526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Junxue ZHANG</dc:creator>
  <cp:lastModifiedBy>Junxue ZHANG</cp:lastModifiedBy>
  <cp:revision>160</cp:revision>
  <dcterms:created xsi:type="dcterms:W3CDTF">2020-02-15T12:04:15Z</dcterms:created>
  <dcterms:modified xsi:type="dcterms:W3CDTF">2020-02-15T12:40:54Z</dcterms:modified>
</cp:coreProperties>
</file>