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FBEB4-74D4-2168-D81E-E76389BFF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4E8062-FFFE-D8AC-962C-F53042192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A1EB9B-D5D6-4695-5A95-08D1B997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C688-A25F-4EDE-9C54-8E829AEB65F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2B1CC3-3362-0BFC-284F-FE3AE05B8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06DCE1-6329-FDC3-C9CE-B1413662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5E81-B096-4DE3-A107-3DE213828E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4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C9B2C-2912-6BE9-2435-C52DDA23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16DFC7-7735-2E2D-F36C-C11758681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179B31-8B9C-C5DA-A55D-621407BF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C688-A25F-4EDE-9C54-8E829AEB65F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EDC332-66F4-39A3-573A-8D27AF9D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A77CBD-047C-44C3-F560-9C25A284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5E81-B096-4DE3-A107-3DE213828E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5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F0F77F-EA37-4D48-F96E-51DABB750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4CA6035-47EC-3AE7-86F9-51CEBFE70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02D716-304F-F6FC-41F0-5F24FC2D1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C688-A25F-4EDE-9C54-8E829AEB65F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469679-C4F1-B754-817C-43EB36CAD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85509F-27D3-9A54-90A3-9197B0A8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5E81-B096-4DE3-A107-3DE213828E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1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8E6BA-EADB-2B6F-221E-9132ABF5B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D0427-56F9-6426-AA2A-4A29CF2EB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1B1D0E-EC8A-1851-F3E8-323F0EAD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C688-A25F-4EDE-9C54-8E829AEB65F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4A6730-01CA-0965-38AB-E0B1F143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1082C9-BF83-A5D9-D65D-DC6336B8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5E81-B096-4DE3-A107-3DE213828E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9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0A60A-BB09-1EA0-9ADF-BE31D9429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326D26-588A-C848-F2A7-9333506EF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2C4509-3C30-95CD-7165-A761C66B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C688-A25F-4EDE-9C54-8E829AEB65F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6D4736-94B0-A21C-E948-195EABA4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D5A2D2-82A2-8B7B-EB94-38647CE0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5E81-B096-4DE3-A107-3DE213828E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5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E6ADE-5FA9-5D4A-657C-141100BD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8EE656-43A8-DA5F-80B7-7321FAC9F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AC5F4E-97A4-5DAC-6168-5538DA1C5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618507-BA27-7A35-1C44-E6CF4B67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C688-A25F-4EDE-9C54-8E829AEB65F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060A1B-B582-043F-D65B-4C67B3CA3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66F789-373B-EB6A-171F-9F5B1565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5E81-B096-4DE3-A107-3DE213828E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3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D3200-C8ED-EA37-432C-696D95C09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51F3B3-69A5-C010-5B34-868944CDE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7E511E-A6D8-3D3E-714F-BB47CAC3D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6AB274-245E-C084-FBF1-6E4E678BF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438468-58E1-FF4F-7D92-65F2034AF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262B2AB-C3E7-1DA5-5319-FF90CDA0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C688-A25F-4EDE-9C54-8E829AEB65F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6F6BFD-74E3-3B5D-D4E8-501D2B1A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5BE0B9-797B-F63F-7193-31B446E2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5E81-B096-4DE3-A107-3DE213828E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3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4EF8A-3E87-31FB-2302-155093E8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12251C-774F-7118-9900-235BEF36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C688-A25F-4EDE-9C54-8E829AEB65F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6F8A3F-8CE3-CB1A-5D7E-68842DB0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8D4366-036D-AF55-BD15-55DA6766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5E81-B096-4DE3-A107-3DE213828E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4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2DC074B-536A-C4A9-E50D-C85A44AD6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C688-A25F-4EDE-9C54-8E829AEB65F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318F74E-099C-B65B-6A99-3E33167D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027DA3-6F61-9127-7348-EA1F23446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5E81-B096-4DE3-A107-3DE213828E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5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F79E8-35D6-E2F8-93F4-D830CDE3D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8F62A9-EC8D-4EF8-5B21-620B3EF54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65C3B7-6431-D1D0-DDA6-8A30460E2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AD9000-D1AB-944F-C199-329C0C37E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C688-A25F-4EDE-9C54-8E829AEB65F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CE616F-7F94-AE07-64B9-C21356F6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0952E3-C8FC-34D6-77BB-919657F6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5E81-B096-4DE3-A107-3DE213828E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6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21AAA-74F6-88C3-37ED-E27F44464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5EAC08-9A06-0D3B-4AEE-5CF54804E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289E05-1E62-B8FD-2DC1-CCD2D1A70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9020F3-1CC8-139A-8C5E-2E28E7B97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C688-A25F-4EDE-9C54-8E829AEB65F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6CB872-4223-AFB4-BF86-79A086A8A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FA4524-C54D-AE7C-86A3-1D8C155F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5E81-B096-4DE3-A107-3DE213828E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9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96167F4-D00C-3902-B700-1E1EEA95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CCEEEE-DB89-F647-1AE6-A7D0C7BF6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EDFB1E-5C30-41E6-3BD8-5551E4D0C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10C688-A25F-4EDE-9C54-8E829AEB65F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31235F-4CD3-9E45-726B-51C7EFA04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00F27D-0642-9082-9C1C-4E4307D67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F65E81-B096-4DE3-A107-3DE213828E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4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36BB8CC-0A7F-C96D-3A22-99CFC8BD4076}"/>
              </a:ext>
            </a:extLst>
          </p:cNvPr>
          <p:cNvSpPr txBox="1"/>
          <p:nvPr/>
        </p:nvSpPr>
        <p:spPr>
          <a:xfrm>
            <a:off x="580103" y="599767"/>
            <a:ext cx="110514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 Presentación (evaluación individual)</a:t>
            </a:r>
            <a:endParaRPr lang="en-US" dirty="0"/>
          </a:p>
          <a:p>
            <a:r>
              <a:rPr lang="es-ES" dirty="0"/>
              <a:t>Cada estudiante debe presentar: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El diseño y estructura del proyecto (carpetas, clases, flujo general).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La configuración de pom.xml, dependencias y uso de Maven.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Ejemplos de uso de Git y colaboración efectiva.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Un ejemplo completo de CRUD con pruebas reales en </a:t>
            </a:r>
            <a:r>
              <a:rPr lang="es-ES" dirty="0" err="1"/>
              <a:t>Postman</a:t>
            </a:r>
            <a:r>
              <a:rPr lang="es-ES" dirty="0"/>
              <a:t>.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Explicación de las relaciones entre entidades (por ejemplo, @OneToMany).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Una explicación clara de cómo se integran los microservicios REST entre sí.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Un ejemplo de cómo una respuesta JSON podría usarse en un </a:t>
            </a:r>
            <a:r>
              <a:rPr lang="es-ES" dirty="0" err="1"/>
              <a:t>frontend</a:t>
            </a:r>
            <a:r>
              <a:rPr lang="es-ES" dirty="0"/>
              <a:t> (solo como idea ilustrativa, no se desarrolla </a:t>
            </a:r>
            <a:r>
              <a:rPr lang="es-ES" dirty="0" err="1"/>
              <a:t>frontend</a:t>
            </a:r>
            <a:r>
              <a:rPr lang="es-ES" dirty="0"/>
              <a:t>).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s-ES" dirty="0"/>
              <a:t>Una reflexión sobre cómo mejoraron desde la Parcial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11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117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Higuera Cabello</dc:creator>
  <cp:lastModifiedBy>Martin Higuera Cabello</cp:lastModifiedBy>
  <cp:revision>1</cp:revision>
  <dcterms:created xsi:type="dcterms:W3CDTF">2025-06-05T08:46:22Z</dcterms:created>
  <dcterms:modified xsi:type="dcterms:W3CDTF">2025-06-05T08:48:02Z</dcterms:modified>
</cp:coreProperties>
</file>