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05B4-742C-4BCD-8BBD-5F81431A4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301CD-E4E8-4AB8-84DB-369FBA59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68E6-CB90-432D-A569-FBBAAAAF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53A22-DB3E-4B39-B2CE-2EC0BEA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67E86-176C-4CD0-8201-41AC3256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6632-8ADA-4E09-A73D-365E76E6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A240-FF12-48FC-8380-BD88223C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FC27-8158-4839-A751-DA4C789D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8D45-E84B-4375-9C4F-D3112F00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BE64-C314-4E8D-9B39-29AEEB50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7F710-AA93-4EED-B3C5-74ACDEAC5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D5886-F456-46A5-A37E-BB77F2E3F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BD99-6EEB-49E1-858D-4C0D53C1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2B41-7A1E-4A60-8F6F-5D6A261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11823-8C6D-426F-9439-3159D2F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799E-BB6C-44F0-B5DF-54753669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1194-F606-4EF6-B777-876DD047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D8E9C-F15A-4A70-9A0B-87D22C81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CA5D-09D3-491B-901D-4291F5D1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898A-8065-4636-A091-B8E901E5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1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208E-AB38-46AC-84C3-ED692976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75C6E-FF59-49EF-993C-ECD5B1EC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67FE-F3B9-4C5D-AC5E-6DD34429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571D-9239-4966-873A-69B0A97E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C2AE-A310-4BE6-98D5-34E3F97B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534-917B-4BDB-9ACE-26259215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73D9-5767-4AD0-82F5-ADA0F6C18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AD63B-2BB7-4EEC-A78B-2EC793B65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9BD0-36E4-4B40-8BD4-DC5E9677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A5FA-4253-4F88-893B-44E577C9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D8374-576F-489D-87D7-27225808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FCCC-0E18-49C7-B9A8-5E3D5513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2958-C7A8-4F6A-82E7-133D84AF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8DB80-7D4A-4A65-9CC7-1ECA09C4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64F3A-58F4-4585-A32A-B5466ADE1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DFF96-E405-4907-998A-72B3DE00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5B006-893D-4087-ACAE-B5F6E664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A4F1E-B06E-4863-B569-351EDE3A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7BCBC-71A9-4080-AE8B-8643C952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EDBB-B8F8-4C25-968C-A455F41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DB1C1-2347-4334-87F8-AC28664D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8B0E1-FE1E-49E4-87DB-E36639BB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13EF9-0B1F-450E-BFBC-672935B4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25ED8-07E1-4A87-9F65-E37451DD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A416E-26E7-4305-8ADE-9254AE98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7264-88AA-49CA-B0BB-1D61D887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A1D6-B220-474B-840C-B1C68621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05FB-089C-421E-AAAA-8E9BB48D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F366-C52C-4D84-A8E6-6BC91A12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4584A-939F-4110-B7BA-563559CC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4C8E-2A04-4051-9729-298FF04D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9BDF-C702-4562-854C-3F73D23E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9F77-D668-48A9-85EE-1625D9F3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C6383-0204-4661-AE98-3FB15E4E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A228B-114F-4ABC-824C-355B7ABF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4A3C2-BA7C-4054-B108-1FDB0B99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80B8-870F-444E-A5EA-944A79E1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B9DC-4316-4516-83ED-A991F756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36BA3-0ACD-48CF-991E-B8B7A36A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96C9-5D83-48CA-8848-78C0CEDCC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F5DC-0E86-4B1C-BA92-440A5088E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D3DFC-13A5-4981-88E2-427B3565673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874E-12AE-47B2-B25D-9159699DA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C976-AD6A-4A15-817B-3C78EEF26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1F40-AD2B-42D7-B105-C8438479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C187F-CFD5-4A0B-88ED-807917B01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B8133-EFF4-4E23-9225-156F5C0B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915B7-8881-4C5A-B37B-E6CDFB83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5699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56BC1B-E199-4CBF-BB83-43E285A96B45}"/>
              </a:ext>
            </a:extLst>
          </p:cNvPr>
          <p:cNvSpPr txBox="1">
            <a:spLocks/>
          </p:cNvSpPr>
          <p:nvPr/>
        </p:nvSpPr>
        <p:spPr>
          <a:xfrm>
            <a:off x="4576916" y="4984955"/>
            <a:ext cx="3038168" cy="1710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Group 6 Team Members</a:t>
            </a:r>
          </a:p>
          <a:p>
            <a:r>
              <a:rPr lang="en-US" dirty="0">
                <a:solidFill>
                  <a:srgbClr val="FFFFFF"/>
                </a:solidFill>
              </a:rPr>
              <a:t>Kyle Rogers</a:t>
            </a:r>
          </a:p>
          <a:p>
            <a:r>
              <a:rPr lang="en-US" dirty="0">
                <a:solidFill>
                  <a:srgbClr val="FFFFFF"/>
                </a:solidFill>
              </a:rPr>
              <a:t>Reiko Matsuda-</a:t>
            </a:r>
            <a:r>
              <a:rPr lang="en-US" dirty="0" err="1">
                <a:solidFill>
                  <a:srgbClr val="FFFFFF"/>
                </a:solidFill>
              </a:rPr>
              <a:t>dunn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Ryan </a:t>
            </a:r>
            <a:r>
              <a:rPr lang="en-US" dirty="0" err="1">
                <a:solidFill>
                  <a:srgbClr val="FFFFFF"/>
                </a:solidFill>
              </a:rPr>
              <a:t>Karasopoulos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Son Pham</a:t>
            </a:r>
          </a:p>
        </p:txBody>
      </p:sp>
    </p:spTree>
    <p:extLst>
      <p:ext uri="{BB962C8B-B14F-4D97-AF65-F5344CB8AC3E}">
        <p14:creationId xmlns:p14="http://schemas.microsoft.com/office/powerpoint/2010/main" val="194060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11-6185-4811-A161-6791EBB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C7F-C06B-4617-B7BB-5B9E24C5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2-3 sentence paragraph project description -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what interesting questions do you intend to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11-6185-4811-A161-6791EBB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C7F-C06B-4617-B7BB-5B9E24C5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What prior work has been done on your 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1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11-6185-4811-A161-6791EBB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C7F-C06B-4617-B7BB-5B9E24C5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List of datasets to use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Where found (URL and who is supplying the data, e.g., NASA)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Whether it you have it downloaded (on who’s machine) </a:t>
            </a:r>
          </a:p>
          <a:p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11-6185-4811-A161-6791EBB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C7F-C06B-4617-B7BB-5B9E24C5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integration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0052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11-6185-4811-A161-6791EBB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C7F-C06B-4617-B7BB-5B9E24C5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11-6185-4811-A161-6791EBB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C7F-C06B-4617-B7BB-5B9E24C5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can evaluate your results</a:t>
            </a:r>
          </a:p>
        </p:txBody>
      </p:sp>
    </p:spTree>
    <p:extLst>
      <p:ext uri="{BB962C8B-B14F-4D97-AF65-F5344CB8AC3E}">
        <p14:creationId xmlns:p14="http://schemas.microsoft.com/office/powerpoint/2010/main" val="49488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</vt:lpstr>
      <vt:lpstr>Description</vt:lpstr>
      <vt:lpstr>Prior Work</vt:lpstr>
      <vt:lpstr>Datasets</vt:lpstr>
      <vt:lpstr>Proposed Work</vt:lpstr>
      <vt:lpstr>List of tools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Son Pham</dc:creator>
  <cp:lastModifiedBy>Son Pham</cp:lastModifiedBy>
  <cp:revision>3</cp:revision>
  <dcterms:created xsi:type="dcterms:W3CDTF">2021-06-05T18:20:11Z</dcterms:created>
  <dcterms:modified xsi:type="dcterms:W3CDTF">2021-06-05T18:31:18Z</dcterms:modified>
</cp:coreProperties>
</file>