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2" r:id="rId2"/>
  </p:sldMasterIdLst>
  <p:notesMasterIdLst>
    <p:notesMasterId r:id="rId6"/>
  </p:notesMasterIdLst>
  <p:sldIdLst>
    <p:sldId id="260" r:id="rId3"/>
    <p:sldId id="261" r:id="rId4"/>
    <p:sldId id="262" r:id="rId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ie Sporen" initials="AS" lastIdx="9" clrIdx="0">
    <p:extLst>
      <p:ext uri="{19B8F6BF-5375-455C-9EA6-DF929625EA0E}">
        <p15:presenceInfo xmlns:p15="http://schemas.microsoft.com/office/powerpoint/2012/main" userId="S::annie@pptsolutions.nl::57679a70-72f5-4b6b-ac13-ac2a9357978d" providerId="AD"/>
      </p:ext>
    </p:extLst>
  </p:cmAuthor>
  <p:cmAuthor id="2" name="Sera de Vries" initials="SdV" lastIdx="18" clrIdx="1">
    <p:extLst>
      <p:ext uri="{19B8F6BF-5375-455C-9EA6-DF929625EA0E}">
        <p15:presenceInfo xmlns:p15="http://schemas.microsoft.com/office/powerpoint/2012/main" userId="S::sera@pptsolutions.nl::3303f409-83b3-4a68-9145-6c8f86f248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C0031"/>
    <a:srgbClr val="F0F4FA"/>
    <a:srgbClr val="EBEB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Stijl, gemiddeld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3" autoAdjust="0"/>
    <p:restoredTop sz="94674" autoAdjust="0"/>
  </p:normalViewPr>
  <p:slideViewPr>
    <p:cSldViewPr snapToGrid="0">
      <p:cViewPr varScale="1">
        <p:scale>
          <a:sx n="121" d="100"/>
          <a:sy n="121" d="100"/>
        </p:scale>
        <p:origin x="5008" y="1800"/>
      </p:cViewPr>
      <p:guideLst/>
    </p:cSldViewPr>
  </p:slideViewPr>
  <p:outlineViewPr>
    <p:cViewPr>
      <p:scale>
        <a:sx n="33" d="100"/>
        <a:sy n="33" d="100"/>
      </p:scale>
      <p:origin x="0" y="-26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90A07-196B-4F4B-8E8C-301FB387CBE5}" type="datetimeFigureOut">
              <a:rPr lang="nl-NL" smtClean="0"/>
              <a:t>11-01-2024</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176B4-2F3E-4542-A88B-B482618D0CAA}" type="slidenum">
              <a:rPr lang="nl-NL" smtClean="0"/>
              <a:t>‹#›</a:t>
            </a:fld>
            <a:endParaRPr lang="nl-NL" dirty="0"/>
          </a:p>
        </p:txBody>
      </p:sp>
    </p:spTree>
    <p:extLst>
      <p:ext uri="{BB962C8B-B14F-4D97-AF65-F5344CB8AC3E}">
        <p14:creationId xmlns:p14="http://schemas.microsoft.com/office/powerpoint/2010/main" val="401779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1</a:t>
            </a:fld>
            <a:endParaRPr lang="nl-NL" dirty="0"/>
          </a:p>
        </p:txBody>
      </p:sp>
    </p:spTree>
    <p:extLst>
      <p:ext uri="{BB962C8B-B14F-4D97-AF65-F5344CB8AC3E}">
        <p14:creationId xmlns:p14="http://schemas.microsoft.com/office/powerpoint/2010/main" val="27558462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Master" Target="../slideMasters/slideMaster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Layouts/_rels/slideLayout22.xml.rels><?xml version="1.0" encoding="UTF-8" standalone="yes"?>
<Relationships xmlns="http://schemas.openxmlformats.org/package/2006/relationships"><Relationship Id="rId8" Type="http://schemas.openxmlformats.org/officeDocument/2006/relationships/hyperlink" Target="https://community.pptsolutions.nl/resources/powerpoint-kennisbank/template-instructies/werken-met-tekstlevels" TargetMode="External"/><Relationship Id="rId13" Type="http://schemas.openxmlformats.org/officeDocument/2006/relationships/hyperlink" Target="https://community.pptsolutions.nl/" TargetMode="External"/><Relationship Id="rId3" Type="http://schemas.openxmlformats.org/officeDocument/2006/relationships/hyperlink" Target="https://youtube.com/t1mKSiMRSxE" TargetMode="External"/><Relationship Id="rId7" Type="http://schemas.openxmlformats.org/officeDocument/2006/relationships/hyperlink" Target="https://youtube.com/0S5JXp8v6iM" TargetMode="External"/><Relationship Id="rId12" Type="http://schemas.openxmlformats.org/officeDocument/2006/relationships/hyperlink" Target="https://community.pptsolutions.nl/resources/powerpoint-kennisbank/template-instructies/werken-met-videos" TargetMode="External"/><Relationship Id="rId2" Type="http://schemas.openxmlformats.org/officeDocument/2006/relationships/hyperlink" Target="https://youtube.com/oNGTAj4ajJ4" TargetMode="External"/><Relationship Id="rId1" Type="http://schemas.openxmlformats.org/officeDocument/2006/relationships/slideMaster" Target="../slideMasters/slideMaster2.xml"/><Relationship Id="rId6" Type="http://schemas.openxmlformats.org/officeDocument/2006/relationships/hyperlink" Target="http://www.pptsolutions.eu/" TargetMode="External"/><Relationship Id="rId11" Type="http://schemas.openxmlformats.org/officeDocument/2006/relationships/hyperlink" Target="https://community.pptsolutions.nl/resources/powerpoint-kennisbank/template-instructies/werken-met-tabellen" TargetMode="External"/><Relationship Id="rId5" Type="http://schemas.openxmlformats.org/officeDocument/2006/relationships/hyperlink" Target="https://youtube.com/u-AgyEON7cU" TargetMode="External"/><Relationship Id="rId10" Type="http://schemas.openxmlformats.org/officeDocument/2006/relationships/hyperlink" Target="https://community.pptsolutions.nl/resources/powerpoint-kennisbank/template-instructies/werken-met-grafieken" TargetMode="External"/><Relationship Id="rId4" Type="http://schemas.openxmlformats.org/officeDocument/2006/relationships/hyperlink" Target="https://youtube.com/o9RYr_eAR" TargetMode="External"/><Relationship Id="rId9" Type="http://schemas.openxmlformats.org/officeDocument/2006/relationships/hyperlink" Target="https://community.pptsolutions.nl/resources/powerpoint-kennisbank/template-instructies/werken-met-afbeeldingen"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hyperlink" Target="https://pptsolutions.nl/slidebuilder/" TargetMode="External"/><Relationship Id="rId1" Type="http://schemas.openxmlformats.org/officeDocument/2006/relationships/slideMaster" Target="../slideMasters/slideMaster2.xml"/><Relationship Id="rId6" Type="http://schemas.openxmlformats.org/officeDocument/2006/relationships/image" Target="../media/image15.png"/><Relationship Id="rId5" Type="http://schemas.openxmlformats.org/officeDocument/2006/relationships/hyperlink" Target="https://pptsolutions.nl/slidebuilder-functionaliteiten/" TargetMode="External"/><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43" name="Tijdelijke aanduiding voor afbeelding 16">
            <a:extLst>
              <a:ext uri="{FF2B5EF4-FFF2-40B4-BE49-F238E27FC236}">
                <a16:creationId xmlns:a16="http://schemas.microsoft.com/office/drawing/2014/main" id="{0CC5F10E-9DED-472E-9A03-A3B77F410C1F}"/>
              </a:ext>
            </a:extLst>
          </p:cNvPr>
          <p:cNvSpPr>
            <a:spLocks noGrp="1"/>
          </p:cNvSpPr>
          <p:nvPr>
            <p:ph type="pic" sz="quarter" idx="13" hasCustomPrompt="1"/>
          </p:nvPr>
        </p:nvSpPr>
        <p:spPr>
          <a:xfrm>
            <a:off x="6096000" y="0"/>
            <a:ext cx="6095999" cy="6858000"/>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144" name="Titel 1">
            <a:extLst>
              <a:ext uri="{FF2B5EF4-FFF2-40B4-BE49-F238E27FC236}">
                <a16:creationId xmlns:a16="http://schemas.microsoft.com/office/drawing/2014/main" id="{473EA514-D447-4B2B-A558-A7763FD4563D}"/>
              </a:ext>
            </a:extLst>
          </p:cNvPr>
          <p:cNvSpPr>
            <a:spLocks noGrp="1"/>
          </p:cNvSpPr>
          <p:nvPr>
            <p:ph type="title" hasCustomPrompt="1"/>
          </p:nvPr>
        </p:nvSpPr>
        <p:spPr>
          <a:xfrm>
            <a:off x="515938" y="2365078"/>
            <a:ext cx="5046662" cy="1823639"/>
          </a:xfrm>
        </p:spPr>
        <p:txBody>
          <a:bodyPr/>
          <a:lstStyle>
            <a:lvl1pPr>
              <a:defRPr sz="4400"/>
            </a:lvl1pPr>
          </a:lstStyle>
          <a:p>
            <a:r>
              <a:rPr lang="nl-NL" noProof="0" dirty="0"/>
              <a:t>Plaats hier de titel van de presentatie (max. 3 regels)</a:t>
            </a:r>
          </a:p>
        </p:txBody>
      </p:sp>
      <p:sp>
        <p:nvSpPr>
          <p:cNvPr id="145" name="Tijdelijke aanduiding voor verticale tekst 2">
            <a:extLst>
              <a:ext uri="{FF2B5EF4-FFF2-40B4-BE49-F238E27FC236}">
                <a16:creationId xmlns:a16="http://schemas.microsoft.com/office/drawing/2014/main" id="{4333DE95-4C11-467D-8C4E-7395A74F6CEB}"/>
              </a:ext>
            </a:extLst>
          </p:cNvPr>
          <p:cNvSpPr>
            <a:spLocks noGrp="1"/>
          </p:cNvSpPr>
          <p:nvPr>
            <p:ph type="body" orient="vert" idx="16" hasCustomPrompt="1"/>
          </p:nvPr>
        </p:nvSpPr>
        <p:spPr>
          <a:xfrm>
            <a:off x="515938" y="1909709"/>
            <a:ext cx="5046662" cy="291284"/>
          </a:xfrm>
        </p:spPr>
        <p:txBody>
          <a:bodyPr vert="horz"/>
          <a:lstStyle>
            <a:lvl1pPr marL="0" indent="0">
              <a:buFont typeface="Arial" panose="020B0604020202020204" pitchFamily="34" charset="0"/>
              <a:buNone/>
              <a:defRPr sz="2200"/>
            </a:lvl1pPr>
            <a:lvl2pPr>
              <a:defRPr/>
            </a:lvl2pPr>
            <a:lvl3pPr>
              <a:defRPr/>
            </a:lvl3pPr>
            <a:lvl4pPr>
              <a:defRPr/>
            </a:lvl4pPr>
            <a:lvl5pPr>
              <a:defRPr/>
            </a:lvl5pPr>
            <a:lvl6pPr>
              <a:defRPr/>
            </a:lvl6pPr>
            <a:lvl7pPr>
              <a:defRPr/>
            </a:lvl7pPr>
            <a:lvl8pPr>
              <a:defRPr/>
            </a:lvl8pPr>
            <a:lvl9pPr>
              <a:defRPr/>
            </a:lvl9pPr>
          </a:lstStyle>
          <a:p>
            <a:pPr lvl="0"/>
            <a:r>
              <a:rPr lang="nl-NL" noProof="0" dirty="0"/>
              <a:t>Plaats hier een subtitel</a:t>
            </a:r>
          </a:p>
        </p:txBody>
      </p:sp>
      <p:sp>
        <p:nvSpPr>
          <p:cNvPr id="5" name="Tijdelijke aanduiding voor voettekst 4">
            <a:extLst>
              <a:ext uri="{FF2B5EF4-FFF2-40B4-BE49-F238E27FC236}">
                <a16:creationId xmlns:a16="http://schemas.microsoft.com/office/drawing/2014/main" id="{9494CA00-555D-4751-8668-226BC887CEBE}"/>
              </a:ext>
            </a:extLst>
          </p:cNvPr>
          <p:cNvSpPr>
            <a:spLocks noGrp="1"/>
          </p:cNvSpPr>
          <p:nvPr>
            <p:ph type="ftr" sz="quarter" idx="11"/>
          </p:nvPr>
        </p:nvSpPr>
        <p:spPr>
          <a:xfrm>
            <a:off x="648000" y="7315200"/>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2D1BBC6E-F9BF-4357-8F2F-8FFB4D00068A}"/>
              </a:ext>
            </a:extLst>
          </p:cNvPr>
          <p:cNvSpPr>
            <a:spLocks noGrp="1"/>
          </p:cNvSpPr>
          <p:nvPr>
            <p:ph type="sldNum" sz="quarter" idx="12"/>
          </p:nvPr>
        </p:nvSpPr>
        <p:spPr>
          <a:xfrm>
            <a:off x="11259402" y="7315200"/>
            <a:ext cx="284597" cy="151790"/>
          </a:xfrm>
        </p:spPr>
        <p:txBody>
          <a:bodyPr/>
          <a:lstStyle/>
          <a:p>
            <a:fld id="{D7B5DC5B-6873-43DB-ADC7-B15ACCE0DFDB}" type="slidenum">
              <a:rPr lang="nl-NL" noProof="0" smtClean="0"/>
              <a:t>‹#›</a:t>
            </a:fld>
            <a:endParaRPr lang="nl-NL" noProof="0" dirty="0"/>
          </a:p>
        </p:txBody>
      </p:sp>
      <p:sp>
        <p:nvSpPr>
          <p:cNvPr id="7" name="Rechthoek: afgeronde hoeken 6">
            <a:extLst>
              <a:ext uri="{FF2B5EF4-FFF2-40B4-BE49-F238E27FC236}">
                <a16:creationId xmlns:a16="http://schemas.microsoft.com/office/drawing/2014/main" id="{7D3AA19E-3DC8-4556-BC42-05B65FEB6237}"/>
              </a:ext>
            </a:extLst>
          </p:cNvPr>
          <p:cNvSpPr/>
          <p:nvPr userDrawn="1"/>
        </p:nvSpPr>
        <p:spPr>
          <a:xfrm>
            <a:off x="0" y="-429492"/>
            <a:ext cx="1506823"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Titeldia</a:t>
            </a:r>
          </a:p>
        </p:txBody>
      </p:sp>
      <p:sp>
        <p:nvSpPr>
          <p:cNvPr id="26" name="Tijdelijke aanduiding voor tekst 25">
            <a:extLst>
              <a:ext uri="{FF2B5EF4-FFF2-40B4-BE49-F238E27FC236}">
                <a16:creationId xmlns:a16="http://schemas.microsoft.com/office/drawing/2014/main" id="{E9C104F2-B74C-4D8A-AD98-1143D936D1D3}"/>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3" name="Ondertitel 2">
            <a:extLst>
              <a:ext uri="{FF2B5EF4-FFF2-40B4-BE49-F238E27FC236}">
                <a16:creationId xmlns:a16="http://schemas.microsoft.com/office/drawing/2014/main" id="{CEA18CD7-32A7-41E4-9DF7-7259FA2187F6}"/>
              </a:ext>
            </a:extLst>
          </p:cNvPr>
          <p:cNvSpPr>
            <a:spLocks noGrp="1"/>
          </p:cNvSpPr>
          <p:nvPr>
            <p:ph type="subTitle" idx="1" hasCustomPrompt="1"/>
          </p:nvPr>
        </p:nvSpPr>
        <p:spPr>
          <a:xfrm>
            <a:off x="515938" y="5810479"/>
            <a:ext cx="2600263" cy="240496"/>
          </a:xfrm>
        </p:spPr>
        <p:txBody>
          <a:bodyPr/>
          <a:lstStyle>
            <a:lvl1pPr marL="0" indent="0" algn="l">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nl-NL" noProof="0" dirty="0"/>
              <a:t>Naam spreker | Plaats</a:t>
            </a:r>
          </a:p>
        </p:txBody>
      </p:sp>
      <p:sp>
        <p:nvSpPr>
          <p:cNvPr id="4" name="Tijdelijke aanduiding voor datum 3">
            <a:extLst>
              <a:ext uri="{FF2B5EF4-FFF2-40B4-BE49-F238E27FC236}">
                <a16:creationId xmlns:a16="http://schemas.microsoft.com/office/drawing/2014/main" id="{5EEA2768-3B92-4FC5-8ED3-7B1C505E87AE}"/>
              </a:ext>
            </a:extLst>
          </p:cNvPr>
          <p:cNvSpPr>
            <a:spLocks noGrp="1"/>
          </p:cNvSpPr>
          <p:nvPr>
            <p:ph type="dt" sz="half" idx="10"/>
          </p:nvPr>
        </p:nvSpPr>
        <p:spPr>
          <a:xfrm>
            <a:off x="515939" y="6091154"/>
            <a:ext cx="2600262" cy="240496"/>
          </a:xfrm>
        </p:spPr>
        <p:txBody>
          <a:bodyPr/>
          <a:lstStyle>
            <a:lvl1pPr algn="l">
              <a:defRPr sz="1800">
                <a:solidFill>
                  <a:schemeClr val="accent1"/>
                </a:solidFill>
              </a:defRPr>
            </a:lvl1pPr>
          </a:lstStyle>
          <a:p>
            <a:fld id="{4053BE14-0DCC-4BDA-AC66-0E75B0707A02}" type="datetime4">
              <a:rPr lang="nl-NL" smtClean="0"/>
              <a:pPr/>
              <a:t>11 januari 2024</a:t>
            </a:fld>
            <a:endParaRPr lang="nl-NL" dirty="0"/>
          </a:p>
        </p:txBody>
      </p:sp>
      <p:grpSp>
        <p:nvGrpSpPr>
          <p:cNvPr id="13" name="INSTRUCTIE">
            <a:extLst>
              <a:ext uri="{FF2B5EF4-FFF2-40B4-BE49-F238E27FC236}">
                <a16:creationId xmlns:a16="http://schemas.microsoft.com/office/drawing/2014/main" id="{F135C096-F8A5-4844-B171-FF998B9ED2D3}"/>
              </a:ext>
            </a:extLst>
          </p:cNvPr>
          <p:cNvGrpSpPr/>
          <p:nvPr userDrawn="1"/>
        </p:nvGrpSpPr>
        <p:grpSpPr>
          <a:xfrm>
            <a:off x="-3786437" y="0"/>
            <a:ext cx="3693386" cy="5359349"/>
            <a:chOff x="-3786437" y="0"/>
            <a:chExt cx="3693386" cy="5359349"/>
          </a:xfrm>
        </p:grpSpPr>
        <p:sp>
          <p:nvSpPr>
            <p:cNvPr id="15" name="Rechthoek 14">
              <a:extLst>
                <a:ext uri="{FF2B5EF4-FFF2-40B4-BE49-F238E27FC236}">
                  <a16:creationId xmlns:a16="http://schemas.microsoft.com/office/drawing/2014/main" id="{1AD13AC1-B202-4089-9212-C7592512CF48}"/>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6" name="Ovaal 15">
              <a:extLst>
                <a:ext uri="{FF2B5EF4-FFF2-40B4-BE49-F238E27FC236}">
                  <a16:creationId xmlns:a16="http://schemas.microsoft.com/office/drawing/2014/main" id="{4222D4AE-64BD-45EE-A227-7FA44B1AD994}"/>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7" name="Rechthoek 16">
              <a:extLst>
                <a:ext uri="{FF2B5EF4-FFF2-40B4-BE49-F238E27FC236}">
                  <a16:creationId xmlns:a16="http://schemas.microsoft.com/office/drawing/2014/main" id="{C3697694-FE14-4FCC-A906-A181547121B5}"/>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8" name="Ovaal 17">
              <a:extLst>
                <a:ext uri="{FF2B5EF4-FFF2-40B4-BE49-F238E27FC236}">
                  <a16:creationId xmlns:a16="http://schemas.microsoft.com/office/drawing/2014/main" id="{D671C9AD-5438-4401-B574-2F3CF89A5DA3}"/>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9" name="Rechthoek 18">
              <a:extLst>
                <a:ext uri="{FF2B5EF4-FFF2-40B4-BE49-F238E27FC236}">
                  <a16:creationId xmlns:a16="http://schemas.microsoft.com/office/drawing/2014/main" id="{A023DDA5-38A8-4A7B-B24F-42D770C00F71}"/>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20" name="Rechthoek 19">
              <a:extLst>
                <a:ext uri="{FF2B5EF4-FFF2-40B4-BE49-F238E27FC236}">
                  <a16:creationId xmlns:a16="http://schemas.microsoft.com/office/drawing/2014/main" id="{7AC7FDE6-7C29-485E-B480-9CEDB0D3DA04}"/>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21" name="Ovaal 20">
              <a:extLst>
                <a:ext uri="{FF2B5EF4-FFF2-40B4-BE49-F238E27FC236}">
                  <a16:creationId xmlns:a16="http://schemas.microsoft.com/office/drawing/2014/main" id="{64C4D94D-79F2-45B4-AFF1-F2EA11C22153}"/>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3" name="Rechthoek 22">
              <a:extLst>
                <a:ext uri="{FF2B5EF4-FFF2-40B4-BE49-F238E27FC236}">
                  <a16:creationId xmlns:a16="http://schemas.microsoft.com/office/drawing/2014/main" id="{E97CCBAF-262C-4AEA-A851-C415F4E5B145}"/>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4" name="Ovaal 23">
              <a:extLst>
                <a:ext uri="{FF2B5EF4-FFF2-40B4-BE49-F238E27FC236}">
                  <a16:creationId xmlns:a16="http://schemas.microsoft.com/office/drawing/2014/main" id="{F2596B74-02D4-49CD-8BD4-75B20557042C}"/>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5" name="Rechthoek 24">
              <a:extLst>
                <a:ext uri="{FF2B5EF4-FFF2-40B4-BE49-F238E27FC236}">
                  <a16:creationId xmlns:a16="http://schemas.microsoft.com/office/drawing/2014/main" id="{B703BD11-5870-4327-8D78-47AFD478B7C0}"/>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7" name="Ovaal 26">
              <a:extLst>
                <a:ext uri="{FF2B5EF4-FFF2-40B4-BE49-F238E27FC236}">
                  <a16:creationId xmlns:a16="http://schemas.microsoft.com/office/drawing/2014/main" id="{02A141A5-E83C-4D79-B275-8670848580A1}"/>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8" name="Rechthoek 27">
              <a:extLst>
                <a:ext uri="{FF2B5EF4-FFF2-40B4-BE49-F238E27FC236}">
                  <a16:creationId xmlns:a16="http://schemas.microsoft.com/office/drawing/2014/main" id="{C8B80196-585D-4B02-B4F0-FB132676EF3F}"/>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31" name="Ovaal 30">
              <a:extLst>
                <a:ext uri="{FF2B5EF4-FFF2-40B4-BE49-F238E27FC236}">
                  <a16:creationId xmlns:a16="http://schemas.microsoft.com/office/drawing/2014/main" id="{337C0839-D9C2-4742-A533-BCFE09C26CF2}"/>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32" name="Rechthoek 31">
              <a:extLst>
                <a:ext uri="{FF2B5EF4-FFF2-40B4-BE49-F238E27FC236}">
                  <a16:creationId xmlns:a16="http://schemas.microsoft.com/office/drawing/2014/main" id="{88A63314-D9C6-48C3-B04C-349DA135D1F2}"/>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3" name="Ovaal 32">
              <a:extLst>
                <a:ext uri="{FF2B5EF4-FFF2-40B4-BE49-F238E27FC236}">
                  <a16:creationId xmlns:a16="http://schemas.microsoft.com/office/drawing/2014/main" id="{43DFC794-AAAE-4899-87D1-E4F7C2D2ADCD}"/>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34" name="Rechthoek 33">
              <a:extLst>
                <a:ext uri="{FF2B5EF4-FFF2-40B4-BE49-F238E27FC236}">
                  <a16:creationId xmlns:a16="http://schemas.microsoft.com/office/drawing/2014/main" id="{E9B22BF0-1B62-4E49-9D11-FB88EDEC6DDE}"/>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5" name="Ovaal 34">
              <a:extLst>
                <a:ext uri="{FF2B5EF4-FFF2-40B4-BE49-F238E27FC236}">
                  <a16:creationId xmlns:a16="http://schemas.microsoft.com/office/drawing/2014/main" id="{DACC1206-D646-4D73-BDCA-B42317E8ED57}"/>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6" name="Rechthoek 35">
              <a:extLst>
                <a:ext uri="{FF2B5EF4-FFF2-40B4-BE49-F238E27FC236}">
                  <a16:creationId xmlns:a16="http://schemas.microsoft.com/office/drawing/2014/main" id="{E11B14EE-5151-45D2-A084-E97A90E737A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7" name="Ovaal 36">
              <a:extLst>
                <a:ext uri="{FF2B5EF4-FFF2-40B4-BE49-F238E27FC236}">
                  <a16:creationId xmlns:a16="http://schemas.microsoft.com/office/drawing/2014/main" id="{4E237CB0-9A1F-4F2D-B3D4-B1B9312BF1C7}"/>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8" name="Rechthoek 37">
              <a:extLst>
                <a:ext uri="{FF2B5EF4-FFF2-40B4-BE49-F238E27FC236}">
                  <a16:creationId xmlns:a16="http://schemas.microsoft.com/office/drawing/2014/main" id="{33A62886-B729-4E82-A1C7-4162427087D8}"/>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9" name="Rechthoek 38">
              <a:extLst>
                <a:ext uri="{FF2B5EF4-FFF2-40B4-BE49-F238E27FC236}">
                  <a16:creationId xmlns:a16="http://schemas.microsoft.com/office/drawing/2014/main" id="{64EEFEDE-1814-41BF-8575-9191430EA502}"/>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40" name="ICOON_info">
              <a:extLst>
                <a:ext uri="{FF2B5EF4-FFF2-40B4-BE49-F238E27FC236}">
                  <a16:creationId xmlns:a16="http://schemas.microsoft.com/office/drawing/2014/main" id="{BFF23D97-DCF2-4D9A-8DF7-2333EBC3D58D}"/>
                </a:ext>
              </a:extLst>
            </p:cNvPr>
            <p:cNvGrpSpPr/>
            <p:nvPr userDrawn="1"/>
          </p:nvGrpSpPr>
          <p:grpSpPr>
            <a:xfrm>
              <a:off x="-376736" y="4400186"/>
              <a:ext cx="283685" cy="283685"/>
              <a:chOff x="-510741" y="5913713"/>
              <a:chExt cx="267555" cy="267555"/>
            </a:xfrm>
          </p:grpSpPr>
          <p:sp>
            <p:nvSpPr>
              <p:cNvPr id="82" name="Ovaal 81">
                <a:extLst>
                  <a:ext uri="{FF2B5EF4-FFF2-40B4-BE49-F238E27FC236}">
                    <a16:creationId xmlns:a16="http://schemas.microsoft.com/office/drawing/2014/main" id="{CDB63BE3-5ECD-4F2F-ACD1-0D0263DCC3B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83" name="Graphic 163" descr="Informatie">
                <a:extLst>
                  <a:ext uri="{FF2B5EF4-FFF2-40B4-BE49-F238E27FC236}">
                    <a16:creationId xmlns:a16="http://schemas.microsoft.com/office/drawing/2014/main" id="{991A2757-C991-4C50-A971-723501CFB35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41" name="VOORBEELD">
              <a:extLst>
                <a:ext uri="{FF2B5EF4-FFF2-40B4-BE49-F238E27FC236}">
                  <a16:creationId xmlns:a16="http://schemas.microsoft.com/office/drawing/2014/main" id="{A3862D7B-99A2-4802-83D6-C0A3E82A055C}"/>
                </a:ext>
              </a:extLst>
            </p:cNvPr>
            <p:cNvGrpSpPr/>
            <p:nvPr userDrawn="1"/>
          </p:nvGrpSpPr>
          <p:grpSpPr>
            <a:xfrm>
              <a:off x="-3605171" y="458674"/>
              <a:ext cx="3234311" cy="558875"/>
              <a:chOff x="-3605171" y="458674"/>
              <a:chExt cx="3234311" cy="558875"/>
            </a:xfrm>
          </p:grpSpPr>
          <p:sp>
            <p:nvSpPr>
              <p:cNvPr id="42" name="Rechthoek 41">
                <a:extLst>
                  <a:ext uri="{FF2B5EF4-FFF2-40B4-BE49-F238E27FC236}">
                    <a16:creationId xmlns:a16="http://schemas.microsoft.com/office/drawing/2014/main" id="{B56041A3-2374-4B65-A93B-6485A689F3FD}"/>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43" name="Rechthoek 42">
                <a:extLst>
                  <a:ext uri="{FF2B5EF4-FFF2-40B4-BE49-F238E27FC236}">
                    <a16:creationId xmlns:a16="http://schemas.microsoft.com/office/drawing/2014/main" id="{736312EA-8DC4-4CCE-82AE-874B5C0D2E2B}"/>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44" name="Groep 43">
                <a:extLst>
                  <a:ext uri="{FF2B5EF4-FFF2-40B4-BE49-F238E27FC236}">
                    <a16:creationId xmlns:a16="http://schemas.microsoft.com/office/drawing/2014/main" id="{CDBD518F-2115-4839-8D7B-936BD65696C3}"/>
                  </a:ext>
                </a:extLst>
              </p:cNvPr>
              <p:cNvGrpSpPr/>
              <p:nvPr userDrawn="1"/>
            </p:nvGrpSpPr>
            <p:grpSpPr>
              <a:xfrm>
                <a:off x="-3386247" y="830871"/>
                <a:ext cx="139423" cy="109566"/>
                <a:chOff x="-2866744" y="827071"/>
                <a:chExt cx="168701" cy="132575"/>
              </a:xfrm>
            </p:grpSpPr>
            <p:grpSp>
              <p:nvGrpSpPr>
                <p:cNvPr id="75" name="Groep 74">
                  <a:extLst>
                    <a:ext uri="{FF2B5EF4-FFF2-40B4-BE49-F238E27FC236}">
                      <a16:creationId xmlns:a16="http://schemas.microsoft.com/office/drawing/2014/main" id="{CD687FD0-B0AD-4EAF-8286-C62991E1C18C}"/>
                    </a:ext>
                  </a:extLst>
                </p:cNvPr>
                <p:cNvGrpSpPr/>
                <p:nvPr userDrawn="1"/>
              </p:nvGrpSpPr>
              <p:grpSpPr>
                <a:xfrm>
                  <a:off x="-2866744" y="827071"/>
                  <a:ext cx="168701" cy="132575"/>
                  <a:chOff x="-2866744" y="827071"/>
                  <a:chExt cx="168701" cy="132575"/>
                </a:xfrm>
              </p:grpSpPr>
              <p:cxnSp>
                <p:nvCxnSpPr>
                  <p:cNvPr id="77" name="Rechte verbindingslijn 76">
                    <a:extLst>
                      <a:ext uri="{FF2B5EF4-FFF2-40B4-BE49-F238E27FC236}">
                        <a16:creationId xmlns:a16="http://schemas.microsoft.com/office/drawing/2014/main" id="{3DE48343-3E1B-47F2-8729-26A0964777F3}"/>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94E75FB9-D7FA-4D3B-AC0F-253D4C52457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9" name="Rechte verbindingslijn 78">
                    <a:extLst>
                      <a:ext uri="{FF2B5EF4-FFF2-40B4-BE49-F238E27FC236}">
                        <a16:creationId xmlns:a16="http://schemas.microsoft.com/office/drawing/2014/main" id="{A7AD2AFA-6819-45FD-A297-C5E391C2CD0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80" name="Rechte verbindingslijn 79">
                    <a:extLst>
                      <a:ext uri="{FF2B5EF4-FFF2-40B4-BE49-F238E27FC236}">
                        <a16:creationId xmlns:a16="http://schemas.microsoft.com/office/drawing/2014/main" id="{763312E0-E32A-47FB-87B3-47CBFECB6C06}"/>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81" name="Rechte verbindingslijn 80">
                    <a:extLst>
                      <a:ext uri="{FF2B5EF4-FFF2-40B4-BE49-F238E27FC236}">
                        <a16:creationId xmlns:a16="http://schemas.microsoft.com/office/drawing/2014/main" id="{3B666809-DD8E-4E2C-8339-01B30266684C}"/>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6" name="Pijl: rechts 75">
                  <a:extLst>
                    <a:ext uri="{FF2B5EF4-FFF2-40B4-BE49-F238E27FC236}">
                      <a16:creationId xmlns:a16="http://schemas.microsoft.com/office/drawing/2014/main" id="{21095F32-BD2B-402D-B047-61D781437D3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D5ED4F2D-824A-441B-A460-7724B742D5A4}"/>
                  </a:ext>
                </a:extLst>
              </p:cNvPr>
              <p:cNvGrpSpPr/>
              <p:nvPr userDrawn="1"/>
            </p:nvGrpSpPr>
            <p:grpSpPr>
              <a:xfrm>
                <a:off x="-3605171" y="830871"/>
                <a:ext cx="139423" cy="109566"/>
                <a:chOff x="-2866744" y="518074"/>
                <a:chExt cx="168701" cy="132575"/>
              </a:xfrm>
            </p:grpSpPr>
            <p:grpSp>
              <p:nvGrpSpPr>
                <p:cNvPr id="68" name="Groep 67">
                  <a:extLst>
                    <a:ext uri="{FF2B5EF4-FFF2-40B4-BE49-F238E27FC236}">
                      <a16:creationId xmlns:a16="http://schemas.microsoft.com/office/drawing/2014/main" id="{09A18CA3-69E5-422D-A578-0509C4C32F69}"/>
                    </a:ext>
                  </a:extLst>
                </p:cNvPr>
                <p:cNvGrpSpPr/>
                <p:nvPr userDrawn="1"/>
              </p:nvGrpSpPr>
              <p:grpSpPr>
                <a:xfrm>
                  <a:off x="-2866744" y="518074"/>
                  <a:ext cx="168701" cy="132575"/>
                  <a:chOff x="-2866744" y="518074"/>
                  <a:chExt cx="168701" cy="132575"/>
                </a:xfrm>
              </p:grpSpPr>
              <p:cxnSp>
                <p:nvCxnSpPr>
                  <p:cNvPr id="70" name="Rechte verbindingslijn 69">
                    <a:extLst>
                      <a:ext uri="{FF2B5EF4-FFF2-40B4-BE49-F238E27FC236}">
                        <a16:creationId xmlns:a16="http://schemas.microsoft.com/office/drawing/2014/main" id="{BF0824C0-F321-4811-924E-AB817517212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71" name="Rechte verbindingslijn 70">
                    <a:extLst>
                      <a:ext uri="{FF2B5EF4-FFF2-40B4-BE49-F238E27FC236}">
                        <a16:creationId xmlns:a16="http://schemas.microsoft.com/office/drawing/2014/main" id="{3106A258-B6C9-4CC2-843F-42724797C3B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5DD8DBD3-F96D-4899-9906-4456E68698D6}"/>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3D5445D0-E4FD-4E6F-85AF-A78A115A122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C6B63B1A-FF51-4A9F-B3E9-AA1F93DF0F0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9" name="Pijl: rechts 68">
                  <a:extLst>
                    <a:ext uri="{FF2B5EF4-FFF2-40B4-BE49-F238E27FC236}">
                      <a16:creationId xmlns:a16="http://schemas.microsoft.com/office/drawing/2014/main" id="{A997D8BC-ECF2-40FB-B368-B9B364B29C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6" name="Rechte verbindingslijn 45">
                <a:extLst>
                  <a:ext uri="{FF2B5EF4-FFF2-40B4-BE49-F238E27FC236}">
                    <a16:creationId xmlns:a16="http://schemas.microsoft.com/office/drawing/2014/main" id="{FC974F43-9EDA-42AA-AFF3-109FFC525CB1}"/>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7" name="Rechte verbindingslijn 46">
                <a:extLst>
                  <a:ext uri="{FF2B5EF4-FFF2-40B4-BE49-F238E27FC236}">
                    <a16:creationId xmlns:a16="http://schemas.microsoft.com/office/drawing/2014/main" id="{DC761B67-3505-4793-893E-EC4758143F34}"/>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8" name="Rechthoek 47">
                <a:extLst>
                  <a:ext uri="{FF2B5EF4-FFF2-40B4-BE49-F238E27FC236}">
                    <a16:creationId xmlns:a16="http://schemas.microsoft.com/office/drawing/2014/main" id="{7EB35090-296B-4D66-BE41-C22F0C640595}"/>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9" name="Rechthoek 48">
                <a:extLst>
                  <a:ext uri="{FF2B5EF4-FFF2-40B4-BE49-F238E27FC236}">
                    <a16:creationId xmlns:a16="http://schemas.microsoft.com/office/drawing/2014/main" id="{941D3B06-5C59-48BF-B6D4-805C9262234B}"/>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50" name="Groep 49">
                <a:extLst>
                  <a:ext uri="{FF2B5EF4-FFF2-40B4-BE49-F238E27FC236}">
                    <a16:creationId xmlns:a16="http://schemas.microsoft.com/office/drawing/2014/main" id="{416F95D8-D02D-40B5-A9BA-34F7CD4AE31F}"/>
                  </a:ext>
                </a:extLst>
              </p:cNvPr>
              <p:cNvGrpSpPr/>
              <p:nvPr userDrawn="1"/>
            </p:nvGrpSpPr>
            <p:grpSpPr>
              <a:xfrm>
                <a:off x="-2916763" y="769168"/>
                <a:ext cx="268738" cy="248381"/>
                <a:chOff x="-2916763" y="769168"/>
                <a:chExt cx="268738" cy="248381"/>
              </a:xfrm>
            </p:grpSpPr>
            <p:sp>
              <p:nvSpPr>
                <p:cNvPr id="60" name="Rechthoek 59">
                  <a:extLst>
                    <a:ext uri="{FF2B5EF4-FFF2-40B4-BE49-F238E27FC236}">
                      <a16:creationId xmlns:a16="http://schemas.microsoft.com/office/drawing/2014/main" id="{28F3E605-696D-4320-8EB8-E901B82A962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61" name="Groep 60">
                  <a:extLst>
                    <a:ext uri="{FF2B5EF4-FFF2-40B4-BE49-F238E27FC236}">
                      <a16:creationId xmlns:a16="http://schemas.microsoft.com/office/drawing/2014/main" id="{3AD4BB03-8798-4B3A-8F60-B78077A82E76}"/>
                    </a:ext>
                  </a:extLst>
                </p:cNvPr>
                <p:cNvGrpSpPr/>
                <p:nvPr userDrawn="1"/>
              </p:nvGrpSpPr>
              <p:grpSpPr>
                <a:xfrm>
                  <a:off x="-2866744" y="827071"/>
                  <a:ext cx="168701" cy="132575"/>
                  <a:chOff x="-2866744" y="827071"/>
                  <a:chExt cx="168701" cy="132575"/>
                </a:xfrm>
              </p:grpSpPr>
              <p:cxnSp>
                <p:nvCxnSpPr>
                  <p:cNvPr id="63" name="Rechte verbindingslijn 62">
                    <a:extLst>
                      <a:ext uri="{FF2B5EF4-FFF2-40B4-BE49-F238E27FC236}">
                        <a16:creationId xmlns:a16="http://schemas.microsoft.com/office/drawing/2014/main" id="{0CE187B3-5627-4390-9907-C190C9237F45}"/>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4" name="Rechte verbindingslijn 63">
                    <a:extLst>
                      <a:ext uri="{FF2B5EF4-FFF2-40B4-BE49-F238E27FC236}">
                        <a16:creationId xmlns:a16="http://schemas.microsoft.com/office/drawing/2014/main" id="{7778A884-127C-4FEB-91CA-4548D3E310D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86651227-FFF7-4E4A-82B5-8EDE55E7833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D1FA01A8-C853-4943-A90F-FEC7E107F57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E96482D3-A75E-4564-BAEE-57CDA1F2C2E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2" name="Pijl: rechts 61">
                  <a:extLst>
                    <a:ext uri="{FF2B5EF4-FFF2-40B4-BE49-F238E27FC236}">
                      <a16:creationId xmlns:a16="http://schemas.microsoft.com/office/drawing/2014/main" id="{1F8E074D-65D8-432E-BCC0-72C772F498D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51" name="Groep 50">
                <a:extLst>
                  <a:ext uri="{FF2B5EF4-FFF2-40B4-BE49-F238E27FC236}">
                    <a16:creationId xmlns:a16="http://schemas.microsoft.com/office/drawing/2014/main" id="{EDB9D5B9-973E-4B4F-8ADC-691D0B6B762E}"/>
                  </a:ext>
                </a:extLst>
              </p:cNvPr>
              <p:cNvGrpSpPr/>
              <p:nvPr userDrawn="1"/>
            </p:nvGrpSpPr>
            <p:grpSpPr>
              <a:xfrm>
                <a:off x="-2916763" y="460171"/>
                <a:ext cx="268738" cy="248381"/>
                <a:chOff x="-2916763" y="460171"/>
                <a:chExt cx="268738" cy="248381"/>
              </a:xfrm>
            </p:grpSpPr>
            <p:sp>
              <p:nvSpPr>
                <p:cNvPr id="52" name="Rechthoek 51">
                  <a:extLst>
                    <a:ext uri="{FF2B5EF4-FFF2-40B4-BE49-F238E27FC236}">
                      <a16:creationId xmlns:a16="http://schemas.microsoft.com/office/drawing/2014/main" id="{C6EF0056-4A5D-4233-B787-99EB5E414154}"/>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3" name="Groep 52">
                  <a:extLst>
                    <a:ext uri="{FF2B5EF4-FFF2-40B4-BE49-F238E27FC236}">
                      <a16:creationId xmlns:a16="http://schemas.microsoft.com/office/drawing/2014/main" id="{99BD48C2-846B-4A3F-8277-3A892FCFE0D1}"/>
                    </a:ext>
                  </a:extLst>
                </p:cNvPr>
                <p:cNvGrpSpPr/>
                <p:nvPr userDrawn="1"/>
              </p:nvGrpSpPr>
              <p:grpSpPr>
                <a:xfrm>
                  <a:off x="-2866744" y="518074"/>
                  <a:ext cx="168701" cy="132575"/>
                  <a:chOff x="-2866744" y="518074"/>
                  <a:chExt cx="168701" cy="132575"/>
                </a:xfrm>
              </p:grpSpPr>
              <p:cxnSp>
                <p:nvCxnSpPr>
                  <p:cNvPr id="55" name="Rechte verbindingslijn 54">
                    <a:extLst>
                      <a:ext uri="{FF2B5EF4-FFF2-40B4-BE49-F238E27FC236}">
                        <a16:creationId xmlns:a16="http://schemas.microsoft.com/office/drawing/2014/main" id="{5F62FD30-4070-4E75-9D02-59C123BBE78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6" name="Rechte verbindingslijn 55">
                    <a:extLst>
                      <a:ext uri="{FF2B5EF4-FFF2-40B4-BE49-F238E27FC236}">
                        <a16:creationId xmlns:a16="http://schemas.microsoft.com/office/drawing/2014/main" id="{947D578C-44AB-46A8-8275-EE0BD998E17E}"/>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7" name="Rechte verbindingslijn 56">
                    <a:extLst>
                      <a:ext uri="{FF2B5EF4-FFF2-40B4-BE49-F238E27FC236}">
                        <a16:creationId xmlns:a16="http://schemas.microsoft.com/office/drawing/2014/main" id="{075F4CC3-FC5B-465B-B93C-1AD138BD1579}"/>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C8D41877-E42B-463D-AD3C-FE726BD82F73}"/>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DE45D10A-BAE4-41BF-B850-A16D667C7D6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54" name="Pijl: rechts 53">
                  <a:extLst>
                    <a:ext uri="{FF2B5EF4-FFF2-40B4-BE49-F238E27FC236}">
                      <a16:creationId xmlns:a16="http://schemas.microsoft.com/office/drawing/2014/main" id="{7A166727-7F79-4980-B76A-AA7459C01D4D}"/>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84" name="INSTRUCTIE">
            <a:extLst>
              <a:ext uri="{FF2B5EF4-FFF2-40B4-BE49-F238E27FC236}">
                <a16:creationId xmlns:a16="http://schemas.microsoft.com/office/drawing/2014/main" id="{5B2FEF53-70E6-42B3-9CE2-B7F834BC3964}"/>
              </a:ext>
            </a:extLst>
          </p:cNvPr>
          <p:cNvGrpSpPr/>
          <p:nvPr userDrawn="1"/>
        </p:nvGrpSpPr>
        <p:grpSpPr>
          <a:xfrm>
            <a:off x="12377595" y="0"/>
            <a:ext cx="3693386" cy="6452863"/>
            <a:chOff x="-3786437" y="0"/>
            <a:chExt cx="3693386" cy="6452863"/>
          </a:xfrm>
        </p:grpSpPr>
        <p:sp>
          <p:nvSpPr>
            <p:cNvPr id="85" name="Rechthoek 84">
              <a:extLst>
                <a:ext uri="{FF2B5EF4-FFF2-40B4-BE49-F238E27FC236}">
                  <a16:creationId xmlns:a16="http://schemas.microsoft.com/office/drawing/2014/main" id="{DA7C2C24-1ADC-4550-BAB5-4AA8394C1567}"/>
                </a:ext>
              </a:extLst>
            </p:cNvPr>
            <p:cNvSpPr/>
            <p:nvPr userDrawn="1"/>
          </p:nvSpPr>
          <p:spPr>
            <a:xfrm>
              <a:off x="-3786437" y="562486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86" name="INSTRUCTIE">
              <a:extLst>
                <a:ext uri="{FF2B5EF4-FFF2-40B4-BE49-F238E27FC236}">
                  <a16:creationId xmlns:a16="http://schemas.microsoft.com/office/drawing/2014/main" id="{08760238-8F74-4D80-BCB7-1C5A44296221}"/>
                </a:ext>
              </a:extLst>
            </p:cNvPr>
            <p:cNvGrpSpPr/>
            <p:nvPr userDrawn="1"/>
          </p:nvGrpSpPr>
          <p:grpSpPr>
            <a:xfrm>
              <a:off x="-3786165" y="0"/>
              <a:ext cx="3693114" cy="5782322"/>
              <a:chOff x="-3786165" y="0"/>
              <a:chExt cx="3693114" cy="5782322"/>
            </a:xfrm>
          </p:grpSpPr>
          <p:sp>
            <p:nvSpPr>
              <p:cNvPr id="87" name="Rechthoek 86">
                <a:extLst>
                  <a:ext uri="{FF2B5EF4-FFF2-40B4-BE49-F238E27FC236}">
                    <a16:creationId xmlns:a16="http://schemas.microsoft.com/office/drawing/2014/main" id="{75D21A91-EEAB-405A-8739-A01A73914725}"/>
                  </a:ext>
                </a:extLst>
              </p:cNvPr>
              <p:cNvSpPr/>
              <p:nvPr userDrawn="1"/>
            </p:nvSpPr>
            <p:spPr>
              <a:xfrm>
                <a:off x="-3786165" y="0"/>
                <a:ext cx="3593091" cy="5624863"/>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88" name="Ovaal 87">
                <a:extLst>
                  <a:ext uri="{FF2B5EF4-FFF2-40B4-BE49-F238E27FC236}">
                    <a16:creationId xmlns:a16="http://schemas.microsoft.com/office/drawing/2014/main" id="{CDA04E64-9B35-4F29-AA7C-27191F798589}"/>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9" name="Rechthoek 88">
                <a:extLst>
                  <a:ext uri="{FF2B5EF4-FFF2-40B4-BE49-F238E27FC236}">
                    <a16:creationId xmlns:a16="http://schemas.microsoft.com/office/drawing/2014/main" id="{0CA5DC95-4A50-480E-A761-DA47F694DF73}"/>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0" name="Groep 89">
                <a:extLst>
                  <a:ext uri="{FF2B5EF4-FFF2-40B4-BE49-F238E27FC236}">
                    <a16:creationId xmlns:a16="http://schemas.microsoft.com/office/drawing/2014/main" id="{8E28C0D1-A6B5-458B-B490-EA7F3321845E}"/>
                  </a:ext>
                </a:extLst>
              </p:cNvPr>
              <p:cNvGrpSpPr/>
              <p:nvPr userDrawn="1"/>
            </p:nvGrpSpPr>
            <p:grpSpPr>
              <a:xfrm>
                <a:off x="-3316179" y="1231351"/>
                <a:ext cx="294789" cy="318834"/>
                <a:chOff x="14466489" y="1001522"/>
                <a:chExt cx="290627" cy="314333"/>
              </a:xfrm>
            </p:grpSpPr>
            <p:sp>
              <p:nvSpPr>
                <p:cNvPr id="136" name="Rechthoek 135">
                  <a:extLst>
                    <a:ext uri="{FF2B5EF4-FFF2-40B4-BE49-F238E27FC236}">
                      <a16:creationId xmlns:a16="http://schemas.microsoft.com/office/drawing/2014/main" id="{00D06F20-FB2A-42EA-B743-572311B94817}"/>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7" name="Ovaal 136">
                  <a:extLst>
                    <a:ext uri="{FF2B5EF4-FFF2-40B4-BE49-F238E27FC236}">
                      <a16:creationId xmlns:a16="http://schemas.microsoft.com/office/drawing/2014/main" id="{7770043D-FB01-4B9D-84CF-D701C98F3B7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38" name="Vrije vorm: vorm 137">
                  <a:extLst>
                    <a:ext uri="{FF2B5EF4-FFF2-40B4-BE49-F238E27FC236}">
                      <a16:creationId xmlns:a16="http://schemas.microsoft.com/office/drawing/2014/main" id="{144ECCB5-B8F6-4744-8DD1-FB072C53F17B}"/>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39" name="Rechthoek: afgeronde hoeken 138">
                  <a:extLst>
                    <a:ext uri="{FF2B5EF4-FFF2-40B4-BE49-F238E27FC236}">
                      <a16:creationId xmlns:a16="http://schemas.microsoft.com/office/drawing/2014/main" id="{8C61A20E-43D3-46BB-9832-2D48FAB0663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40" name="Rechte verbindingslijn 139">
                  <a:extLst>
                    <a:ext uri="{FF2B5EF4-FFF2-40B4-BE49-F238E27FC236}">
                      <a16:creationId xmlns:a16="http://schemas.microsoft.com/office/drawing/2014/main" id="{BB4EDDF5-22C8-44A0-92A4-0175713B6B4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1" name="Rechte verbindingslijn 140">
                  <a:extLst>
                    <a:ext uri="{FF2B5EF4-FFF2-40B4-BE49-F238E27FC236}">
                      <a16:creationId xmlns:a16="http://schemas.microsoft.com/office/drawing/2014/main" id="{6BC61612-8681-4289-B20C-F12B76ABCF22}"/>
                    </a:ext>
                  </a:extLst>
                </p:cNvPr>
                <p:cNvCxnSpPr>
                  <a:cxnSpLocks/>
                  <a:stCxn id="13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91" name="Ovaal 90">
                <a:extLst>
                  <a:ext uri="{FF2B5EF4-FFF2-40B4-BE49-F238E27FC236}">
                    <a16:creationId xmlns:a16="http://schemas.microsoft.com/office/drawing/2014/main" id="{3512D451-C44C-4123-948B-D42D034693F3}"/>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2" name="Rechthoek 91">
                <a:extLst>
                  <a:ext uri="{FF2B5EF4-FFF2-40B4-BE49-F238E27FC236}">
                    <a16:creationId xmlns:a16="http://schemas.microsoft.com/office/drawing/2014/main" id="{AD00A1FA-6D10-4353-9BDA-4411762B6FAC}"/>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3" name="Groep 92">
                <a:extLst>
                  <a:ext uri="{FF2B5EF4-FFF2-40B4-BE49-F238E27FC236}">
                    <a16:creationId xmlns:a16="http://schemas.microsoft.com/office/drawing/2014/main" id="{4B3C795F-5149-47EC-86A8-4F67DD29AF7A}"/>
                  </a:ext>
                </a:extLst>
              </p:cNvPr>
              <p:cNvGrpSpPr/>
              <p:nvPr userDrawn="1"/>
            </p:nvGrpSpPr>
            <p:grpSpPr>
              <a:xfrm>
                <a:off x="-3311319" y="2164285"/>
                <a:ext cx="825500" cy="209550"/>
                <a:chOff x="13504624" y="2482850"/>
                <a:chExt cx="825500" cy="209550"/>
              </a:xfrm>
            </p:grpSpPr>
            <p:sp>
              <p:nvSpPr>
                <p:cNvPr id="133" name="Rechthoek 132">
                  <a:extLst>
                    <a:ext uri="{FF2B5EF4-FFF2-40B4-BE49-F238E27FC236}">
                      <a16:creationId xmlns:a16="http://schemas.microsoft.com/office/drawing/2014/main" id="{C4E706BD-CCD6-4E01-B706-46F98F0A3D3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34" name="Rechte verbindingslijn 133">
                  <a:extLst>
                    <a:ext uri="{FF2B5EF4-FFF2-40B4-BE49-F238E27FC236}">
                      <a16:creationId xmlns:a16="http://schemas.microsoft.com/office/drawing/2014/main" id="{D116A888-9C87-48D3-B00E-560CC903E29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35" name="Gelijkbenige driehoek 134">
                  <a:extLst>
                    <a:ext uri="{FF2B5EF4-FFF2-40B4-BE49-F238E27FC236}">
                      <a16:creationId xmlns:a16="http://schemas.microsoft.com/office/drawing/2014/main" id="{F6A25A08-9953-4E85-98AA-E924F3511AA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94" name="Ovaal 93">
                <a:extLst>
                  <a:ext uri="{FF2B5EF4-FFF2-40B4-BE49-F238E27FC236}">
                    <a16:creationId xmlns:a16="http://schemas.microsoft.com/office/drawing/2014/main" id="{9E19F462-E7F3-49AD-AF8C-A2ABACDFAFD6}"/>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5" name="Rechthoek 94">
                <a:extLst>
                  <a:ext uri="{FF2B5EF4-FFF2-40B4-BE49-F238E27FC236}">
                    <a16:creationId xmlns:a16="http://schemas.microsoft.com/office/drawing/2014/main" id="{3BDE3FEB-B61A-4ACE-8AF2-B08A34F4645E}"/>
                  </a:ext>
                </a:extLst>
              </p:cNvPr>
              <p:cNvSpPr/>
              <p:nvPr userDrawn="1"/>
            </p:nvSpPr>
            <p:spPr>
              <a:xfrm>
                <a:off x="-3319415" y="2553360"/>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afbeelding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‘Naar achtergrond’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96" name="Ovaal 95">
                <a:extLst>
                  <a:ext uri="{FF2B5EF4-FFF2-40B4-BE49-F238E27FC236}">
                    <a16:creationId xmlns:a16="http://schemas.microsoft.com/office/drawing/2014/main" id="{95EA7597-4D65-4EA3-AFDE-EB398C98B1AF}"/>
                  </a:ext>
                </a:extLst>
              </p:cNvPr>
              <p:cNvSpPr/>
              <p:nvPr userDrawn="1"/>
            </p:nvSpPr>
            <p:spPr>
              <a:xfrm>
                <a:off x="-3603587" y="3744237"/>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7" name="Rechthoek 96">
                <a:extLst>
                  <a:ext uri="{FF2B5EF4-FFF2-40B4-BE49-F238E27FC236}">
                    <a16:creationId xmlns:a16="http://schemas.microsoft.com/office/drawing/2014/main" id="{C0B30B1B-A82B-442C-985A-393B37927C47}"/>
                  </a:ext>
                </a:extLst>
              </p:cNvPr>
              <p:cNvSpPr/>
              <p:nvPr userDrawn="1"/>
            </p:nvSpPr>
            <p:spPr>
              <a:xfrm>
                <a:off x="-3319415" y="3744238"/>
                <a:ext cx="2944682"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98" name="Groep 97">
                <a:extLst>
                  <a:ext uri="{FF2B5EF4-FFF2-40B4-BE49-F238E27FC236}">
                    <a16:creationId xmlns:a16="http://schemas.microsoft.com/office/drawing/2014/main" id="{94E5DFF1-70AE-4380-99CE-992E7B306D33}"/>
                  </a:ext>
                </a:extLst>
              </p:cNvPr>
              <p:cNvGrpSpPr/>
              <p:nvPr userDrawn="1"/>
            </p:nvGrpSpPr>
            <p:grpSpPr>
              <a:xfrm>
                <a:off x="-3408294" y="4834615"/>
                <a:ext cx="622283" cy="612919"/>
                <a:chOff x="12617641" y="3403239"/>
                <a:chExt cx="752963" cy="741634"/>
              </a:xfrm>
            </p:grpSpPr>
            <p:grpSp>
              <p:nvGrpSpPr>
                <p:cNvPr id="117" name="Groep 116">
                  <a:extLst>
                    <a:ext uri="{FF2B5EF4-FFF2-40B4-BE49-F238E27FC236}">
                      <a16:creationId xmlns:a16="http://schemas.microsoft.com/office/drawing/2014/main" id="{F80FD89A-1915-432B-A446-859988EB565F}"/>
                    </a:ext>
                  </a:extLst>
                </p:cNvPr>
                <p:cNvGrpSpPr/>
                <p:nvPr userDrawn="1"/>
              </p:nvGrpSpPr>
              <p:grpSpPr>
                <a:xfrm>
                  <a:off x="12771550" y="3403239"/>
                  <a:ext cx="467156" cy="448491"/>
                  <a:chOff x="12782177" y="3403239"/>
                  <a:chExt cx="467156" cy="448491"/>
                </a:xfrm>
              </p:grpSpPr>
              <p:grpSp>
                <p:nvGrpSpPr>
                  <p:cNvPr id="120" name="Groep 119">
                    <a:extLst>
                      <a:ext uri="{FF2B5EF4-FFF2-40B4-BE49-F238E27FC236}">
                        <a16:creationId xmlns:a16="http://schemas.microsoft.com/office/drawing/2014/main" id="{AAAC94F5-34DB-495D-84C0-03C772707046}"/>
                      </a:ext>
                    </a:extLst>
                  </p:cNvPr>
                  <p:cNvGrpSpPr/>
                  <p:nvPr userDrawn="1"/>
                </p:nvGrpSpPr>
                <p:grpSpPr>
                  <a:xfrm>
                    <a:off x="12782177" y="3403239"/>
                    <a:ext cx="412972" cy="396132"/>
                    <a:chOff x="13554906" y="3320109"/>
                    <a:chExt cx="443912" cy="425811"/>
                  </a:xfrm>
                </p:grpSpPr>
                <p:grpSp>
                  <p:nvGrpSpPr>
                    <p:cNvPr id="127" name="Groep 126">
                      <a:extLst>
                        <a:ext uri="{FF2B5EF4-FFF2-40B4-BE49-F238E27FC236}">
                          <a16:creationId xmlns:a16="http://schemas.microsoft.com/office/drawing/2014/main" id="{37FBB935-F65C-4D8B-AE7E-DBFC044A7292}"/>
                        </a:ext>
                      </a:extLst>
                    </p:cNvPr>
                    <p:cNvGrpSpPr/>
                    <p:nvPr userDrawn="1"/>
                  </p:nvGrpSpPr>
                  <p:grpSpPr>
                    <a:xfrm>
                      <a:off x="13554906" y="3320109"/>
                      <a:ext cx="443912" cy="425811"/>
                      <a:chOff x="12909684" y="1276143"/>
                      <a:chExt cx="443912" cy="425811"/>
                    </a:xfrm>
                  </p:grpSpPr>
                  <p:sp>
                    <p:nvSpPr>
                      <p:cNvPr id="130" name="Rechthoek 129">
                        <a:extLst>
                          <a:ext uri="{FF2B5EF4-FFF2-40B4-BE49-F238E27FC236}">
                            <a16:creationId xmlns:a16="http://schemas.microsoft.com/office/drawing/2014/main" id="{8B54F667-2E31-4804-9C66-4522C42837C7}"/>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1" name="Rechthoek 130">
                        <a:extLst>
                          <a:ext uri="{FF2B5EF4-FFF2-40B4-BE49-F238E27FC236}">
                            <a16:creationId xmlns:a16="http://schemas.microsoft.com/office/drawing/2014/main" id="{99A55D18-571D-4291-849D-0F3ACBFD128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2" name="Ovaal 131">
                        <a:extLst>
                          <a:ext uri="{FF2B5EF4-FFF2-40B4-BE49-F238E27FC236}">
                            <a16:creationId xmlns:a16="http://schemas.microsoft.com/office/drawing/2014/main" id="{933C8FAF-0924-4EBF-8B3A-6BB25CD8C97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28" name="Afbeelding 127">
                      <a:extLst>
                        <a:ext uri="{FF2B5EF4-FFF2-40B4-BE49-F238E27FC236}">
                          <a16:creationId xmlns:a16="http://schemas.microsoft.com/office/drawing/2014/main" id="{3C85F10B-3BEF-4746-9B2A-47B0681ACD2E}"/>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2"/>
                      <a:ext cx="173367" cy="140220"/>
                    </a:xfrm>
                    <a:prstGeom prst="rect">
                      <a:avLst/>
                    </a:prstGeom>
                  </p:spPr>
                </p:pic>
                <p:pic>
                  <p:nvPicPr>
                    <p:cNvPr id="129" name="Afbeelding 128">
                      <a:extLst>
                        <a:ext uri="{FF2B5EF4-FFF2-40B4-BE49-F238E27FC236}">
                          <a16:creationId xmlns:a16="http://schemas.microsoft.com/office/drawing/2014/main" id="{6C553907-A2A3-40DB-A3C0-D53D6A9D2FEA}"/>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121" name="Groep 120">
                    <a:extLst>
                      <a:ext uri="{FF2B5EF4-FFF2-40B4-BE49-F238E27FC236}">
                        <a16:creationId xmlns:a16="http://schemas.microsoft.com/office/drawing/2014/main" id="{1453387B-5DC6-4226-8F2C-5C3D05E3A5DF}"/>
                      </a:ext>
                    </a:extLst>
                  </p:cNvPr>
                  <p:cNvGrpSpPr/>
                  <p:nvPr userDrawn="1"/>
                </p:nvGrpSpPr>
                <p:grpSpPr>
                  <a:xfrm>
                    <a:off x="13103513" y="3705268"/>
                    <a:ext cx="145820" cy="146462"/>
                    <a:chOff x="13096169" y="3602278"/>
                    <a:chExt cx="145820" cy="146462"/>
                  </a:xfrm>
                </p:grpSpPr>
                <p:sp>
                  <p:nvSpPr>
                    <p:cNvPr id="125" name="Rechthoek 124">
                      <a:extLst>
                        <a:ext uri="{FF2B5EF4-FFF2-40B4-BE49-F238E27FC236}">
                          <a16:creationId xmlns:a16="http://schemas.microsoft.com/office/drawing/2014/main" id="{A5898C26-55FD-49D8-8430-3CBFC21AACD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6" name="Rechthoek 125">
                      <a:extLst>
                        <a:ext uri="{FF2B5EF4-FFF2-40B4-BE49-F238E27FC236}">
                          <a16:creationId xmlns:a16="http://schemas.microsoft.com/office/drawing/2014/main" id="{A5E00885-1A21-4E3A-8A32-82C8E629AE2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22" name="Groep 121">
                    <a:extLst>
                      <a:ext uri="{FF2B5EF4-FFF2-40B4-BE49-F238E27FC236}">
                        <a16:creationId xmlns:a16="http://schemas.microsoft.com/office/drawing/2014/main" id="{6980EF5F-6DC5-49BE-BDC2-535129AF43F8}"/>
                      </a:ext>
                    </a:extLst>
                  </p:cNvPr>
                  <p:cNvGrpSpPr/>
                  <p:nvPr userDrawn="1"/>
                </p:nvGrpSpPr>
                <p:grpSpPr>
                  <a:xfrm rot="10800000">
                    <a:off x="13061402" y="3665637"/>
                    <a:ext cx="145820" cy="146462"/>
                    <a:chOff x="13096169" y="3602278"/>
                    <a:chExt cx="145820" cy="146462"/>
                  </a:xfrm>
                </p:grpSpPr>
                <p:sp>
                  <p:nvSpPr>
                    <p:cNvPr id="123" name="Rechthoek 122">
                      <a:extLst>
                        <a:ext uri="{FF2B5EF4-FFF2-40B4-BE49-F238E27FC236}">
                          <a16:creationId xmlns:a16="http://schemas.microsoft.com/office/drawing/2014/main" id="{243B2A72-775C-47D7-808E-C21A0943DA3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4" name="Rechthoek 123">
                      <a:extLst>
                        <a:ext uri="{FF2B5EF4-FFF2-40B4-BE49-F238E27FC236}">
                          <a16:creationId xmlns:a16="http://schemas.microsoft.com/office/drawing/2014/main" id="{0E51FE48-AD5D-462D-9349-7E80D025EE2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18" name="Rechthoek 117">
                  <a:extLst>
                    <a:ext uri="{FF2B5EF4-FFF2-40B4-BE49-F238E27FC236}">
                      <a16:creationId xmlns:a16="http://schemas.microsoft.com/office/drawing/2014/main" id="{4706D330-A05E-4464-A8BE-FE8BFBF791DB}"/>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119" name="Gelijkbenige driehoek 118">
                  <a:extLst>
                    <a:ext uri="{FF2B5EF4-FFF2-40B4-BE49-F238E27FC236}">
                      <a16:creationId xmlns:a16="http://schemas.microsoft.com/office/drawing/2014/main" id="{55B9535A-BFFB-48D5-8F43-7E434CDC08E4}"/>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9" name="Groep 98">
                <a:extLst>
                  <a:ext uri="{FF2B5EF4-FFF2-40B4-BE49-F238E27FC236}">
                    <a16:creationId xmlns:a16="http://schemas.microsoft.com/office/drawing/2014/main" id="{C06C6BFF-CC64-4A34-AD5A-17CB5BE62623}"/>
                  </a:ext>
                </a:extLst>
              </p:cNvPr>
              <p:cNvGrpSpPr/>
              <p:nvPr userDrawn="1"/>
            </p:nvGrpSpPr>
            <p:grpSpPr>
              <a:xfrm>
                <a:off x="-3314821" y="2981448"/>
                <a:ext cx="1558053" cy="563933"/>
                <a:chOff x="-3314821" y="2981448"/>
                <a:chExt cx="1558053" cy="563933"/>
              </a:xfrm>
            </p:grpSpPr>
            <p:sp>
              <p:nvSpPr>
                <p:cNvPr id="103" name="Rechthoek 102">
                  <a:extLst>
                    <a:ext uri="{FF2B5EF4-FFF2-40B4-BE49-F238E27FC236}">
                      <a16:creationId xmlns:a16="http://schemas.microsoft.com/office/drawing/2014/main" id="{A42ACE2C-A067-413C-973A-C61877A8BFDF}"/>
                    </a:ext>
                  </a:extLst>
                </p:cNvPr>
                <p:cNvSpPr/>
                <p:nvPr userDrawn="1"/>
              </p:nvSpPr>
              <p:spPr>
                <a:xfrm>
                  <a:off x="-3314821" y="2981448"/>
                  <a:ext cx="1558053"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4" name="Rechthoek 103">
                  <a:extLst>
                    <a:ext uri="{FF2B5EF4-FFF2-40B4-BE49-F238E27FC236}">
                      <a16:creationId xmlns:a16="http://schemas.microsoft.com/office/drawing/2014/main" id="{3EA00E55-F6F3-4FA1-B2F6-A03CA781575B}"/>
                    </a:ext>
                  </a:extLst>
                </p:cNvPr>
                <p:cNvSpPr/>
                <p:nvPr userDrawn="1"/>
              </p:nvSpPr>
              <p:spPr>
                <a:xfrm>
                  <a:off x="-3304719" y="3235173"/>
                  <a:ext cx="15403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5" name="Tekstvak 104">
                  <a:extLst>
                    <a:ext uri="{FF2B5EF4-FFF2-40B4-BE49-F238E27FC236}">
                      <a16:creationId xmlns:a16="http://schemas.microsoft.com/office/drawing/2014/main" id="{DF2C31F3-2D7C-4A78-AAC7-B02DE1D48045}"/>
                    </a:ext>
                  </a:extLst>
                </p:cNvPr>
                <p:cNvSpPr txBox="1"/>
                <p:nvPr userDrawn="1"/>
              </p:nvSpPr>
              <p:spPr>
                <a:xfrm>
                  <a:off x="-3069820" y="3038892"/>
                  <a:ext cx="1089248"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Naar voorgrond</a:t>
                  </a:r>
                </a:p>
              </p:txBody>
            </p:sp>
            <p:sp>
              <p:nvSpPr>
                <p:cNvPr id="106" name="Tekstvak 105">
                  <a:extLst>
                    <a:ext uri="{FF2B5EF4-FFF2-40B4-BE49-F238E27FC236}">
                      <a16:creationId xmlns:a16="http://schemas.microsoft.com/office/drawing/2014/main" id="{A37F1B4F-F44A-4667-B73E-7B8195A45BEC}"/>
                    </a:ext>
                  </a:extLst>
                </p:cNvPr>
                <p:cNvSpPr txBox="1"/>
                <p:nvPr userDrawn="1"/>
              </p:nvSpPr>
              <p:spPr>
                <a:xfrm>
                  <a:off x="-3069820" y="3295269"/>
                  <a:ext cx="109851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Naar achtergrond</a:t>
                  </a:r>
                </a:p>
              </p:txBody>
            </p:sp>
            <p:sp>
              <p:nvSpPr>
                <p:cNvPr id="107" name="Vrije vorm: vorm 106">
                  <a:extLst>
                    <a:ext uri="{FF2B5EF4-FFF2-40B4-BE49-F238E27FC236}">
                      <a16:creationId xmlns:a16="http://schemas.microsoft.com/office/drawing/2014/main" id="{9EA4DE5F-5689-45A1-8DD1-78742797807A}"/>
                    </a:ext>
                  </a:extLst>
                </p:cNvPr>
                <p:cNvSpPr/>
                <p:nvPr userDrawn="1"/>
              </p:nvSpPr>
              <p:spPr>
                <a:xfrm>
                  <a:off x="-2051274" y="3365381"/>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8" name="Gelijkbenige driehoek 107">
                  <a:extLst>
                    <a:ext uri="{FF2B5EF4-FFF2-40B4-BE49-F238E27FC236}">
                      <a16:creationId xmlns:a16="http://schemas.microsoft.com/office/drawing/2014/main" id="{CEA660C8-4739-41BC-B0EE-61E6CC650D02}"/>
                    </a:ext>
                  </a:extLst>
                </p:cNvPr>
                <p:cNvSpPr/>
                <p:nvPr userDrawn="1"/>
              </p:nvSpPr>
              <p:spPr>
                <a:xfrm rot="5400000">
                  <a:off x="-1900674" y="3332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109" name="Groep 108">
                  <a:extLst>
                    <a:ext uri="{FF2B5EF4-FFF2-40B4-BE49-F238E27FC236}">
                      <a16:creationId xmlns:a16="http://schemas.microsoft.com/office/drawing/2014/main" id="{816D38AE-B657-4263-B4C8-5AE33C370EFE}"/>
                    </a:ext>
                  </a:extLst>
                </p:cNvPr>
                <p:cNvGrpSpPr/>
                <p:nvPr userDrawn="1"/>
              </p:nvGrpSpPr>
              <p:grpSpPr>
                <a:xfrm>
                  <a:off x="-3257052" y="3032066"/>
                  <a:ext cx="182309" cy="163794"/>
                  <a:chOff x="12832541" y="3162395"/>
                  <a:chExt cx="219532" cy="197236"/>
                </a:xfrm>
              </p:grpSpPr>
              <p:sp>
                <p:nvSpPr>
                  <p:cNvPr id="114" name="Rechthoek 113">
                    <a:extLst>
                      <a:ext uri="{FF2B5EF4-FFF2-40B4-BE49-F238E27FC236}">
                        <a16:creationId xmlns:a16="http://schemas.microsoft.com/office/drawing/2014/main" id="{C024ED60-F84E-4F6B-B4F4-B971CDD68FC1}"/>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5" name="Rechthoek 114">
                    <a:extLst>
                      <a:ext uri="{FF2B5EF4-FFF2-40B4-BE49-F238E27FC236}">
                        <a16:creationId xmlns:a16="http://schemas.microsoft.com/office/drawing/2014/main" id="{188EC64B-BF0A-4A99-80FB-8FF284E2A8E5}"/>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6" name="Rechthoek 115">
                    <a:extLst>
                      <a:ext uri="{FF2B5EF4-FFF2-40B4-BE49-F238E27FC236}">
                        <a16:creationId xmlns:a16="http://schemas.microsoft.com/office/drawing/2014/main" id="{067CECB3-73E5-44B1-9920-473D84E6FF4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nvGrpSpPr>
                <p:cNvPr id="110" name="Groep 109">
                  <a:extLst>
                    <a:ext uri="{FF2B5EF4-FFF2-40B4-BE49-F238E27FC236}">
                      <a16:creationId xmlns:a16="http://schemas.microsoft.com/office/drawing/2014/main" id="{F562F73E-3F54-46A9-A893-4512D4FD7DBB}"/>
                    </a:ext>
                  </a:extLst>
                </p:cNvPr>
                <p:cNvGrpSpPr/>
                <p:nvPr userDrawn="1"/>
              </p:nvGrpSpPr>
              <p:grpSpPr>
                <a:xfrm>
                  <a:off x="-3257053" y="3276580"/>
                  <a:ext cx="182309" cy="163794"/>
                  <a:chOff x="12832541" y="3162395"/>
                  <a:chExt cx="219532" cy="197236"/>
                </a:xfrm>
              </p:grpSpPr>
              <p:sp>
                <p:nvSpPr>
                  <p:cNvPr id="111" name="Rechthoek 110">
                    <a:extLst>
                      <a:ext uri="{FF2B5EF4-FFF2-40B4-BE49-F238E27FC236}">
                        <a16:creationId xmlns:a16="http://schemas.microsoft.com/office/drawing/2014/main" id="{43686B16-0BC8-457E-94ED-CFC732066B0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2" name="Rechthoek 111">
                    <a:extLst>
                      <a:ext uri="{FF2B5EF4-FFF2-40B4-BE49-F238E27FC236}">
                        <a16:creationId xmlns:a16="http://schemas.microsoft.com/office/drawing/2014/main" id="{42E3C9DB-6D55-4A49-96CC-832B01F063A7}"/>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3" name="Rechthoek 112">
                    <a:extLst>
                      <a:ext uri="{FF2B5EF4-FFF2-40B4-BE49-F238E27FC236}">
                        <a16:creationId xmlns:a16="http://schemas.microsoft.com/office/drawing/2014/main" id="{4C9095B4-EE84-479B-B1EC-09F251413848}"/>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nvGrpSpPr>
              <p:cNvPr id="100" name="ICOON_info">
                <a:extLst>
                  <a:ext uri="{FF2B5EF4-FFF2-40B4-BE49-F238E27FC236}">
                    <a16:creationId xmlns:a16="http://schemas.microsoft.com/office/drawing/2014/main" id="{B7444F33-5CF8-4D71-97DF-4074EB2338E6}"/>
                  </a:ext>
                </a:extLst>
              </p:cNvPr>
              <p:cNvGrpSpPr/>
              <p:nvPr userDrawn="1"/>
            </p:nvGrpSpPr>
            <p:grpSpPr>
              <a:xfrm>
                <a:off x="-376736" y="5498637"/>
                <a:ext cx="283685" cy="283685"/>
                <a:chOff x="-510741" y="5913713"/>
                <a:chExt cx="267555" cy="267555"/>
              </a:xfrm>
            </p:grpSpPr>
            <p:sp>
              <p:nvSpPr>
                <p:cNvPr id="101" name="Ovaal 100">
                  <a:extLst>
                    <a:ext uri="{FF2B5EF4-FFF2-40B4-BE49-F238E27FC236}">
                      <a16:creationId xmlns:a16="http://schemas.microsoft.com/office/drawing/2014/main" id="{019CE8C9-DFFC-4433-9ADF-5C10C5A0237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2" name="Graphic 163" descr="Informatie">
                  <a:extLst>
                    <a:ext uri="{FF2B5EF4-FFF2-40B4-BE49-F238E27FC236}">
                      <a16:creationId xmlns:a16="http://schemas.microsoft.com/office/drawing/2014/main" id="{7B734545-2529-4276-9AE7-16C2416BE5D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82270141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4" pos="735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x AFBEELDINGEN +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5"/>
            <a:ext cx="11160125" cy="877888"/>
          </a:xfrm>
        </p:spPr>
        <p:txBody>
          <a:bodyPr/>
          <a:lstStyle/>
          <a:p>
            <a:r>
              <a:rPr lang="nl-NL" noProof="0" dirty="0"/>
              <a:t>Plaats de titel van de dia hier</a:t>
            </a:r>
          </a:p>
        </p:txBody>
      </p:sp>
      <p:sp>
        <p:nvSpPr>
          <p:cNvPr id="8" name="Rechthoek: afgeronde hoeken 7">
            <a:extLst>
              <a:ext uri="{FF2B5EF4-FFF2-40B4-BE49-F238E27FC236}">
                <a16:creationId xmlns:a16="http://schemas.microsoft.com/office/drawing/2014/main" id="{BFB955E8-A081-433B-9631-83553073A6FB}"/>
              </a:ext>
            </a:extLst>
          </p:cNvPr>
          <p:cNvSpPr/>
          <p:nvPr userDrawn="1"/>
        </p:nvSpPr>
        <p:spPr>
          <a:xfrm>
            <a:off x="0" y="-429492"/>
            <a:ext cx="4164473"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3x afbeeldingen + Titel</a:t>
            </a:r>
          </a:p>
        </p:txBody>
      </p:sp>
      <p:sp>
        <p:nvSpPr>
          <p:cNvPr id="9" name="Tijdelijke aanduiding voor tekst 8">
            <a:extLst>
              <a:ext uri="{FF2B5EF4-FFF2-40B4-BE49-F238E27FC236}">
                <a16:creationId xmlns:a16="http://schemas.microsoft.com/office/drawing/2014/main" id="{C9AEC93E-9C72-4D4D-B73A-50210A18444B}"/>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0" name="Tijdelijke aanduiding voor tekst 9">
            <a:extLst>
              <a:ext uri="{FF2B5EF4-FFF2-40B4-BE49-F238E27FC236}">
                <a16:creationId xmlns:a16="http://schemas.microsoft.com/office/drawing/2014/main" id="{C9FBD1D7-F748-4BB2-AFE1-B3CD56F6A8D5}"/>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15" name="Tijdelijke aanduiding voor afbeelding 16">
            <a:extLst>
              <a:ext uri="{FF2B5EF4-FFF2-40B4-BE49-F238E27FC236}">
                <a16:creationId xmlns:a16="http://schemas.microsoft.com/office/drawing/2014/main" id="{89D56B36-D765-411E-9916-8D83193BFE7E}"/>
              </a:ext>
            </a:extLst>
          </p:cNvPr>
          <p:cNvSpPr>
            <a:spLocks noGrp="1"/>
          </p:cNvSpPr>
          <p:nvPr>
            <p:ph type="pic" sz="quarter" idx="17" hasCustomPrompt="1"/>
          </p:nvPr>
        </p:nvSpPr>
        <p:spPr>
          <a:xfrm>
            <a:off x="515938" y="1754227"/>
            <a:ext cx="3509962" cy="4586248"/>
          </a:xfrm>
          <a:solidFill>
            <a:schemeClr val="bg1">
              <a:lumMod val="95000"/>
            </a:schemeClr>
          </a:solidFill>
        </p:spPr>
        <p:txBody>
          <a:bodyPr lIns="360000" tIns="0" rIns="360000" bIns="1080000" anchor="ctr" anchorCtr="0"/>
          <a:lstStyle>
            <a:lvl1pPr marL="0" indent="0" algn="ctr">
              <a:spcBef>
                <a:spcPts val="0"/>
              </a:spcBef>
              <a:spcAft>
                <a:spcPts val="0"/>
              </a:spcAft>
              <a:buNone/>
              <a:defRPr sz="1200" i="1">
                <a:solidFill>
                  <a:schemeClr val="bg1">
                    <a:lumMod val="50000"/>
                  </a:schemeClr>
                </a:solidFill>
              </a:defRPr>
            </a:lvl1pPr>
          </a:lstStyle>
          <a:p>
            <a:r>
              <a:rPr lang="nl-NL" dirty="0"/>
              <a:t>Klik op onderstaand pictogram </a:t>
            </a:r>
          </a:p>
          <a:p>
            <a:r>
              <a:rPr lang="nl-NL" dirty="0"/>
              <a:t>om een afbeelding in te voegen</a:t>
            </a:r>
          </a:p>
        </p:txBody>
      </p:sp>
      <p:sp>
        <p:nvSpPr>
          <p:cNvPr id="16" name="Tijdelijke aanduiding voor afbeelding 16">
            <a:extLst>
              <a:ext uri="{FF2B5EF4-FFF2-40B4-BE49-F238E27FC236}">
                <a16:creationId xmlns:a16="http://schemas.microsoft.com/office/drawing/2014/main" id="{161619E9-1A2B-454F-B005-46994466C9A6}"/>
              </a:ext>
            </a:extLst>
          </p:cNvPr>
          <p:cNvSpPr>
            <a:spLocks noGrp="1"/>
          </p:cNvSpPr>
          <p:nvPr>
            <p:ph type="pic" sz="quarter" idx="18" hasCustomPrompt="1"/>
          </p:nvPr>
        </p:nvSpPr>
        <p:spPr>
          <a:xfrm>
            <a:off x="4341018" y="1754227"/>
            <a:ext cx="3509962" cy="4586248"/>
          </a:xfrm>
          <a:solidFill>
            <a:schemeClr val="bg1">
              <a:lumMod val="95000"/>
            </a:schemeClr>
          </a:solidFill>
        </p:spPr>
        <p:txBody>
          <a:bodyPr lIns="360000" tIns="0" rIns="360000" bIns="1080000" anchor="ctr" anchorCtr="0"/>
          <a:lstStyle>
            <a:lvl1pPr marL="0" indent="0" algn="ctr">
              <a:spcBef>
                <a:spcPts val="0"/>
              </a:spcBef>
              <a:spcAft>
                <a:spcPts val="0"/>
              </a:spcAft>
              <a:buNone/>
              <a:defRPr sz="1200" i="1">
                <a:solidFill>
                  <a:schemeClr val="bg1">
                    <a:lumMod val="50000"/>
                  </a:schemeClr>
                </a:solidFill>
              </a:defRPr>
            </a:lvl1pPr>
          </a:lstStyle>
          <a:p>
            <a:r>
              <a:rPr lang="nl-NL" dirty="0"/>
              <a:t>Klik op onderstaand pictogram </a:t>
            </a:r>
          </a:p>
          <a:p>
            <a:r>
              <a:rPr lang="nl-NL" dirty="0"/>
              <a:t>om een afbeelding in te voegen</a:t>
            </a:r>
          </a:p>
        </p:txBody>
      </p:sp>
      <p:sp>
        <p:nvSpPr>
          <p:cNvPr id="17" name="Tijdelijke aanduiding voor afbeelding 16">
            <a:extLst>
              <a:ext uri="{FF2B5EF4-FFF2-40B4-BE49-F238E27FC236}">
                <a16:creationId xmlns:a16="http://schemas.microsoft.com/office/drawing/2014/main" id="{28ED2DC4-E3C2-4662-88E8-0880574424C2}"/>
              </a:ext>
            </a:extLst>
          </p:cNvPr>
          <p:cNvSpPr>
            <a:spLocks noGrp="1"/>
          </p:cNvSpPr>
          <p:nvPr>
            <p:ph type="pic" sz="quarter" idx="19" hasCustomPrompt="1"/>
          </p:nvPr>
        </p:nvSpPr>
        <p:spPr>
          <a:xfrm>
            <a:off x="8166101" y="1754227"/>
            <a:ext cx="3509962" cy="4586248"/>
          </a:xfrm>
          <a:solidFill>
            <a:schemeClr val="bg1">
              <a:lumMod val="95000"/>
            </a:schemeClr>
          </a:solidFill>
        </p:spPr>
        <p:txBody>
          <a:bodyPr lIns="360000" tIns="0" rIns="360000" bIns="1080000" anchor="ctr" anchorCtr="0"/>
          <a:lstStyle>
            <a:lvl1pPr marL="0" indent="0" algn="ctr">
              <a:spcBef>
                <a:spcPts val="0"/>
              </a:spcBef>
              <a:spcAft>
                <a:spcPts val="0"/>
              </a:spcAft>
              <a:buNone/>
              <a:defRPr sz="1200" i="1">
                <a:solidFill>
                  <a:schemeClr val="bg1">
                    <a:lumMod val="50000"/>
                  </a:schemeClr>
                </a:solidFill>
              </a:defRPr>
            </a:lvl1pPr>
          </a:lstStyle>
          <a:p>
            <a:r>
              <a:rPr lang="nl-NL" dirty="0"/>
              <a:t>Klik op onderstaand pictogram </a:t>
            </a:r>
          </a:p>
          <a:p>
            <a:r>
              <a:rPr lang="nl-NL" dirty="0"/>
              <a:t>om een afbeelding in te voegen</a:t>
            </a:r>
          </a:p>
        </p:txBody>
      </p:sp>
      <p:grpSp>
        <p:nvGrpSpPr>
          <p:cNvPr id="54" name="INSTRUCTIE">
            <a:extLst>
              <a:ext uri="{FF2B5EF4-FFF2-40B4-BE49-F238E27FC236}">
                <a16:creationId xmlns:a16="http://schemas.microsoft.com/office/drawing/2014/main" id="{ED293C6E-5F97-40C6-8D58-C001D4BF7522}"/>
              </a:ext>
            </a:extLst>
          </p:cNvPr>
          <p:cNvGrpSpPr/>
          <p:nvPr userDrawn="1"/>
        </p:nvGrpSpPr>
        <p:grpSpPr>
          <a:xfrm>
            <a:off x="-3786437" y="0"/>
            <a:ext cx="3693386" cy="5270646"/>
            <a:chOff x="-3786437" y="0"/>
            <a:chExt cx="3693386" cy="5270646"/>
          </a:xfrm>
        </p:grpSpPr>
        <p:sp>
          <p:nvSpPr>
            <p:cNvPr id="55" name="Rechthoek 54">
              <a:extLst>
                <a:ext uri="{FF2B5EF4-FFF2-40B4-BE49-F238E27FC236}">
                  <a16:creationId xmlns:a16="http://schemas.microsoft.com/office/drawing/2014/main" id="{A640C1A8-4E98-4325-B763-BFB4E320C4C0}"/>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56" name="Rechthoek 55">
              <a:extLst>
                <a:ext uri="{FF2B5EF4-FFF2-40B4-BE49-F238E27FC236}">
                  <a16:creationId xmlns:a16="http://schemas.microsoft.com/office/drawing/2014/main" id="{F45270FC-EA12-4408-AFAE-B449D770D95E}"/>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57" name="Ovaal 56">
              <a:extLst>
                <a:ext uri="{FF2B5EF4-FFF2-40B4-BE49-F238E27FC236}">
                  <a16:creationId xmlns:a16="http://schemas.microsoft.com/office/drawing/2014/main" id="{F4F7A986-7DD7-40CE-A0C3-2B62895EBCFC}"/>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58" name="Rechthoek 57">
              <a:extLst>
                <a:ext uri="{FF2B5EF4-FFF2-40B4-BE49-F238E27FC236}">
                  <a16:creationId xmlns:a16="http://schemas.microsoft.com/office/drawing/2014/main" id="{7B83CF78-7B6B-4AD5-9ED5-6CEDDB36C2F4}"/>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59" name="Groep 58">
              <a:extLst>
                <a:ext uri="{FF2B5EF4-FFF2-40B4-BE49-F238E27FC236}">
                  <a16:creationId xmlns:a16="http://schemas.microsoft.com/office/drawing/2014/main" id="{925F3821-A96F-44F9-82F8-9B1A16A0F11C}"/>
                </a:ext>
              </a:extLst>
            </p:cNvPr>
            <p:cNvGrpSpPr/>
            <p:nvPr userDrawn="1"/>
          </p:nvGrpSpPr>
          <p:grpSpPr>
            <a:xfrm>
              <a:off x="-3316179" y="1231351"/>
              <a:ext cx="294789" cy="318834"/>
              <a:chOff x="14466489" y="1001522"/>
              <a:chExt cx="290627" cy="314333"/>
            </a:xfrm>
          </p:grpSpPr>
          <p:sp>
            <p:nvSpPr>
              <p:cNvPr id="88" name="Rechthoek 87">
                <a:extLst>
                  <a:ext uri="{FF2B5EF4-FFF2-40B4-BE49-F238E27FC236}">
                    <a16:creationId xmlns:a16="http://schemas.microsoft.com/office/drawing/2014/main" id="{4CB42E74-3551-432E-AC46-09B4FB3CBF24}"/>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89" name="Ovaal 88">
                <a:extLst>
                  <a:ext uri="{FF2B5EF4-FFF2-40B4-BE49-F238E27FC236}">
                    <a16:creationId xmlns:a16="http://schemas.microsoft.com/office/drawing/2014/main" id="{4C4D6DCF-7507-4BF0-8D5F-B2A3E60E298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90" name="Vrije vorm: vorm 89">
                <a:extLst>
                  <a:ext uri="{FF2B5EF4-FFF2-40B4-BE49-F238E27FC236}">
                    <a16:creationId xmlns:a16="http://schemas.microsoft.com/office/drawing/2014/main" id="{0999B41D-D55B-48D7-A4F7-2E8999DD4756}"/>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91" name="Rechthoek: afgeronde hoeken 90">
                <a:extLst>
                  <a:ext uri="{FF2B5EF4-FFF2-40B4-BE49-F238E27FC236}">
                    <a16:creationId xmlns:a16="http://schemas.microsoft.com/office/drawing/2014/main" id="{7F428687-14FE-42A2-A571-3933E4681DC0}"/>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92" name="Rechte verbindingslijn 91">
                <a:extLst>
                  <a:ext uri="{FF2B5EF4-FFF2-40B4-BE49-F238E27FC236}">
                    <a16:creationId xmlns:a16="http://schemas.microsoft.com/office/drawing/2014/main" id="{BE3469AE-DD01-4978-AB9E-8304547EC15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Rechte verbindingslijn 92">
                <a:extLst>
                  <a:ext uri="{FF2B5EF4-FFF2-40B4-BE49-F238E27FC236}">
                    <a16:creationId xmlns:a16="http://schemas.microsoft.com/office/drawing/2014/main" id="{3213BB01-89B1-4072-9DB3-82FAC7731CA8}"/>
                  </a:ext>
                </a:extLst>
              </p:cNvPr>
              <p:cNvCxnSpPr>
                <a:cxnSpLocks/>
                <a:stCxn id="9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0" name="Ovaal 59">
              <a:extLst>
                <a:ext uri="{FF2B5EF4-FFF2-40B4-BE49-F238E27FC236}">
                  <a16:creationId xmlns:a16="http://schemas.microsoft.com/office/drawing/2014/main" id="{27429EFB-D708-4B37-9A84-4E26791D05D6}"/>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61" name="Rechthoek 60">
              <a:extLst>
                <a:ext uri="{FF2B5EF4-FFF2-40B4-BE49-F238E27FC236}">
                  <a16:creationId xmlns:a16="http://schemas.microsoft.com/office/drawing/2014/main" id="{EAC6880B-33B4-49BF-82C6-0E3808E5C0A2}"/>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62" name="Groep 61">
              <a:extLst>
                <a:ext uri="{FF2B5EF4-FFF2-40B4-BE49-F238E27FC236}">
                  <a16:creationId xmlns:a16="http://schemas.microsoft.com/office/drawing/2014/main" id="{616D82D8-CAD3-4960-AEBC-6B0D977BD7D1}"/>
                </a:ext>
              </a:extLst>
            </p:cNvPr>
            <p:cNvGrpSpPr/>
            <p:nvPr userDrawn="1"/>
          </p:nvGrpSpPr>
          <p:grpSpPr>
            <a:xfrm>
              <a:off x="-3311319" y="2164285"/>
              <a:ext cx="825500" cy="209550"/>
              <a:chOff x="13504624" y="2482850"/>
              <a:chExt cx="825500" cy="209550"/>
            </a:xfrm>
          </p:grpSpPr>
          <p:sp>
            <p:nvSpPr>
              <p:cNvPr id="85" name="Rechthoek 84">
                <a:extLst>
                  <a:ext uri="{FF2B5EF4-FFF2-40B4-BE49-F238E27FC236}">
                    <a16:creationId xmlns:a16="http://schemas.microsoft.com/office/drawing/2014/main" id="{F4581A12-9812-4014-9CAF-CFF7F37AFD8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86" name="Rechte verbindingslijn 85">
                <a:extLst>
                  <a:ext uri="{FF2B5EF4-FFF2-40B4-BE49-F238E27FC236}">
                    <a16:creationId xmlns:a16="http://schemas.microsoft.com/office/drawing/2014/main" id="{1907E929-0653-4C56-BA94-38171F1C5E7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7" name="Gelijkbenige driehoek 86">
                <a:extLst>
                  <a:ext uri="{FF2B5EF4-FFF2-40B4-BE49-F238E27FC236}">
                    <a16:creationId xmlns:a16="http://schemas.microsoft.com/office/drawing/2014/main" id="{41814860-12CA-4588-B7C6-91483FE54B6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63" name="Ovaal 62">
              <a:extLst>
                <a:ext uri="{FF2B5EF4-FFF2-40B4-BE49-F238E27FC236}">
                  <a16:creationId xmlns:a16="http://schemas.microsoft.com/office/drawing/2014/main" id="{68165EC7-3F1C-44A3-85CB-8B0AD0574987}"/>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64" name="Rechthoek 63">
              <a:extLst>
                <a:ext uri="{FF2B5EF4-FFF2-40B4-BE49-F238E27FC236}">
                  <a16:creationId xmlns:a16="http://schemas.microsoft.com/office/drawing/2014/main" id="{99F8F4AE-67B7-41FA-B802-3FA3115C27D0}"/>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65" name="Groep 64">
              <a:extLst>
                <a:ext uri="{FF2B5EF4-FFF2-40B4-BE49-F238E27FC236}">
                  <a16:creationId xmlns:a16="http://schemas.microsoft.com/office/drawing/2014/main" id="{EAB0E4F3-9178-4B51-8D40-B3F7BF00E30F}"/>
                </a:ext>
              </a:extLst>
            </p:cNvPr>
            <p:cNvGrpSpPr/>
            <p:nvPr userDrawn="1"/>
          </p:nvGrpSpPr>
          <p:grpSpPr>
            <a:xfrm>
              <a:off x="-3408294" y="3643742"/>
              <a:ext cx="622283" cy="612920"/>
              <a:chOff x="12617641" y="3403239"/>
              <a:chExt cx="752963" cy="741634"/>
            </a:xfrm>
          </p:grpSpPr>
          <p:grpSp>
            <p:nvGrpSpPr>
              <p:cNvPr id="69" name="Groep 68">
                <a:extLst>
                  <a:ext uri="{FF2B5EF4-FFF2-40B4-BE49-F238E27FC236}">
                    <a16:creationId xmlns:a16="http://schemas.microsoft.com/office/drawing/2014/main" id="{F6429551-5AFF-4CD9-9FE9-3703258293B5}"/>
                  </a:ext>
                </a:extLst>
              </p:cNvPr>
              <p:cNvGrpSpPr/>
              <p:nvPr userDrawn="1"/>
            </p:nvGrpSpPr>
            <p:grpSpPr>
              <a:xfrm>
                <a:off x="12771530" y="3403239"/>
                <a:ext cx="467176" cy="448491"/>
                <a:chOff x="12782157" y="3403239"/>
                <a:chExt cx="467176" cy="448491"/>
              </a:xfrm>
            </p:grpSpPr>
            <p:grpSp>
              <p:nvGrpSpPr>
                <p:cNvPr id="72" name="Groep 71">
                  <a:extLst>
                    <a:ext uri="{FF2B5EF4-FFF2-40B4-BE49-F238E27FC236}">
                      <a16:creationId xmlns:a16="http://schemas.microsoft.com/office/drawing/2014/main" id="{8DB5D426-9E36-4FC0-93ED-0FCB99CF1383}"/>
                    </a:ext>
                  </a:extLst>
                </p:cNvPr>
                <p:cNvGrpSpPr/>
                <p:nvPr userDrawn="1"/>
              </p:nvGrpSpPr>
              <p:grpSpPr>
                <a:xfrm>
                  <a:off x="12782157" y="3403239"/>
                  <a:ext cx="412976" cy="396132"/>
                  <a:chOff x="13554906" y="3320109"/>
                  <a:chExt cx="443917" cy="425811"/>
                </a:xfrm>
              </p:grpSpPr>
              <p:grpSp>
                <p:nvGrpSpPr>
                  <p:cNvPr id="79" name="Groep 78">
                    <a:extLst>
                      <a:ext uri="{FF2B5EF4-FFF2-40B4-BE49-F238E27FC236}">
                        <a16:creationId xmlns:a16="http://schemas.microsoft.com/office/drawing/2014/main" id="{58AE02BC-FE3F-43B9-A31E-2F23B77C5D70}"/>
                      </a:ext>
                    </a:extLst>
                  </p:cNvPr>
                  <p:cNvGrpSpPr/>
                  <p:nvPr userDrawn="1"/>
                </p:nvGrpSpPr>
                <p:grpSpPr>
                  <a:xfrm>
                    <a:off x="13554906" y="3320109"/>
                    <a:ext cx="443917" cy="425811"/>
                    <a:chOff x="12909684" y="1276143"/>
                    <a:chExt cx="443917" cy="425811"/>
                  </a:xfrm>
                </p:grpSpPr>
                <p:sp>
                  <p:nvSpPr>
                    <p:cNvPr id="82" name="Rechthoek 81">
                      <a:extLst>
                        <a:ext uri="{FF2B5EF4-FFF2-40B4-BE49-F238E27FC236}">
                          <a16:creationId xmlns:a16="http://schemas.microsoft.com/office/drawing/2014/main" id="{CA1FC6F0-854A-43FF-80B0-01B180EECE9E}"/>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83" name="Rechthoek 82">
                      <a:extLst>
                        <a:ext uri="{FF2B5EF4-FFF2-40B4-BE49-F238E27FC236}">
                          <a16:creationId xmlns:a16="http://schemas.microsoft.com/office/drawing/2014/main" id="{C3B3CDCF-2153-4114-B4A1-E561012944E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84" name="Ovaal 83">
                      <a:extLst>
                        <a:ext uri="{FF2B5EF4-FFF2-40B4-BE49-F238E27FC236}">
                          <a16:creationId xmlns:a16="http://schemas.microsoft.com/office/drawing/2014/main" id="{28899272-6D2D-4B6B-80C9-1BCCE52CECAB}"/>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80" name="Afbeelding 79">
                    <a:extLst>
                      <a:ext uri="{FF2B5EF4-FFF2-40B4-BE49-F238E27FC236}">
                        <a16:creationId xmlns:a16="http://schemas.microsoft.com/office/drawing/2014/main" id="{09F04832-22B5-43B1-BE9B-C99E77A17328}"/>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81" name="Afbeelding 80">
                    <a:extLst>
                      <a:ext uri="{FF2B5EF4-FFF2-40B4-BE49-F238E27FC236}">
                        <a16:creationId xmlns:a16="http://schemas.microsoft.com/office/drawing/2014/main" id="{06B2D4E2-B26E-4F6F-9E8B-390D511426A8}"/>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73" name="Groep 72">
                  <a:extLst>
                    <a:ext uri="{FF2B5EF4-FFF2-40B4-BE49-F238E27FC236}">
                      <a16:creationId xmlns:a16="http://schemas.microsoft.com/office/drawing/2014/main" id="{309342A7-65AA-4B66-9C9C-A6C99AB23085}"/>
                    </a:ext>
                  </a:extLst>
                </p:cNvPr>
                <p:cNvGrpSpPr/>
                <p:nvPr userDrawn="1"/>
              </p:nvGrpSpPr>
              <p:grpSpPr>
                <a:xfrm>
                  <a:off x="13103513" y="3705268"/>
                  <a:ext cx="145820" cy="146462"/>
                  <a:chOff x="13096169" y="3602278"/>
                  <a:chExt cx="145820" cy="146462"/>
                </a:xfrm>
              </p:grpSpPr>
              <p:sp>
                <p:nvSpPr>
                  <p:cNvPr id="77" name="Rechthoek 76">
                    <a:extLst>
                      <a:ext uri="{FF2B5EF4-FFF2-40B4-BE49-F238E27FC236}">
                        <a16:creationId xmlns:a16="http://schemas.microsoft.com/office/drawing/2014/main" id="{FAB7B0A9-A4B1-4F81-A144-950F222C85D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78" name="Rechthoek 77">
                    <a:extLst>
                      <a:ext uri="{FF2B5EF4-FFF2-40B4-BE49-F238E27FC236}">
                        <a16:creationId xmlns:a16="http://schemas.microsoft.com/office/drawing/2014/main" id="{FA9D294A-076D-4E46-9DA5-1DE4970A63A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74" name="Groep 73">
                  <a:extLst>
                    <a:ext uri="{FF2B5EF4-FFF2-40B4-BE49-F238E27FC236}">
                      <a16:creationId xmlns:a16="http://schemas.microsoft.com/office/drawing/2014/main" id="{37EBC32A-19F3-4D16-B0FF-F38A37E6E3CF}"/>
                    </a:ext>
                  </a:extLst>
                </p:cNvPr>
                <p:cNvGrpSpPr/>
                <p:nvPr userDrawn="1"/>
              </p:nvGrpSpPr>
              <p:grpSpPr>
                <a:xfrm rot="10800000">
                  <a:off x="13061402" y="3665637"/>
                  <a:ext cx="145820" cy="146462"/>
                  <a:chOff x="13096169" y="3602278"/>
                  <a:chExt cx="145820" cy="146462"/>
                </a:xfrm>
              </p:grpSpPr>
              <p:sp>
                <p:nvSpPr>
                  <p:cNvPr id="75" name="Rechthoek 74">
                    <a:extLst>
                      <a:ext uri="{FF2B5EF4-FFF2-40B4-BE49-F238E27FC236}">
                        <a16:creationId xmlns:a16="http://schemas.microsoft.com/office/drawing/2014/main" id="{E101B0B1-9686-43F6-A0DD-217FD38D0C1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76" name="Rechthoek 75">
                    <a:extLst>
                      <a:ext uri="{FF2B5EF4-FFF2-40B4-BE49-F238E27FC236}">
                        <a16:creationId xmlns:a16="http://schemas.microsoft.com/office/drawing/2014/main" id="{EB428A74-6F85-473F-86CD-145B4D457C5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70" name="Rechthoek 69">
                <a:extLst>
                  <a:ext uri="{FF2B5EF4-FFF2-40B4-BE49-F238E27FC236}">
                    <a16:creationId xmlns:a16="http://schemas.microsoft.com/office/drawing/2014/main" id="{35C609E8-29F6-41FF-B934-38B289DB98D8}"/>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71" name="Gelijkbenige driehoek 70">
                <a:extLst>
                  <a:ext uri="{FF2B5EF4-FFF2-40B4-BE49-F238E27FC236}">
                    <a16:creationId xmlns:a16="http://schemas.microsoft.com/office/drawing/2014/main" id="{D556DF4D-3800-48EE-86D6-14FA63983045}"/>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66" name="ICOON_info">
              <a:extLst>
                <a:ext uri="{FF2B5EF4-FFF2-40B4-BE49-F238E27FC236}">
                  <a16:creationId xmlns:a16="http://schemas.microsoft.com/office/drawing/2014/main" id="{88154E0D-A357-452E-8C93-D5394685773D}"/>
                </a:ext>
              </a:extLst>
            </p:cNvPr>
            <p:cNvGrpSpPr/>
            <p:nvPr userDrawn="1"/>
          </p:nvGrpSpPr>
          <p:grpSpPr>
            <a:xfrm>
              <a:off x="-376736" y="4271597"/>
              <a:ext cx="283685" cy="283685"/>
              <a:chOff x="-510741" y="5913713"/>
              <a:chExt cx="267555" cy="267555"/>
            </a:xfrm>
          </p:grpSpPr>
          <p:sp>
            <p:nvSpPr>
              <p:cNvPr id="67" name="Ovaal 66">
                <a:extLst>
                  <a:ext uri="{FF2B5EF4-FFF2-40B4-BE49-F238E27FC236}">
                    <a16:creationId xmlns:a16="http://schemas.microsoft.com/office/drawing/2014/main" id="{1102DD94-B713-4FD9-BE90-9E98FAB92B6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68" name="Graphic 163" descr="Informatie">
                <a:extLst>
                  <a:ext uri="{FF2B5EF4-FFF2-40B4-BE49-F238E27FC236}">
                    <a16:creationId xmlns:a16="http://schemas.microsoft.com/office/drawing/2014/main" id="{5B9B1BFA-9E59-4D7A-B505-020374125B0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305942453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x FOTO + TEKST">
    <p:bg>
      <p:bgPr>
        <a:solidFill>
          <a:srgbClr val="EBEBEC"/>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4"/>
            <a:ext cx="11160125" cy="877889"/>
          </a:xfrm>
        </p:spPr>
        <p:txBody>
          <a:bodyPr/>
          <a:lstStyle>
            <a:lvl1pPr>
              <a:defRPr sz="4800"/>
            </a:lvl1pPr>
          </a:lstStyle>
          <a:p>
            <a:r>
              <a:rPr lang="nl-NL" noProof="0" dirty="0"/>
              <a:t>Plaats de titel van de dia hier</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108209"/>
            <a:ext cx="2933400" cy="151790"/>
          </a:xfrm>
        </p:spPr>
        <p:txBody>
          <a:bodyPr/>
          <a:lstStyle/>
          <a:p>
            <a:fld id="{731CD031-FC28-41D7-9493-FCE2B056A56B}" type="datetime4">
              <a:rPr lang="nl-NL" noProof="0" smtClean="0"/>
              <a:t>11 januari 2024</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108209"/>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108209"/>
            <a:ext cx="284597" cy="151790"/>
          </a:xfrm>
        </p:spPr>
        <p:txBody>
          <a:bodyPr/>
          <a:lstStyle/>
          <a:p>
            <a:fld id="{D7B5DC5B-6873-43DB-ADC7-B15ACCE0DFDB}" type="slidenum">
              <a:rPr lang="nl-NL" noProof="0" smtClean="0"/>
              <a:t>‹#›</a:t>
            </a:fld>
            <a:endParaRPr lang="nl-NL" noProof="0" dirty="0"/>
          </a:p>
        </p:txBody>
      </p:sp>
      <p:sp>
        <p:nvSpPr>
          <p:cNvPr id="7" name="Rechthoek: afgeronde hoeken 6">
            <a:extLst>
              <a:ext uri="{FF2B5EF4-FFF2-40B4-BE49-F238E27FC236}">
                <a16:creationId xmlns:a16="http://schemas.microsoft.com/office/drawing/2014/main" id="{5682581D-A08E-4726-919C-43E290CAC50C}"/>
              </a:ext>
            </a:extLst>
          </p:cNvPr>
          <p:cNvSpPr/>
          <p:nvPr userDrawn="1"/>
        </p:nvSpPr>
        <p:spPr>
          <a:xfrm>
            <a:off x="0" y="-429492"/>
            <a:ext cx="4249433"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3x AFBEELDINGEN + tekst</a:t>
            </a:r>
          </a:p>
        </p:txBody>
      </p:sp>
      <p:sp>
        <p:nvSpPr>
          <p:cNvPr id="8" name="Tijdelijke aanduiding voor tekst 7">
            <a:extLst>
              <a:ext uri="{FF2B5EF4-FFF2-40B4-BE49-F238E27FC236}">
                <a16:creationId xmlns:a16="http://schemas.microsoft.com/office/drawing/2014/main" id="{22592173-D1F4-4418-AB43-988274E3649C}"/>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9" name="Tijdelijke aanduiding voor tekst 8">
            <a:extLst>
              <a:ext uri="{FF2B5EF4-FFF2-40B4-BE49-F238E27FC236}">
                <a16:creationId xmlns:a16="http://schemas.microsoft.com/office/drawing/2014/main" id="{01C960BD-E398-47D8-B262-50414F00D4CF}"/>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12" name="Tijdelijke aanduiding voor afbeelding 16">
            <a:extLst>
              <a:ext uri="{FF2B5EF4-FFF2-40B4-BE49-F238E27FC236}">
                <a16:creationId xmlns:a16="http://schemas.microsoft.com/office/drawing/2014/main" id="{E896F0B1-42B1-47AC-BED5-A6FB8258D4D7}"/>
              </a:ext>
            </a:extLst>
          </p:cNvPr>
          <p:cNvSpPr>
            <a:spLocks noGrp="1"/>
          </p:cNvSpPr>
          <p:nvPr>
            <p:ph type="pic" sz="quarter" idx="17" hasCustomPrompt="1"/>
          </p:nvPr>
        </p:nvSpPr>
        <p:spPr>
          <a:xfrm>
            <a:off x="515938" y="1754227"/>
            <a:ext cx="3509962"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18" name="Tijdelijke aanduiding voor afbeelding 16">
            <a:extLst>
              <a:ext uri="{FF2B5EF4-FFF2-40B4-BE49-F238E27FC236}">
                <a16:creationId xmlns:a16="http://schemas.microsoft.com/office/drawing/2014/main" id="{ED88A2A2-E890-4A1B-A8C2-E7D4ED2FE037}"/>
              </a:ext>
            </a:extLst>
          </p:cNvPr>
          <p:cNvSpPr>
            <a:spLocks noGrp="1"/>
          </p:cNvSpPr>
          <p:nvPr>
            <p:ph type="pic" sz="quarter" idx="18" hasCustomPrompt="1"/>
          </p:nvPr>
        </p:nvSpPr>
        <p:spPr>
          <a:xfrm>
            <a:off x="4341018" y="1754227"/>
            <a:ext cx="3509962"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19" name="Tijdelijke aanduiding voor afbeelding 16">
            <a:extLst>
              <a:ext uri="{FF2B5EF4-FFF2-40B4-BE49-F238E27FC236}">
                <a16:creationId xmlns:a16="http://schemas.microsoft.com/office/drawing/2014/main" id="{21EE98B7-13AC-4DF2-8E05-816B13B808A7}"/>
              </a:ext>
            </a:extLst>
          </p:cNvPr>
          <p:cNvSpPr>
            <a:spLocks noGrp="1"/>
          </p:cNvSpPr>
          <p:nvPr>
            <p:ph type="pic" sz="quarter" idx="19" hasCustomPrompt="1"/>
          </p:nvPr>
        </p:nvSpPr>
        <p:spPr>
          <a:xfrm>
            <a:off x="8166101" y="1754227"/>
            <a:ext cx="3509962"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20" name="Tijdelijke aanduiding voor tekst 28">
            <a:extLst>
              <a:ext uri="{FF2B5EF4-FFF2-40B4-BE49-F238E27FC236}">
                <a16:creationId xmlns:a16="http://schemas.microsoft.com/office/drawing/2014/main" id="{F1131722-DC1F-440F-BF52-66EC7391816A}"/>
              </a:ext>
            </a:extLst>
          </p:cNvPr>
          <p:cNvSpPr>
            <a:spLocks noGrp="1"/>
          </p:cNvSpPr>
          <p:nvPr>
            <p:ph type="body" sz="quarter" idx="16" hasCustomPrompt="1"/>
          </p:nvPr>
        </p:nvSpPr>
        <p:spPr>
          <a:xfrm>
            <a:off x="515938" y="3756063"/>
            <a:ext cx="3509959" cy="2584411"/>
          </a:xfrm>
          <a:solidFill>
            <a:schemeClr val="bg1"/>
          </a:solidFill>
        </p:spPr>
        <p:txBody>
          <a:bodyPr/>
          <a:lstStyle>
            <a:lvl1pPr marL="0" indent="0">
              <a:buNone/>
              <a:defRPr sz="100">
                <a:solidFill>
                  <a:schemeClr val="bg1"/>
                </a:solidFill>
              </a:defRPr>
            </a:lvl1pPr>
          </a:lstStyle>
          <a:p>
            <a:pPr lvl="0"/>
            <a:r>
              <a:rPr lang="nl-NL"/>
              <a:t> </a:t>
            </a:r>
            <a:endParaRPr lang="nl-NL" dirty="0"/>
          </a:p>
        </p:txBody>
      </p:sp>
      <p:sp>
        <p:nvSpPr>
          <p:cNvPr id="21" name="Tijdelijke aanduiding voor tekst 28">
            <a:extLst>
              <a:ext uri="{FF2B5EF4-FFF2-40B4-BE49-F238E27FC236}">
                <a16:creationId xmlns:a16="http://schemas.microsoft.com/office/drawing/2014/main" id="{CD37E532-3720-4BA1-AC0F-C02FCD05B3BE}"/>
              </a:ext>
            </a:extLst>
          </p:cNvPr>
          <p:cNvSpPr>
            <a:spLocks noGrp="1"/>
          </p:cNvSpPr>
          <p:nvPr>
            <p:ph type="body" sz="quarter" idx="20" hasCustomPrompt="1"/>
          </p:nvPr>
        </p:nvSpPr>
        <p:spPr>
          <a:xfrm>
            <a:off x="4341015" y="3756063"/>
            <a:ext cx="3509959" cy="2584411"/>
          </a:xfrm>
          <a:solidFill>
            <a:schemeClr val="bg1"/>
          </a:solidFill>
        </p:spPr>
        <p:txBody>
          <a:bodyPr/>
          <a:lstStyle>
            <a:lvl1pPr marL="0" indent="0">
              <a:buNone/>
              <a:defRPr sz="100">
                <a:solidFill>
                  <a:schemeClr val="bg1"/>
                </a:solidFill>
              </a:defRPr>
            </a:lvl1pPr>
          </a:lstStyle>
          <a:p>
            <a:pPr lvl="0"/>
            <a:r>
              <a:rPr lang="nl-NL"/>
              <a:t> </a:t>
            </a:r>
            <a:endParaRPr lang="nl-NL" dirty="0"/>
          </a:p>
        </p:txBody>
      </p:sp>
      <p:sp>
        <p:nvSpPr>
          <p:cNvPr id="22" name="Tijdelijke aanduiding voor tekst 28">
            <a:extLst>
              <a:ext uri="{FF2B5EF4-FFF2-40B4-BE49-F238E27FC236}">
                <a16:creationId xmlns:a16="http://schemas.microsoft.com/office/drawing/2014/main" id="{3CBC20AB-BFB3-44F1-97B2-D57A0123DE5E}"/>
              </a:ext>
            </a:extLst>
          </p:cNvPr>
          <p:cNvSpPr>
            <a:spLocks noGrp="1"/>
          </p:cNvSpPr>
          <p:nvPr>
            <p:ph type="body" sz="quarter" idx="21" hasCustomPrompt="1"/>
          </p:nvPr>
        </p:nvSpPr>
        <p:spPr>
          <a:xfrm>
            <a:off x="8166089" y="3756063"/>
            <a:ext cx="3509959" cy="2584411"/>
          </a:xfrm>
          <a:solidFill>
            <a:schemeClr val="bg1"/>
          </a:solidFill>
        </p:spPr>
        <p:txBody>
          <a:bodyPr/>
          <a:lstStyle>
            <a:lvl1pPr marL="0" indent="0">
              <a:buNone/>
              <a:defRPr sz="100">
                <a:solidFill>
                  <a:schemeClr val="bg1"/>
                </a:solidFill>
              </a:defRPr>
            </a:lvl1pPr>
          </a:lstStyle>
          <a:p>
            <a:pPr lvl="0"/>
            <a:r>
              <a:rPr lang="nl-NL"/>
              <a:t> </a:t>
            </a:r>
            <a:endParaRPr lang="nl-NL" dirty="0"/>
          </a:p>
        </p:txBody>
      </p:sp>
      <p:sp>
        <p:nvSpPr>
          <p:cNvPr id="25" name="Tijdelijke aanduiding voor verticale tekst 2">
            <a:extLst>
              <a:ext uri="{FF2B5EF4-FFF2-40B4-BE49-F238E27FC236}">
                <a16:creationId xmlns:a16="http://schemas.microsoft.com/office/drawing/2014/main" id="{8C8B6AC5-B51E-48E3-B0D8-C81AF20C1728}"/>
              </a:ext>
            </a:extLst>
          </p:cNvPr>
          <p:cNvSpPr>
            <a:spLocks noGrp="1"/>
          </p:cNvSpPr>
          <p:nvPr>
            <p:ph type="body" orient="vert" idx="1" hasCustomPrompt="1"/>
          </p:nvPr>
        </p:nvSpPr>
        <p:spPr>
          <a:xfrm>
            <a:off x="719985" y="4523798"/>
            <a:ext cx="3102715" cy="1584901"/>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congue massa. Fusce posuere, magna sed pulvinar ultricies, purus lectus malesuada libero, sit amet commodo magna eros quis </a:t>
            </a:r>
            <a:r>
              <a:rPr lang="nl-NL" noProof="0" dirty="0" err="1"/>
              <a:t>urna</a:t>
            </a:r>
            <a:r>
              <a:rPr lang="nl-NL" noProof="0" dirty="0"/>
              <a:t>.</a:t>
            </a:r>
          </a:p>
        </p:txBody>
      </p:sp>
      <p:sp>
        <p:nvSpPr>
          <p:cNvPr id="26" name="Tijdelijke aanduiding voor verticale tekst 2">
            <a:extLst>
              <a:ext uri="{FF2B5EF4-FFF2-40B4-BE49-F238E27FC236}">
                <a16:creationId xmlns:a16="http://schemas.microsoft.com/office/drawing/2014/main" id="{B6515488-F2FB-4494-A440-18B2F117FBFE}"/>
              </a:ext>
            </a:extLst>
          </p:cNvPr>
          <p:cNvSpPr>
            <a:spLocks noGrp="1"/>
          </p:cNvSpPr>
          <p:nvPr>
            <p:ph type="body" orient="vert" idx="22" hasCustomPrompt="1"/>
          </p:nvPr>
        </p:nvSpPr>
        <p:spPr>
          <a:xfrm>
            <a:off x="4544636" y="4523798"/>
            <a:ext cx="3102715" cy="1584901"/>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congue massa. Fusce posuere, magna sed pulvinar ultricies, purus lectus malesuada libero, sit amet commodo magna eros quis </a:t>
            </a:r>
            <a:r>
              <a:rPr lang="nl-NL" noProof="0" dirty="0" err="1"/>
              <a:t>urna</a:t>
            </a:r>
            <a:r>
              <a:rPr lang="nl-NL" noProof="0" dirty="0"/>
              <a:t>.</a:t>
            </a:r>
          </a:p>
        </p:txBody>
      </p:sp>
      <p:sp>
        <p:nvSpPr>
          <p:cNvPr id="27" name="Tijdelijke aanduiding voor verticale tekst 2">
            <a:extLst>
              <a:ext uri="{FF2B5EF4-FFF2-40B4-BE49-F238E27FC236}">
                <a16:creationId xmlns:a16="http://schemas.microsoft.com/office/drawing/2014/main" id="{C9F7786B-24F3-4996-8168-993B4624568E}"/>
              </a:ext>
            </a:extLst>
          </p:cNvPr>
          <p:cNvSpPr>
            <a:spLocks noGrp="1"/>
          </p:cNvSpPr>
          <p:nvPr>
            <p:ph type="body" orient="vert" idx="23" hasCustomPrompt="1"/>
          </p:nvPr>
        </p:nvSpPr>
        <p:spPr>
          <a:xfrm>
            <a:off x="8369285" y="4523798"/>
            <a:ext cx="3102715" cy="1584901"/>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congue massa. Fusce posuere, magna sed pulvinar ultricies, purus lectus malesuada libero, sit amet commodo magna eros quis </a:t>
            </a:r>
            <a:r>
              <a:rPr lang="nl-NL" noProof="0" dirty="0" err="1"/>
              <a:t>urna</a:t>
            </a:r>
            <a:r>
              <a:rPr lang="nl-NL" noProof="0" dirty="0"/>
              <a:t>.</a:t>
            </a:r>
          </a:p>
        </p:txBody>
      </p:sp>
      <p:sp>
        <p:nvSpPr>
          <p:cNvPr id="28" name="Tijdelijke aanduiding voor verticale tekst 2">
            <a:extLst>
              <a:ext uri="{FF2B5EF4-FFF2-40B4-BE49-F238E27FC236}">
                <a16:creationId xmlns:a16="http://schemas.microsoft.com/office/drawing/2014/main" id="{26073098-758E-4560-B941-CE230376883D}"/>
              </a:ext>
            </a:extLst>
          </p:cNvPr>
          <p:cNvSpPr>
            <a:spLocks noGrp="1"/>
          </p:cNvSpPr>
          <p:nvPr>
            <p:ph type="body" orient="vert" idx="24" hasCustomPrompt="1"/>
          </p:nvPr>
        </p:nvSpPr>
        <p:spPr>
          <a:xfrm>
            <a:off x="719969" y="3948727"/>
            <a:ext cx="3102715" cy="343296"/>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a:t>
            </a:r>
          </a:p>
        </p:txBody>
      </p:sp>
      <p:sp>
        <p:nvSpPr>
          <p:cNvPr id="29" name="Tijdelijke aanduiding voor verticale tekst 2">
            <a:extLst>
              <a:ext uri="{FF2B5EF4-FFF2-40B4-BE49-F238E27FC236}">
                <a16:creationId xmlns:a16="http://schemas.microsoft.com/office/drawing/2014/main" id="{4BA1460F-32FF-439C-99C9-FF20D3AA1496}"/>
              </a:ext>
            </a:extLst>
          </p:cNvPr>
          <p:cNvSpPr>
            <a:spLocks noGrp="1"/>
          </p:cNvSpPr>
          <p:nvPr>
            <p:ph type="body" orient="vert" idx="25" hasCustomPrompt="1"/>
          </p:nvPr>
        </p:nvSpPr>
        <p:spPr>
          <a:xfrm>
            <a:off x="4544635" y="3948727"/>
            <a:ext cx="3102715" cy="343296"/>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a:t>
            </a:r>
          </a:p>
        </p:txBody>
      </p:sp>
      <p:sp>
        <p:nvSpPr>
          <p:cNvPr id="30" name="Tijdelijke aanduiding voor verticale tekst 2">
            <a:extLst>
              <a:ext uri="{FF2B5EF4-FFF2-40B4-BE49-F238E27FC236}">
                <a16:creationId xmlns:a16="http://schemas.microsoft.com/office/drawing/2014/main" id="{79A384B1-0017-4E0A-B0BD-BA39D25995FD}"/>
              </a:ext>
            </a:extLst>
          </p:cNvPr>
          <p:cNvSpPr>
            <a:spLocks noGrp="1"/>
          </p:cNvSpPr>
          <p:nvPr>
            <p:ph type="body" orient="vert" idx="26" hasCustomPrompt="1"/>
          </p:nvPr>
        </p:nvSpPr>
        <p:spPr>
          <a:xfrm>
            <a:off x="8369285" y="3948727"/>
            <a:ext cx="3102715" cy="343296"/>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a:t>
            </a:r>
          </a:p>
        </p:txBody>
      </p:sp>
      <p:grpSp>
        <p:nvGrpSpPr>
          <p:cNvPr id="23" name="INSTRUCTIE">
            <a:extLst>
              <a:ext uri="{FF2B5EF4-FFF2-40B4-BE49-F238E27FC236}">
                <a16:creationId xmlns:a16="http://schemas.microsoft.com/office/drawing/2014/main" id="{5229EDE8-CD84-45C0-A718-E500DE18B9CF}"/>
              </a:ext>
            </a:extLst>
          </p:cNvPr>
          <p:cNvGrpSpPr/>
          <p:nvPr userDrawn="1"/>
        </p:nvGrpSpPr>
        <p:grpSpPr>
          <a:xfrm>
            <a:off x="-3786437" y="0"/>
            <a:ext cx="3693386" cy="5359349"/>
            <a:chOff x="-3786437" y="0"/>
            <a:chExt cx="3693386" cy="5359349"/>
          </a:xfrm>
        </p:grpSpPr>
        <p:sp>
          <p:nvSpPr>
            <p:cNvPr id="24" name="Rechthoek 23">
              <a:extLst>
                <a:ext uri="{FF2B5EF4-FFF2-40B4-BE49-F238E27FC236}">
                  <a16:creationId xmlns:a16="http://schemas.microsoft.com/office/drawing/2014/main" id="{D46F0259-6E41-4576-B0E5-2450D8E95510}"/>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31" name="Ovaal 30">
              <a:extLst>
                <a:ext uri="{FF2B5EF4-FFF2-40B4-BE49-F238E27FC236}">
                  <a16:creationId xmlns:a16="http://schemas.microsoft.com/office/drawing/2014/main" id="{591E4424-B375-4652-AF2E-52797CFB6332}"/>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2" name="Rechthoek 31">
              <a:extLst>
                <a:ext uri="{FF2B5EF4-FFF2-40B4-BE49-F238E27FC236}">
                  <a16:creationId xmlns:a16="http://schemas.microsoft.com/office/drawing/2014/main" id="{EDD6E959-42C3-4803-BD6A-0040463E43B6}"/>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3" name="Ovaal 32">
              <a:extLst>
                <a:ext uri="{FF2B5EF4-FFF2-40B4-BE49-F238E27FC236}">
                  <a16:creationId xmlns:a16="http://schemas.microsoft.com/office/drawing/2014/main" id="{41363F21-459A-4A40-8191-A1EF2AB41013}"/>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4" name="Rechthoek 33">
              <a:extLst>
                <a:ext uri="{FF2B5EF4-FFF2-40B4-BE49-F238E27FC236}">
                  <a16:creationId xmlns:a16="http://schemas.microsoft.com/office/drawing/2014/main" id="{6A25B1A5-E3A2-41EA-9D55-AB0204E9B363}"/>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35" name="Rechthoek 34">
              <a:extLst>
                <a:ext uri="{FF2B5EF4-FFF2-40B4-BE49-F238E27FC236}">
                  <a16:creationId xmlns:a16="http://schemas.microsoft.com/office/drawing/2014/main" id="{38DE6992-4E54-40EA-90F2-1FBE42A206C8}"/>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36" name="Ovaal 35">
              <a:extLst>
                <a:ext uri="{FF2B5EF4-FFF2-40B4-BE49-F238E27FC236}">
                  <a16:creationId xmlns:a16="http://schemas.microsoft.com/office/drawing/2014/main" id="{249C77E7-383D-42F4-B536-616D4B4A6AEE}"/>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7" name="Rechthoek 36">
              <a:extLst>
                <a:ext uri="{FF2B5EF4-FFF2-40B4-BE49-F238E27FC236}">
                  <a16:creationId xmlns:a16="http://schemas.microsoft.com/office/drawing/2014/main" id="{E288050B-D5E1-4D92-A599-26DD3731A53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38" name="Ovaal 37">
              <a:extLst>
                <a:ext uri="{FF2B5EF4-FFF2-40B4-BE49-F238E27FC236}">
                  <a16:creationId xmlns:a16="http://schemas.microsoft.com/office/drawing/2014/main" id="{6F2758F7-07F8-40C2-A16B-BA801D116D57}"/>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9" name="Rechthoek 38">
              <a:extLst>
                <a:ext uri="{FF2B5EF4-FFF2-40B4-BE49-F238E27FC236}">
                  <a16:creationId xmlns:a16="http://schemas.microsoft.com/office/drawing/2014/main" id="{8AE2339A-534D-467C-8279-04C0EF9A45AD}"/>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40" name="Ovaal 39">
              <a:extLst>
                <a:ext uri="{FF2B5EF4-FFF2-40B4-BE49-F238E27FC236}">
                  <a16:creationId xmlns:a16="http://schemas.microsoft.com/office/drawing/2014/main" id="{C350D8F0-0018-4D54-BCE6-A85DF86E0EF1}"/>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41" name="Rechthoek 40">
              <a:extLst>
                <a:ext uri="{FF2B5EF4-FFF2-40B4-BE49-F238E27FC236}">
                  <a16:creationId xmlns:a16="http://schemas.microsoft.com/office/drawing/2014/main" id="{B321376E-6BF5-473E-B201-AB7E842B3ACA}"/>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42" name="Ovaal 41">
              <a:extLst>
                <a:ext uri="{FF2B5EF4-FFF2-40B4-BE49-F238E27FC236}">
                  <a16:creationId xmlns:a16="http://schemas.microsoft.com/office/drawing/2014/main" id="{7B83C39A-BD69-4579-AD00-1F08BCFEE4FD}"/>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43" name="Rechthoek 42">
              <a:extLst>
                <a:ext uri="{FF2B5EF4-FFF2-40B4-BE49-F238E27FC236}">
                  <a16:creationId xmlns:a16="http://schemas.microsoft.com/office/drawing/2014/main" id="{84E3D949-0368-4802-A307-2C87AA8C933E}"/>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4" name="Ovaal 43">
              <a:extLst>
                <a:ext uri="{FF2B5EF4-FFF2-40B4-BE49-F238E27FC236}">
                  <a16:creationId xmlns:a16="http://schemas.microsoft.com/office/drawing/2014/main" id="{0031B7C2-3B71-44DB-AEFC-17C9FD6298B2}"/>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45" name="Rechthoek 44">
              <a:extLst>
                <a:ext uri="{FF2B5EF4-FFF2-40B4-BE49-F238E27FC236}">
                  <a16:creationId xmlns:a16="http://schemas.microsoft.com/office/drawing/2014/main" id="{D2748703-76E2-4987-A6EF-44F53C496421}"/>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6" name="Ovaal 45">
              <a:extLst>
                <a:ext uri="{FF2B5EF4-FFF2-40B4-BE49-F238E27FC236}">
                  <a16:creationId xmlns:a16="http://schemas.microsoft.com/office/drawing/2014/main" id="{6DC51F3B-8C71-42D5-B614-F775A96222E0}"/>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47" name="Rechthoek 46">
              <a:extLst>
                <a:ext uri="{FF2B5EF4-FFF2-40B4-BE49-F238E27FC236}">
                  <a16:creationId xmlns:a16="http://schemas.microsoft.com/office/drawing/2014/main" id="{6CA7CCCB-237B-4682-96BA-9EDC363BC1E4}"/>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8" name="Ovaal 47">
              <a:extLst>
                <a:ext uri="{FF2B5EF4-FFF2-40B4-BE49-F238E27FC236}">
                  <a16:creationId xmlns:a16="http://schemas.microsoft.com/office/drawing/2014/main" id="{89D1FA40-5702-46E6-BBCB-BA13663D106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49" name="Rechthoek 48">
              <a:extLst>
                <a:ext uri="{FF2B5EF4-FFF2-40B4-BE49-F238E27FC236}">
                  <a16:creationId xmlns:a16="http://schemas.microsoft.com/office/drawing/2014/main" id="{A58D35CB-F743-40E8-BEF6-2F11E8AE27C5}"/>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50" name="Rechthoek 49">
              <a:extLst>
                <a:ext uri="{FF2B5EF4-FFF2-40B4-BE49-F238E27FC236}">
                  <a16:creationId xmlns:a16="http://schemas.microsoft.com/office/drawing/2014/main" id="{9C50F96F-E289-45E5-9B9A-4465625723C3}"/>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51" name="ICOON_info">
              <a:extLst>
                <a:ext uri="{FF2B5EF4-FFF2-40B4-BE49-F238E27FC236}">
                  <a16:creationId xmlns:a16="http://schemas.microsoft.com/office/drawing/2014/main" id="{54991ABD-1131-4786-AC55-D85D7D9F586E}"/>
                </a:ext>
              </a:extLst>
            </p:cNvPr>
            <p:cNvGrpSpPr/>
            <p:nvPr userDrawn="1"/>
          </p:nvGrpSpPr>
          <p:grpSpPr>
            <a:xfrm>
              <a:off x="-376736" y="4400186"/>
              <a:ext cx="283685" cy="283685"/>
              <a:chOff x="-510741" y="5913713"/>
              <a:chExt cx="267555" cy="267555"/>
            </a:xfrm>
          </p:grpSpPr>
          <p:sp>
            <p:nvSpPr>
              <p:cNvPr id="93" name="Ovaal 92">
                <a:extLst>
                  <a:ext uri="{FF2B5EF4-FFF2-40B4-BE49-F238E27FC236}">
                    <a16:creationId xmlns:a16="http://schemas.microsoft.com/office/drawing/2014/main" id="{33AC77BD-25D7-45B9-9530-6B4223E5990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4" name="Graphic 163" descr="Informatie">
                <a:extLst>
                  <a:ext uri="{FF2B5EF4-FFF2-40B4-BE49-F238E27FC236}">
                    <a16:creationId xmlns:a16="http://schemas.microsoft.com/office/drawing/2014/main" id="{5E611146-DB1D-43F7-8D52-C52D88B7FD2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52" name="VOORBEELD">
              <a:extLst>
                <a:ext uri="{FF2B5EF4-FFF2-40B4-BE49-F238E27FC236}">
                  <a16:creationId xmlns:a16="http://schemas.microsoft.com/office/drawing/2014/main" id="{EB34C087-7272-4C7D-9DEA-F96FBCE7DCDE}"/>
                </a:ext>
              </a:extLst>
            </p:cNvPr>
            <p:cNvGrpSpPr/>
            <p:nvPr userDrawn="1"/>
          </p:nvGrpSpPr>
          <p:grpSpPr>
            <a:xfrm>
              <a:off x="-3605171" y="458674"/>
              <a:ext cx="3234311" cy="558875"/>
              <a:chOff x="-3605171" y="458674"/>
              <a:chExt cx="3234311" cy="558875"/>
            </a:xfrm>
          </p:grpSpPr>
          <p:sp>
            <p:nvSpPr>
              <p:cNvPr id="53" name="Rechthoek 52">
                <a:extLst>
                  <a:ext uri="{FF2B5EF4-FFF2-40B4-BE49-F238E27FC236}">
                    <a16:creationId xmlns:a16="http://schemas.microsoft.com/office/drawing/2014/main" id="{C8FF919C-DAAE-4277-84F8-5B6891BF9B4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54" name="Rechthoek 53">
                <a:extLst>
                  <a:ext uri="{FF2B5EF4-FFF2-40B4-BE49-F238E27FC236}">
                    <a16:creationId xmlns:a16="http://schemas.microsoft.com/office/drawing/2014/main" id="{6FF64704-96D2-48F9-A284-56809BB52613}"/>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EDDE5D4D-5C9C-4170-811D-B8E4E29A6988}"/>
                  </a:ext>
                </a:extLst>
              </p:cNvPr>
              <p:cNvGrpSpPr/>
              <p:nvPr userDrawn="1"/>
            </p:nvGrpSpPr>
            <p:grpSpPr>
              <a:xfrm>
                <a:off x="-3386247" y="830871"/>
                <a:ext cx="139423" cy="109566"/>
                <a:chOff x="-2866744" y="827071"/>
                <a:chExt cx="168701" cy="132575"/>
              </a:xfrm>
            </p:grpSpPr>
            <p:grpSp>
              <p:nvGrpSpPr>
                <p:cNvPr id="86" name="Groep 85">
                  <a:extLst>
                    <a:ext uri="{FF2B5EF4-FFF2-40B4-BE49-F238E27FC236}">
                      <a16:creationId xmlns:a16="http://schemas.microsoft.com/office/drawing/2014/main" id="{830AFC58-E8FB-42F7-BC89-B2DDBFFE63F6}"/>
                    </a:ext>
                  </a:extLst>
                </p:cNvPr>
                <p:cNvGrpSpPr/>
                <p:nvPr userDrawn="1"/>
              </p:nvGrpSpPr>
              <p:grpSpPr>
                <a:xfrm>
                  <a:off x="-2866744" y="827071"/>
                  <a:ext cx="168701" cy="132575"/>
                  <a:chOff x="-2866744" y="827071"/>
                  <a:chExt cx="168701" cy="132575"/>
                </a:xfrm>
              </p:grpSpPr>
              <p:cxnSp>
                <p:nvCxnSpPr>
                  <p:cNvPr id="88" name="Rechte verbindingslijn 87">
                    <a:extLst>
                      <a:ext uri="{FF2B5EF4-FFF2-40B4-BE49-F238E27FC236}">
                        <a16:creationId xmlns:a16="http://schemas.microsoft.com/office/drawing/2014/main" id="{97A1B6C8-F65D-4C2A-8508-F2BBB2D8A218}"/>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89" name="Rechte verbindingslijn 88">
                    <a:extLst>
                      <a:ext uri="{FF2B5EF4-FFF2-40B4-BE49-F238E27FC236}">
                        <a16:creationId xmlns:a16="http://schemas.microsoft.com/office/drawing/2014/main" id="{2BDFE8D5-6E74-482C-AA65-69AA6BFE30E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90" name="Rechte verbindingslijn 89">
                    <a:extLst>
                      <a:ext uri="{FF2B5EF4-FFF2-40B4-BE49-F238E27FC236}">
                        <a16:creationId xmlns:a16="http://schemas.microsoft.com/office/drawing/2014/main" id="{0E89E947-B08B-474F-BF0E-520C2843186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91" name="Rechte verbindingslijn 90">
                    <a:extLst>
                      <a:ext uri="{FF2B5EF4-FFF2-40B4-BE49-F238E27FC236}">
                        <a16:creationId xmlns:a16="http://schemas.microsoft.com/office/drawing/2014/main" id="{0AA5235C-ACE0-4795-A797-4F5E400F0233}"/>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92" name="Rechte verbindingslijn 91">
                    <a:extLst>
                      <a:ext uri="{FF2B5EF4-FFF2-40B4-BE49-F238E27FC236}">
                        <a16:creationId xmlns:a16="http://schemas.microsoft.com/office/drawing/2014/main" id="{13D8AF3C-2B2D-47CB-B22E-A250A63F407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87" name="Pijl: rechts 86">
                  <a:extLst>
                    <a:ext uri="{FF2B5EF4-FFF2-40B4-BE49-F238E27FC236}">
                      <a16:creationId xmlns:a16="http://schemas.microsoft.com/office/drawing/2014/main" id="{E047DBD4-3C12-4689-8949-D2BDB5A57B65}"/>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56" name="Groep 55">
                <a:extLst>
                  <a:ext uri="{FF2B5EF4-FFF2-40B4-BE49-F238E27FC236}">
                    <a16:creationId xmlns:a16="http://schemas.microsoft.com/office/drawing/2014/main" id="{AEF7A58F-3CEE-46C8-8D61-729113A9AC3D}"/>
                  </a:ext>
                </a:extLst>
              </p:cNvPr>
              <p:cNvGrpSpPr/>
              <p:nvPr userDrawn="1"/>
            </p:nvGrpSpPr>
            <p:grpSpPr>
              <a:xfrm>
                <a:off x="-3605171" y="830871"/>
                <a:ext cx="139423" cy="109566"/>
                <a:chOff x="-2866744" y="518074"/>
                <a:chExt cx="168701" cy="132575"/>
              </a:xfrm>
            </p:grpSpPr>
            <p:grpSp>
              <p:nvGrpSpPr>
                <p:cNvPr id="79" name="Groep 78">
                  <a:extLst>
                    <a:ext uri="{FF2B5EF4-FFF2-40B4-BE49-F238E27FC236}">
                      <a16:creationId xmlns:a16="http://schemas.microsoft.com/office/drawing/2014/main" id="{50716C4E-F129-4749-AFDC-9123BDFB4013}"/>
                    </a:ext>
                  </a:extLst>
                </p:cNvPr>
                <p:cNvGrpSpPr/>
                <p:nvPr userDrawn="1"/>
              </p:nvGrpSpPr>
              <p:grpSpPr>
                <a:xfrm>
                  <a:off x="-2866744" y="518074"/>
                  <a:ext cx="168701" cy="132575"/>
                  <a:chOff x="-2866744" y="518074"/>
                  <a:chExt cx="168701" cy="132575"/>
                </a:xfrm>
              </p:grpSpPr>
              <p:cxnSp>
                <p:nvCxnSpPr>
                  <p:cNvPr id="81" name="Rechte verbindingslijn 80">
                    <a:extLst>
                      <a:ext uri="{FF2B5EF4-FFF2-40B4-BE49-F238E27FC236}">
                        <a16:creationId xmlns:a16="http://schemas.microsoft.com/office/drawing/2014/main" id="{30749CB1-D714-4B92-A8E2-0B00326393DF}"/>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82" name="Rechte verbindingslijn 81">
                    <a:extLst>
                      <a:ext uri="{FF2B5EF4-FFF2-40B4-BE49-F238E27FC236}">
                        <a16:creationId xmlns:a16="http://schemas.microsoft.com/office/drawing/2014/main" id="{71A4072D-562C-44D8-BDA7-F1120D2F503B}"/>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83" name="Rechte verbindingslijn 82">
                    <a:extLst>
                      <a:ext uri="{FF2B5EF4-FFF2-40B4-BE49-F238E27FC236}">
                        <a16:creationId xmlns:a16="http://schemas.microsoft.com/office/drawing/2014/main" id="{9B9A41F1-76F4-4372-937D-D185605CD7C8}"/>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84" name="Rechte verbindingslijn 83">
                    <a:extLst>
                      <a:ext uri="{FF2B5EF4-FFF2-40B4-BE49-F238E27FC236}">
                        <a16:creationId xmlns:a16="http://schemas.microsoft.com/office/drawing/2014/main" id="{23905FFA-4383-4D5B-B1B4-4B0BD0263A9B}"/>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85" name="Rechte verbindingslijn 84">
                    <a:extLst>
                      <a:ext uri="{FF2B5EF4-FFF2-40B4-BE49-F238E27FC236}">
                        <a16:creationId xmlns:a16="http://schemas.microsoft.com/office/drawing/2014/main" id="{E5673D6E-CCCD-4CBE-95DB-C79FA1E910E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80" name="Pijl: rechts 79">
                  <a:extLst>
                    <a:ext uri="{FF2B5EF4-FFF2-40B4-BE49-F238E27FC236}">
                      <a16:creationId xmlns:a16="http://schemas.microsoft.com/office/drawing/2014/main" id="{B5C70D67-394F-4FB9-BFD4-5B827522559E}"/>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57" name="Rechte verbindingslijn 56">
                <a:extLst>
                  <a:ext uri="{FF2B5EF4-FFF2-40B4-BE49-F238E27FC236}">
                    <a16:creationId xmlns:a16="http://schemas.microsoft.com/office/drawing/2014/main" id="{1CCE51E4-4E40-430A-BF76-DF90A153132E}"/>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58" name="Rechte verbindingslijn 57">
                <a:extLst>
                  <a:ext uri="{FF2B5EF4-FFF2-40B4-BE49-F238E27FC236}">
                    <a16:creationId xmlns:a16="http://schemas.microsoft.com/office/drawing/2014/main" id="{7E3E24E7-16A8-4A4F-850A-694EB81334CB}"/>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59" name="Rechthoek 58">
                <a:extLst>
                  <a:ext uri="{FF2B5EF4-FFF2-40B4-BE49-F238E27FC236}">
                    <a16:creationId xmlns:a16="http://schemas.microsoft.com/office/drawing/2014/main" id="{30957ADC-AC50-43EC-A48C-B61194321FA0}"/>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60" name="Rechthoek 59">
                <a:extLst>
                  <a:ext uri="{FF2B5EF4-FFF2-40B4-BE49-F238E27FC236}">
                    <a16:creationId xmlns:a16="http://schemas.microsoft.com/office/drawing/2014/main" id="{6D0C3A52-4B14-48CB-BB1E-A3160A6EF3D1}"/>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61" name="Groep 60">
                <a:extLst>
                  <a:ext uri="{FF2B5EF4-FFF2-40B4-BE49-F238E27FC236}">
                    <a16:creationId xmlns:a16="http://schemas.microsoft.com/office/drawing/2014/main" id="{4D856D01-3791-4856-B765-AF6DF7F19278}"/>
                  </a:ext>
                </a:extLst>
              </p:cNvPr>
              <p:cNvGrpSpPr/>
              <p:nvPr userDrawn="1"/>
            </p:nvGrpSpPr>
            <p:grpSpPr>
              <a:xfrm>
                <a:off x="-2916763" y="769168"/>
                <a:ext cx="268738" cy="248381"/>
                <a:chOff x="-2916763" y="769168"/>
                <a:chExt cx="268738" cy="248381"/>
              </a:xfrm>
            </p:grpSpPr>
            <p:sp>
              <p:nvSpPr>
                <p:cNvPr id="71" name="Rechthoek 70">
                  <a:extLst>
                    <a:ext uri="{FF2B5EF4-FFF2-40B4-BE49-F238E27FC236}">
                      <a16:creationId xmlns:a16="http://schemas.microsoft.com/office/drawing/2014/main" id="{A5F5EE93-015C-4993-974D-36B87FDDF35B}"/>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72" name="Groep 71">
                  <a:extLst>
                    <a:ext uri="{FF2B5EF4-FFF2-40B4-BE49-F238E27FC236}">
                      <a16:creationId xmlns:a16="http://schemas.microsoft.com/office/drawing/2014/main" id="{73AF75AD-B20A-42E9-B224-B167D0851CBC}"/>
                    </a:ext>
                  </a:extLst>
                </p:cNvPr>
                <p:cNvGrpSpPr/>
                <p:nvPr userDrawn="1"/>
              </p:nvGrpSpPr>
              <p:grpSpPr>
                <a:xfrm>
                  <a:off x="-2866744" y="827071"/>
                  <a:ext cx="168701" cy="132575"/>
                  <a:chOff x="-2866744" y="827071"/>
                  <a:chExt cx="168701" cy="132575"/>
                </a:xfrm>
              </p:grpSpPr>
              <p:cxnSp>
                <p:nvCxnSpPr>
                  <p:cNvPr id="74" name="Rechte verbindingslijn 73">
                    <a:extLst>
                      <a:ext uri="{FF2B5EF4-FFF2-40B4-BE49-F238E27FC236}">
                        <a16:creationId xmlns:a16="http://schemas.microsoft.com/office/drawing/2014/main" id="{446AD881-898A-42D4-B9A3-5AAC08155B2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30BCDE50-D431-42C4-925E-B44C280FE9E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6" name="Rechte verbindingslijn 75">
                    <a:extLst>
                      <a:ext uri="{FF2B5EF4-FFF2-40B4-BE49-F238E27FC236}">
                        <a16:creationId xmlns:a16="http://schemas.microsoft.com/office/drawing/2014/main" id="{E5F09255-8F26-4C39-9ED7-493743C1540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7" name="Rechte verbindingslijn 76">
                    <a:extLst>
                      <a:ext uri="{FF2B5EF4-FFF2-40B4-BE49-F238E27FC236}">
                        <a16:creationId xmlns:a16="http://schemas.microsoft.com/office/drawing/2014/main" id="{5A380C3D-7028-4E80-9429-EE26094B3B7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5BF01824-717D-4386-8894-25E9DC00E2C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3" name="Pijl: rechts 72">
                  <a:extLst>
                    <a:ext uri="{FF2B5EF4-FFF2-40B4-BE49-F238E27FC236}">
                      <a16:creationId xmlns:a16="http://schemas.microsoft.com/office/drawing/2014/main" id="{22BFFDCE-D431-4EF5-831C-91C8F8D9C2DC}"/>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62" name="Groep 61">
                <a:extLst>
                  <a:ext uri="{FF2B5EF4-FFF2-40B4-BE49-F238E27FC236}">
                    <a16:creationId xmlns:a16="http://schemas.microsoft.com/office/drawing/2014/main" id="{DA222E7E-649C-4F6F-BB23-86781951C4BF}"/>
                  </a:ext>
                </a:extLst>
              </p:cNvPr>
              <p:cNvGrpSpPr/>
              <p:nvPr userDrawn="1"/>
            </p:nvGrpSpPr>
            <p:grpSpPr>
              <a:xfrm>
                <a:off x="-2916763" y="460171"/>
                <a:ext cx="268738" cy="248381"/>
                <a:chOff x="-2916763" y="460171"/>
                <a:chExt cx="268738" cy="248381"/>
              </a:xfrm>
            </p:grpSpPr>
            <p:sp>
              <p:nvSpPr>
                <p:cNvPr id="63" name="Rechthoek 62">
                  <a:extLst>
                    <a:ext uri="{FF2B5EF4-FFF2-40B4-BE49-F238E27FC236}">
                      <a16:creationId xmlns:a16="http://schemas.microsoft.com/office/drawing/2014/main" id="{25B87D59-8BB6-4566-A480-F98810F9A23D}"/>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64" name="Groep 63">
                  <a:extLst>
                    <a:ext uri="{FF2B5EF4-FFF2-40B4-BE49-F238E27FC236}">
                      <a16:creationId xmlns:a16="http://schemas.microsoft.com/office/drawing/2014/main" id="{265EA7A1-D04E-4D20-90FB-4A5DA6D8AC56}"/>
                    </a:ext>
                  </a:extLst>
                </p:cNvPr>
                <p:cNvGrpSpPr/>
                <p:nvPr userDrawn="1"/>
              </p:nvGrpSpPr>
              <p:grpSpPr>
                <a:xfrm>
                  <a:off x="-2866744" y="518074"/>
                  <a:ext cx="168701" cy="132575"/>
                  <a:chOff x="-2866744" y="518074"/>
                  <a:chExt cx="168701" cy="132575"/>
                </a:xfrm>
              </p:grpSpPr>
              <p:cxnSp>
                <p:nvCxnSpPr>
                  <p:cNvPr id="66" name="Rechte verbindingslijn 65">
                    <a:extLst>
                      <a:ext uri="{FF2B5EF4-FFF2-40B4-BE49-F238E27FC236}">
                        <a16:creationId xmlns:a16="http://schemas.microsoft.com/office/drawing/2014/main" id="{3FE5BBC4-A8FE-440D-9387-A0549455C37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89104198-11A8-4B8F-A6AF-DC8B31AA90E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C8EDF891-3622-49AF-B0A4-76AD9F4C064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9" name="Rechte verbindingslijn 68">
                    <a:extLst>
                      <a:ext uri="{FF2B5EF4-FFF2-40B4-BE49-F238E27FC236}">
                        <a16:creationId xmlns:a16="http://schemas.microsoft.com/office/drawing/2014/main" id="{BCC64D3A-699A-4296-8E56-764015B329C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70" name="Rechte verbindingslijn 69">
                    <a:extLst>
                      <a:ext uri="{FF2B5EF4-FFF2-40B4-BE49-F238E27FC236}">
                        <a16:creationId xmlns:a16="http://schemas.microsoft.com/office/drawing/2014/main" id="{3CAE1BB5-0C9D-42AD-B071-E949773C72C9}"/>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5" name="Pijl: rechts 64">
                  <a:extLst>
                    <a:ext uri="{FF2B5EF4-FFF2-40B4-BE49-F238E27FC236}">
                      <a16:creationId xmlns:a16="http://schemas.microsoft.com/office/drawing/2014/main" id="{2ECBDB4B-4F4C-4C36-BE65-39850BB7999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95" name="INSTRUCTIE">
            <a:extLst>
              <a:ext uri="{FF2B5EF4-FFF2-40B4-BE49-F238E27FC236}">
                <a16:creationId xmlns:a16="http://schemas.microsoft.com/office/drawing/2014/main" id="{87B9A52A-7BA7-4D5E-8023-446C36C62361}"/>
              </a:ext>
            </a:extLst>
          </p:cNvPr>
          <p:cNvGrpSpPr/>
          <p:nvPr userDrawn="1"/>
        </p:nvGrpSpPr>
        <p:grpSpPr>
          <a:xfrm>
            <a:off x="12377595" y="0"/>
            <a:ext cx="3693386" cy="5270646"/>
            <a:chOff x="-3786437" y="0"/>
            <a:chExt cx="3693386" cy="5270646"/>
          </a:xfrm>
        </p:grpSpPr>
        <p:sp>
          <p:nvSpPr>
            <p:cNvPr id="96" name="Rechthoek 95">
              <a:extLst>
                <a:ext uri="{FF2B5EF4-FFF2-40B4-BE49-F238E27FC236}">
                  <a16:creationId xmlns:a16="http://schemas.microsoft.com/office/drawing/2014/main" id="{55E38911-8271-4DDE-BA07-4BAFEAEFA9D1}"/>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97" name="Rechthoek 96">
              <a:extLst>
                <a:ext uri="{FF2B5EF4-FFF2-40B4-BE49-F238E27FC236}">
                  <a16:creationId xmlns:a16="http://schemas.microsoft.com/office/drawing/2014/main" id="{F6984FF2-E5F3-4099-B992-8393BDC7ACC6}"/>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98" name="Ovaal 97">
              <a:extLst>
                <a:ext uri="{FF2B5EF4-FFF2-40B4-BE49-F238E27FC236}">
                  <a16:creationId xmlns:a16="http://schemas.microsoft.com/office/drawing/2014/main" id="{4824A961-4B22-470B-A862-81FDEC6AAE6C}"/>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9" name="Rechthoek 98">
              <a:extLst>
                <a:ext uri="{FF2B5EF4-FFF2-40B4-BE49-F238E27FC236}">
                  <a16:creationId xmlns:a16="http://schemas.microsoft.com/office/drawing/2014/main" id="{6CB09827-47E4-4050-9C7A-2F3749758139}"/>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0" name="Groep 99">
              <a:extLst>
                <a:ext uri="{FF2B5EF4-FFF2-40B4-BE49-F238E27FC236}">
                  <a16:creationId xmlns:a16="http://schemas.microsoft.com/office/drawing/2014/main" id="{8B39D111-9786-4D4F-8756-1705FF8D0347}"/>
                </a:ext>
              </a:extLst>
            </p:cNvPr>
            <p:cNvGrpSpPr/>
            <p:nvPr userDrawn="1"/>
          </p:nvGrpSpPr>
          <p:grpSpPr>
            <a:xfrm>
              <a:off x="-3316179" y="1231351"/>
              <a:ext cx="294789" cy="318834"/>
              <a:chOff x="14466489" y="1001522"/>
              <a:chExt cx="290627" cy="314333"/>
            </a:xfrm>
          </p:grpSpPr>
          <p:sp>
            <p:nvSpPr>
              <p:cNvPr id="129" name="Rechthoek 128">
                <a:extLst>
                  <a:ext uri="{FF2B5EF4-FFF2-40B4-BE49-F238E27FC236}">
                    <a16:creationId xmlns:a16="http://schemas.microsoft.com/office/drawing/2014/main" id="{4EBDF4FC-59F0-46D9-9A34-226AC2E92AFD}"/>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0" name="Ovaal 129">
                <a:extLst>
                  <a:ext uri="{FF2B5EF4-FFF2-40B4-BE49-F238E27FC236}">
                    <a16:creationId xmlns:a16="http://schemas.microsoft.com/office/drawing/2014/main" id="{AB515986-6800-4561-9B87-38DAF6B568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31" name="Vrije vorm: vorm 130">
                <a:extLst>
                  <a:ext uri="{FF2B5EF4-FFF2-40B4-BE49-F238E27FC236}">
                    <a16:creationId xmlns:a16="http://schemas.microsoft.com/office/drawing/2014/main" id="{2757A2CB-F371-4BCF-94B2-98A40CF8416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32" name="Rechthoek: afgeronde hoeken 131">
                <a:extLst>
                  <a:ext uri="{FF2B5EF4-FFF2-40B4-BE49-F238E27FC236}">
                    <a16:creationId xmlns:a16="http://schemas.microsoft.com/office/drawing/2014/main" id="{9FC89245-29AF-43CF-9321-97C709DA7BF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33" name="Rechte verbindingslijn 132">
                <a:extLst>
                  <a:ext uri="{FF2B5EF4-FFF2-40B4-BE49-F238E27FC236}">
                    <a16:creationId xmlns:a16="http://schemas.microsoft.com/office/drawing/2014/main" id="{872DD248-D46E-4649-BE55-F3C37A8376E3}"/>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4" name="Rechte verbindingslijn 133">
                <a:extLst>
                  <a:ext uri="{FF2B5EF4-FFF2-40B4-BE49-F238E27FC236}">
                    <a16:creationId xmlns:a16="http://schemas.microsoft.com/office/drawing/2014/main" id="{401A4AFB-CEAD-42D2-A0CF-A193E8E15F65}"/>
                  </a:ext>
                </a:extLst>
              </p:cNvPr>
              <p:cNvCxnSpPr>
                <a:cxnSpLocks/>
                <a:stCxn id="13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1" name="Ovaal 100">
              <a:extLst>
                <a:ext uri="{FF2B5EF4-FFF2-40B4-BE49-F238E27FC236}">
                  <a16:creationId xmlns:a16="http://schemas.microsoft.com/office/drawing/2014/main" id="{8651EFA5-0558-4BB3-B646-4F9151570664}"/>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02" name="Rechthoek 101">
              <a:extLst>
                <a:ext uri="{FF2B5EF4-FFF2-40B4-BE49-F238E27FC236}">
                  <a16:creationId xmlns:a16="http://schemas.microsoft.com/office/drawing/2014/main" id="{DD2B2B68-1FB3-4EC7-8B24-71074E632AF3}"/>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3" name="Groep 102">
              <a:extLst>
                <a:ext uri="{FF2B5EF4-FFF2-40B4-BE49-F238E27FC236}">
                  <a16:creationId xmlns:a16="http://schemas.microsoft.com/office/drawing/2014/main" id="{4776097F-1E37-442A-AA5D-0F5675250F03}"/>
                </a:ext>
              </a:extLst>
            </p:cNvPr>
            <p:cNvGrpSpPr/>
            <p:nvPr userDrawn="1"/>
          </p:nvGrpSpPr>
          <p:grpSpPr>
            <a:xfrm>
              <a:off x="-3311319" y="2164285"/>
              <a:ext cx="825500" cy="209550"/>
              <a:chOff x="13504624" y="2482850"/>
              <a:chExt cx="825500" cy="209550"/>
            </a:xfrm>
          </p:grpSpPr>
          <p:sp>
            <p:nvSpPr>
              <p:cNvPr id="126" name="Rechthoek 125">
                <a:extLst>
                  <a:ext uri="{FF2B5EF4-FFF2-40B4-BE49-F238E27FC236}">
                    <a16:creationId xmlns:a16="http://schemas.microsoft.com/office/drawing/2014/main" id="{45D987BD-BE52-4C4D-8C53-F75027B46C4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27" name="Rechte verbindingslijn 126">
                <a:extLst>
                  <a:ext uri="{FF2B5EF4-FFF2-40B4-BE49-F238E27FC236}">
                    <a16:creationId xmlns:a16="http://schemas.microsoft.com/office/drawing/2014/main" id="{E606E0C2-C392-4B73-8F42-123C3A6C7ABF}"/>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28" name="Gelijkbenige driehoek 127">
                <a:extLst>
                  <a:ext uri="{FF2B5EF4-FFF2-40B4-BE49-F238E27FC236}">
                    <a16:creationId xmlns:a16="http://schemas.microsoft.com/office/drawing/2014/main" id="{3BF6C163-585D-43DC-A62A-D0D9B4001CE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104" name="Ovaal 103">
              <a:extLst>
                <a:ext uri="{FF2B5EF4-FFF2-40B4-BE49-F238E27FC236}">
                  <a16:creationId xmlns:a16="http://schemas.microsoft.com/office/drawing/2014/main" id="{676BEFB0-6798-4663-8246-5F261BF5CDFB}"/>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5" name="Rechthoek 104">
              <a:extLst>
                <a:ext uri="{FF2B5EF4-FFF2-40B4-BE49-F238E27FC236}">
                  <a16:creationId xmlns:a16="http://schemas.microsoft.com/office/drawing/2014/main" id="{F21CF5B5-6580-43BA-ADD3-B440E53E4BAA}"/>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106" name="Groep 105">
              <a:extLst>
                <a:ext uri="{FF2B5EF4-FFF2-40B4-BE49-F238E27FC236}">
                  <a16:creationId xmlns:a16="http://schemas.microsoft.com/office/drawing/2014/main" id="{1AC9BD42-BD9A-49C0-889C-70BF2692B1AC}"/>
                </a:ext>
              </a:extLst>
            </p:cNvPr>
            <p:cNvGrpSpPr/>
            <p:nvPr userDrawn="1"/>
          </p:nvGrpSpPr>
          <p:grpSpPr>
            <a:xfrm>
              <a:off x="-3408294" y="3643742"/>
              <a:ext cx="622283" cy="612920"/>
              <a:chOff x="12617641" y="3403239"/>
              <a:chExt cx="752963" cy="741634"/>
            </a:xfrm>
          </p:grpSpPr>
          <p:grpSp>
            <p:nvGrpSpPr>
              <p:cNvPr id="110" name="Groep 109">
                <a:extLst>
                  <a:ext uri="{FF2B5EF4-FFF2-40B4-BE49-F238E27FC236}">
                    <a16:creationId xmlns:a16="http://schemas.microsoft.com/office/drawing/2014/main" id="{DD66243F-B472-499F-A7F3-0B184EAF4558}"/>
                  </a:ext>
                </a:extLst>
              </p:cNvPr>
              <p:cNvGrpSpPr/>
              <p:nvPr userDrawn="1"/>
            </p:nvGrpSpPr>
            <p:grpSpPr>
              <a:xfrm>
                <a:off x="12771530" y="3403239"/>
                <a:ext cx="467176" cy="448491"/>
                <a:chOff x="12782157" y="3403239"/>
                <a:chExt cx="467176" cy="448491"/>
              </a:xfrm>
            </p:grpSpPr>
            <p:grpSp>
              <p:nvGrpSpPr>
                <p:cNvPr id="113" name="Groep 112">
                  <a:extLst>
                    <a:ext uri="{FF2B5EF4-FFF2-40B4-BE49-F238E27FC236}">
                      <a16:creationId xmlns:a16="http://schemas.microsoft.com/office/drawing/2014/main" id="{59436D0A-08D7-4659-A46E-FC11EF9839C7}"/>
                    </a:ext>
                  </a:extLst>
                </p:cNvPr>
                <p:cNvGrpSpPr/>
                <p:nvPr userDrawn="1"/>
              </p:nvGrpSpPr>
              <p:grpSpPr>
                <a:xfrm>
                  <a:off x="12782157" y="3403239"/>
                  <a:ext cx="412976" cy="396132"/>
                  <a:chOff x="13554906" y="3320109"/>
                  <a:chExt cx="443917" cy="425811"/>
                </a:xfrm>
              </p:grpSpPr>
              <p:grpSp>
                <p:nvGrpSpPr>
                  <p:cNvPr id="120" name="Groep 119">
                    <a:extLst>
                      <a:ext uri="{FF2B5EF4-FFF2-40B4-BE49-F238E27FC236}">
                        <a16:creationId xmlns:a16="http://schemas.microsoft.com/office/drawing/2014/main" id="{1EA454FA-C411-4F3A-B36C-15FF39C2CD24}"/>
                      </a:ext>
                    </a:extLst>
                  </p:cNvPr>
                  <p:cNvGrpSpPr/>
                  <p:nvPr userDrawn="1"/>
                </p:nvGrpSpPr>
                <p:grpSpPr>
                  <a:xfrm>
                    <a:off x="13554906" y="3320109"/>
                    <a:ext cx="443917" cy="425811"/>
                    <a:chOff x="12909684" y="1276143"/>
                    <a:chExt cx="443917" cy="425811"/>
                  </a:xfrm>
                </p:grpSpPr>
                <p:sp>
                  <p:nvSpPr>
                    <p:cNvPr id="123" name="Rechthoek 122">
                      <a:extLst>
                        <a:ext uri="{FF2B5EF4-FFF2-40B4-BE49-F238E27FC236}">
                          <a16:creationId xmlns:a16="http://schemas.microsoft.com/office/drawing/2014/main" id="{9BD3C103-78D2-45B4-8ECE-7D7C9562B662}"/>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4" name="Rechthoek 123">
                      <a:extLst>
                        <a:ext uri="{FF2B5EF4-FFF2-40B4-BE49-F238E27FC236}">
                          <a16:creationId xmlns:a16="http://schemas.microsoft.com/office/drawing/2014/main" id="{14948135-7CB1-433E-97DB-94D704D3927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5" name="Ovaal 124">
                      <a:extLst>
                        <a:ext uri="{FF2B5EF4-FFF2-40B4-BE49-F238E27FC236}">
                          <a16:creationId xmlns:a16="http://schemas.microsoft.com/office/drawing/2014/main" id="{D7186CFF-8B9D-4899-904B-994AE2A0FF5B}"/>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21" name="Afbeelding 120">
                    <a:extLst>
                      <a:ext uri="{FF2B5EF4-FFF2-40B4-BE49-F238E27FC236}">
                        <a16:creationId xmlns:a16="http://schemas.microsoft.com/office/drawing/2014/main" id="{D7F9AAB9-0326-4E54-BF64-C289FAF2E34A}"/>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22" name="Afbeelding 121">
                    <a:extLst>
                      <a:ext uri="{FF2B5EF4-FFF2-40B4-BE49-F238E27FC236}">
                        <a16:creationId xmlns:a16="http://schemas.microsoft.com/office/drawing/2014/main" id="{BBC52934-8F6C-4587-A950-40F146E657F0}"/>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14" name="Groep 113">
                  <a:extLst>
                    <a:ext uri="{FF2B5EF4-FFF2-40B4-BE49-F238E27FC236}">
                      <a16:creationId xmlns:a16="http://schemas.microsoft.com/office/drawing/2014/main" id="{C50D7A0C-A307-46C3-BDCC-45814C85B02E}"/>
                    </a:ext>
                  </a:extLst>
                </p:cNvPr>
                <p:cNvGrpSpPr/>
                <p:nvPr userDrawn="1"/>
              </p:nvGrpSpPr>
              <p:grpSpPr>
                <a:xfrm>
                  <a:off x="13103513" y="3705268"/>
                  <a:ext cx="145820" cy="146462"/>
                  <a:chOff x="13096169" y="3602278"/>
                  <a:chExt cx="145820" cy="146462"/>
                </a:xfrm>
              </p:grpSpPr>
              <p:sp>
                <p:nvSpPr>
                  <p:cNvPr id="118" name="Rechthoek 117">
                    <a:extLst>
                      <a:ext uri="{FF2B5EF4-FFF2-40B4-BE49-F238E27FC236}">
                        <a16:creationId xmlns:a16="http://schemas.microsoft.com/office/drawing/2014/main" id="{7B5D7969-68C0-4D93-B89F-12209C15120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9" name="Rechthoek 118">
                    <a:extLst>
                      <a:ext uri="{FF2B5EF4-FFF2-40B4-BE49-F238E27FC236}">
                        <a16:creationId xmlns:a16="http://schemas.microsoft.com/office/drawing/2014/main" id="{484F60B8-82C3-481D-B239-07CD1B35E1D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15" name="Groep 114">
                  <a:extLst>
                    <a:ext uri="{FF2B5EF4-FFF2-40B4-BE49-F238E27FC236}">
                      <a16:creationId xmlns:a16="http://schemas.microsoft.com/office/drawing/2014/main" id="{D6AB4230-DCB6-409A-9F4C-9715535FB6AE}"/>
                    </a:ext>
                  </a:extLst>
                </p:cNvPr>
                <p:cNvGrpSpPr/>
                <p:nvPr userDrawn="1"/>
              </p:nvGrpSpPr>
              <p:grpSpPr>
                <a:xfrm rot="10800000">
                  <a:off x="13061402" y="3665637"/>
                  <a:ext cx="145820" cy="146462"/>
                  <a:chOff x="13096169" y="3602278"/>
                  <a:chExt cx="145820" cy="146462"/>
                </a:xfrm>
              </p:grpSpPr>
              <p:sp>
                <p:nvSpPr>
                  <p:cNvPr id="116" name="Rechthoek 115">
                    <a:extLst>
                      <a:ext uri="{FF2B5EF4-FFF2-40B4-BE49-F238E27FC236}">
                        <a16:creationId xmlns:a16="http://schemas.microsoft.com/office/drawing/2014/main" id="{D3471E54-D00B-4CA8-84FD-86E41EDEA51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7" name="Rechthoek 116">
                    <a:extLst>
                      <a:ext uri="{FF2B5EF4-FFF2-40B4-BE49-F238E27FC236}">
                        <a16:creationId xmlns:a16="http://schemas.microsoft.com/office/drawing/2014/main" id="{7FC65970-87BD-466C-81F2-6E997591C90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11" name="Rechthoek 110">
                <a:extLst>
                  <a:ext uri="{FF2B5EF4-FFF2-40B4-BE49-F238E27FC236}">
                    <a16:creationId xmlns:a16="http://schemas.microsoft.com/office/drawing/2014/main" id="{FAC788D8-D120-4DA2-95AC-2B97E576D38E}"/>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112" name="Gelijkbenige driehoek 111">
                <a:extLst>
                  <a:ext uri="{FF2B5EF4-FFF2-40B4-BE49-F238E27FC236}">
                    <a16:creationId xmlns:a16="http://schemas.microsoft.com/office/drawing/2014/main" id="{70F563EA-8CCA-4002-838D-5166823656AC}"/>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07" name="ICOON_info">
              <a:extLst>
                <a:ext uri="{FF2B5EF4-FFF2-40B4-BE49-F238E27FC236}">
                  <a16:creationId xmlns:a16="http://schemas.microsoft.com/office/drawing/2014/main" id="{596E49B7-AB62-439C-A4F3-A5F80C6AB496}"/>
                </a:ext>
              </a:extLst>
            </p:cNvPr>
            <p:cNvGrpSpPr/>
            <p:nvPr userDrawn="1"/>
          </p:nvGrpSpPr>
          <p:grpSpPr>
            <a:xfrm>
              <a:off x="-376736" y="4271597"/>
              <a:ext cx="283685" cy="283685"/>
              <a:chOff x="-510741" y="5913713"/>
              <a:chExt cx="267555" cy="267555"/>
            </a:xfrm>
          </p:grpSpPr>
          <p:sp>
            <p:nvSpPr>
              <p:cNvPr id="108" name="Ovaal 107">
                <a:extLst>
                  <a:ext uri="{FF2B5EF4-FFF2-40B4-BE49-F238E27FC236}">
                    <a16:creationId xmlns:a16="http://schemas.microsoft.com/office/drawing/2014/main" id="{D71C7E50-D6F5-4F6F-BD93-8FF9EA1282B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9" name="Graphic 163" descr="Informatie">
                <a:extLst>
                  <a:ext uri="{FF2B5EF4-FFF2-40B4-BE49-F238E27FC236}">
                    <a16:creationId xmlns:a16="http://schemas.microsoft.com/office/drawing/2014/main" id="{2792F41D-65C0-42AD-B7CD-1778A38A5C0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77083509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EMASLIDE + 4 AFBEELDINGEN">
    <p:spTree>
      <p:nvGrpSpPr>
        <p:cNvPr id="1" name=""/>
        <p:cNvGrpSpPr/>
        <p:nvPr/>
      </p:nvGrpSpPr>
      <p:grpSpPr>
        <a:xfrm>
          <a:off x="0" y="0"/>
          <a:ext cx="0" cy="0"/>
          <a:chOff x="0" y="0"/>
          <a:chExt cx="0" cy="0"/>
        </a:xfrm>
      </p:grpSpPr>
      <p:sp>
        <p:nvSpPr>
          <p:cNvPr id="20" name="Tijdelijke aanduiding voor tekst 28">
            <a:extLst>
              <a:ext uri="{FF2B5EF4-FFF2-40B4-BE49-F238E27FC236}">
                <a16:creationId xmlns:a16="http://schemas.microsoft.com/office/drawing/2014/main" id="{F1131722-DC1F-440F-BF52-66EC7391816A}"/>
              </a:ext>
            </a:extLst>
          </p:cNvPr>
          <p:cNvSpPr>
            <a:spLocks noGrp="1"/>
          </p:cNvSpPr>
          <p:nvPr>
            <p:ph type="body" sz="quarter" idx="16" hasCustomPrompt="1"/>
          </p:nvPr>
        </p:nvSpPr>
        <p:spPr>
          <a:xfrm>
            <a:off x="515939" y="1754227"/>
            <a:ext cx="2557935" cy="4586247"/>
          </a:xfrm>
          <a:solidFill>
            <a:schemeClr val="bg1"/>
          </a:solidFill>
          <a:ln w="12700">
            <a:solidFill>
              <a:srgbClr val="EBEBEC"/>
            </a:solidFill>
          </a:ln>
        </p:spPr>
        <p:txBody>
          <a:bodyPr/>
          <a:lstStyle>
            <a:lvl1pPr marL="0" indent="0">
              <a:buNone/>
              <a:defRPr sz="100">
                <a:solidFill>
                  <a:schemeClr val="bg1"/>
                </a:solidFill>
              </a:defRPr>
            </a:lvl1pPr>
          </a:lstStyle>
          <a:p>
            <a:pPr lvl="0"/>
            <a:r>
              <a:rPr lang="nl-NL"/>
              <a:t> </a:t>
            </a:r>
            <a:endParaRPr lang="nl-NL" dirty="0"/>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6"/>
            <a:ext cx="11160125" cy="888870"/>
          </a:xfrm>
        </p:spPr>
        <p:txBody>
          <a:bodyPr/>
          <a:lstStyle/>
          <a:p>
            <a:r>
              <a:rPr lang="nl-NL" noProof="0" dirty="0"/>
              <a:t>Plaats de titel van de dia hier</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108209"/>
            <a:ext cx="2933400" cy="151790"/>
          </a:xfrm>
        </p:spPr>
        <p:txBody>
          <a:bodyPr/>
          <a:lstStyle/>
          <a:p>
            <a:fld id="{731CD031-FC28-41D7-9493-FCE2B056A56B}" type="datetime4">
              <a:rPr lang="nl-NL" noProof="0" smtClean="0"/>
              <a:t>11 januari 2024</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108209"/>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108209"/>
            <a:ext cx="284597" cy="151790"/>
          </a:xfrm>
        </p:spPr>
        <p:txBody>
          <a:bodyPr/>
          <a:lstStyle/>
          <a:p>
            <a:fld id="{D7B5DC5B-6873-43DB-ADC7-B15ACCE0DFDB}" type="slidenum">
              <a:rPr lang="nl-NL" noProof="0" smtClean="0"/>
              <a:t>‹#›</a:t>
            </a:fld>
            <a:endParaRPr lang="nl-NL" noProof="0" dirty="0"/>
          </a:p>
        </p:txBody>
      </p:sp>
      <p:sp>
        <p:nvSpPr>
          <p:cNvPr id="7" name="Rechthoek: afgeronde hoeken 6">
            <a:extLst>
              <a:ext uri="{FF2B5EF4-FFF2-40B4-BE49-F238E27FC236}">
                <a16:creationId xmlns:a16="http://schemas.microsoft.com/office/drawing/2014/main" id="{5682581D-A08E-4726-919C-43E290CAC50C}"/>
              </a:ext>
            </a:extLst>
          </p:cNvPr>
          <p:cNvSpPr/>
          <p:nvPr userDrawn="1"/>
        </p:nvSpPr>
        <p:spPr>
          <a:xfrm>
            <a:off x="0" y="-429492"/>
            <a:ext cx="5093382"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Themaslide + 4 afbeeldingen</a:t>
            </a:r>
          </a:p>
        </p:txBody>
      </p:sp>
      <p:sp>
        <p:nvSpPr>
          <p:cNvPr id="8" name="Tijdelijke aanduiding voor tekst 7">
            <a:extLst>
              <a:ext uri="{FF2B5EF4-FFF2-40B4-BE49-F238E27FC236}">
                <a16:creationId xmlns:a16="http://schemas.microsoft.com/office/drawing/2014/main" id="{22592173-D1F4-4418-AB43-988274E3649C}"/>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9" name="Tijdelijke aanduiding voor tekst 8">
            <a:extLst>
              <a:ext uri="{FF2B5EF4-FFF2-40B4-BE49-F238E27FC236}">
                <a16:creationId xmlns:a16="http://schemas.microsoft.com/office/drawing/2014/main" id="{01C960BD-E398-47D8-B262-50414F00D4CF}"/>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12" name="Tijdelijke aanduiding voor afbeelding 16">
            <a:extLst>
              <a:ext uri="{FF2B5EF4-FFF2-40B4-BE49-F238E27FC236}">
                <a16:creationId xmlns:a16="http://schemas.microsoft.com/office/drawing/2014/main" id="{E896F0B1-42B1-47AC-BED5-A6FB8258D4D7}"/>
              </a:ext>
            </a:extLst>
          </p:cNvPr>
          <p:cNvSpPr>
            <a:spLocks noGrp="1"/>
          </p:cNvSpPr>
          <p:nvPr>
            <p:ph type="pic" sz="quarter" idx="17" hasCustomPrompt="1"/>
          </p:nvPr>
        </p:nvSpPr>
        <p:spPr>
          <a:xfrm>
            <a:off x="515938" y="1754227"/>
            <a:ext cx="2557936"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25" name="Tijdelijke aanduiding voor verticale tekst 2">
            <a:extLst>
              <a:ext uri="{FF2B5EF4-FFF2-40B4-BE49-F238E27FC236}">
                <a16:creationId xmlns:a16="http://schemas.microsoft.com/office/drawing/2014/main" id="{8C8B6AC5-B51E-48E3-B0D8-C81AF20C1728}"/>
              </a:ext>
            </a:extLst>
          </p:cNvPr>
          <p:cNvSpPr>
            <a:spLocks noGrp="1"/>
          </p:cNvSpPr>
          <p:nvPr>
            <p:ph type="body" orient="vert" idx="1" hasCustomPrompt="1"/>
          </p:nvPr>
        </p:nvSpPr>
        <p:spPr>
          <a:xfrm>
            <a:off x="719985" y="4851400"/>
            <a:ext cx="2150231" cy="1257299"/>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a:t>
            </a:r>
            <a:r>
              <a:rPr lang="nl-NL" noProof="0" dirty="0" err="1"/>
              <a:t>congue</a:t>
            </a:r>
            <a:r>
              <a:rPr lang="nl-NL" noProof="0" dirty="0"/>
              <a:t> massa.</a:t>
            </a:r>
          </a:p>
        </p:txBody>
      </p:sp>
      <p:sp>
        <p:nvSpPr>
          <p:cNvPr id="28" name="Tijdelijke aanduiding voor verticale tekst 2">
            <a:extLst>
              <a:ext uri="{FF2B5EF4-FFF2-40B4-BE49-F238E27FC236}">
                <a16:creationId xmlns:a16="http://schemas.microsoft.com/office/drawing/2014/main" id="{26073098-758E-4560-B941-CE230376883D}"/>
              </a:ext>
            </a:extLst>
          </p:cNvPr>
          <p:cNvSpPr>
            <a:spLocks noGrp="1"/>
          </p:cNvSpPr>
          <p:nvPr>
            <p:ph type="body" orient="vert" idx="24" hasCustomPrompt="1"/>
          </p:nvPr>
        </p:nvSpPr>
        <p:spPr>
          <a:xfrm>
            <a:off x="719969" y="3948727"/>
            <a:ext cx="2150231" cy="670898"/>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 (2 regels)</a:t>
            </a:r>
          </a:p>
        </p:txBody>
      </p:sp>
      <p:sp>
        <p:nvSpPr>
          <p:cNvPr id="54" name="Tijdelijke aanduiding voor tekst 28">
            <a:extLst>
              <a:ext uri="{FF2B5EF4-FFF2-40B4-BE49-F238E27FC236}">
                <a16:creationId xmlns:a16="http://schemas.microsoft.com/office/drawing/2014/main" id="{E802A485-C990-4914-8015-3F7E12A211AC}"/>
              </a:ext>
            </a:extLst>
          </p:cNvPr>
          <p:cNvSpPr>
            <a:spLocks noGrp="1"/>
          </p:cNvSpPr>
          <p:nvPr>
            <p:ph type="body" sz="quarter" idx="25" hasCustomPrompt="1"/>
          </p:nvPr>
        </p:nvSpPr>
        <p:spPr>
          <a:xfrm>
            <a:off x="3383333" y="1754227"/>
            <a:ext cx="2557935" cy="4586247"/>
          </a:xfrm>
          <a:solidFill>
            <a:schemeClr val="bg1"/>
          </a:solidFill>
          <a:ln w="12700">
            <a:solidFill>
              <a:srgbClr val="EBEBEC"/>
            </a:solidFill>
          </a:ln>
        </p:spPr>
        <p:txBody>
          <a:bodyPr/>
          <a:lstStyle>
            <a:lvl1pPr marL="0" indent="0">
              <a:buNone/>
              <a:defRPr sz="100">
                <a:solidFill>
                  <a:schemeClr val="bg1"/>
                </a:solidFill>
              </a:defRPr>
            </a:lvl1pPr>
          </a:lstStyle>
          <a:p>
            <a:pPr lvl="0"/>
            <a:r>
              <a:rPr lang="nl-NL"/>
              <a:t> </a:t>
            </a:r>
            <a:endParaRPr lang="nl-NL" dirty="0"/>
          </a:p>
        </p:txBody>
      </p:sp>
      <p:sp>
        <p:nvSpPr>
          <p:cNvPr id="55" name="Tijdelijke aanduiding voor afbeelding 16">
            <a:extLst>
              <a:ext uri="{FF2B5EF4-FFF2-40B4-BE49-F238E27FC236}">
                <a16:creationId xmlns:a16="http://schemas.microsoft.com/office/drawing/2014/main" id="{663A445A-7270-4C82-A22E-933311448E3C}"/>
              </a:ext>
            </a:extLst>
          </p:cNvPr>
          <p:cNvSpPr>
            <a:spLocks noGrp="1"/>
          </p:cNvSpPr>
          <p:nvPr>
            <p:ph type="pic" sz="quarter" idx="26" hasCustomPrompt="1"/>
          </p:nvPr>
        </p:nvSpPr>
        <p:spPr>
          <a:xfrm>
            <a:off x="3383334" y="1754227"/>
            <a:ext cx="2557936"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56" name="Tijdelijke aanduiding voor verticale tekst 2">
            <a:extLst>
              <a:ext uri="{FF2B5EF4-FFF2-40B4-BE49-F238E27FC236}">
                <a16:creationId xmlns:a16="http://schemas.microsoft.com/office/drawing/2014/main" id="{7FD015E4-0055-480B-B45B-F5C28C1DA54B}"/>
              </a:ext>
            </a:extLst>
          </p:cNvPr>
          <p:cNvSpPr>
            <a:spLocks noGrp="1"/>
          </p:cNvSpPr>
          <p:nvPr>
            <p:ph type="body" orient="vert" idx="27" hasCustomPrompt="1"/>
          </p:nvPr>
        </p:nvSpPr>
        <p:spPr>
          <a:xfrm>
            <a:off x="3587185" y="4851400"/>
            <a:ext cx="2150231" cy="1257299"/>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a:t>
            </a:r>
            <a:r>
              <a:rPr lang="nl-NL" noProof="0" dirty="0" err="1"/>
              <a:t>congue</a:t>
            </a:r>
            <a:r>
              <a:rPr lang="nl-NL" noProof="0" dirty="0"/>
              <a:t> massa.</a:t>
            </a:r>
          </a:p>
        </p:txBody>
      </p:sp>
      <p:sp>
        <p:nvSpPr>
          <p:cNvPr id="57" name="Tijdelijke aanduiding voor verticale tekst 2">
            <a:extLst>
              <a:ext uri="{FF2B5EF4-FFF2-40B4-BE49-F238E27FC236}">
                <a16:creationId xmlns:a16="http://schemas.microsoft.com/office/drawing/2014/main" id="{AEAB05CB-E511-472B-8882-278FF33F85F5}"/>
              </a:ext>
            </a:extLst>
          </p:cNvPr>
          <p:cNvSpPr>
            <a:spLocks noGrp="1"/>
          </p:cNvSpPr>
          <p:nvPr>
            <p:ph type="body" orient="vert" idx="28" hasCustomPrompt="1"/>
          </p:nvPr>
        </p:nvSpPr>
        <p:spPr>
          <a:xfrm>
            <a:off x="3587185" y="3948727"/>
            <a:ext cx="2150231" cy="670898"/>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 (2 regels)</a:t>
            </a:r>
          </a:p>
        </p:txBody>
      </p:sp>
      <p:sp>
        <p:nvSpPr>
          <p:cNvPr id="59" name="Tijdelijke aanduiding voor tekst 28">
            <a:extLst>
              <a:ext uri="{FF2B5EF4-FFF2-40B4-BE49-F238E27FC236}">
                <a16:creationId xmlns:a16="http://schemas.microsoft.com/office/drawing/2014/main" id="{622B5C83-2F20-446D-8FA2-75C57C0F16C7}"/>
              </a:ext>
            </a:extLst>
          </p:cNvPr>
          <p:cNvSpPr>
            <a:spLocks noGrp="1"/>
          </p:cNvSpPr>
          <p:nvPr>
            <p:ph type="body" sz="quarter" idx="29" hasCustomPrompt="1"/>
          </p:nvPr>
        </p:nvSpPr>
        <p:spPr>
          <a:xfrm>
            <a:off x="9118126" y="1754227"/>
            <a:ext cx="2557935" cy="4586247"/>
          </a:xfrm>
          <a:solidFill>
            <a:schemeClr val="bg1"/>
          </a:solidFill>
          <a:ln w="12700">
            <a:solidFill>
              <a:srgbClr val="EBEBEC"/>
            </a:solidFill>
          </a:ln>
        </p:spPr>
        <p:txBody>
          <a:bodyPr/>
          <a:lstStyle>
            <a:lvl1pPr marL="0" indent="0">
              <a:buNone/>
              <a:defRPr sz="100">
                <a:solidFill>
                  <a:schemeClr val="bg1"/>
                </a:solidFill>
              </a:defRPr>
            </a:lvl1pPr>
          </a:lstStyle>
          <a:p>
            <a:pPr lvl="0"/>
            <a:r>
              <a:rPr lang="nl-NL"/>
              <a:t> </a:t>
            </a:r>
            <a:endParaRPr lang="nl-NL" dirty="0"/>
          </a:p>
        </p:txBody>
      </p:sp>
      <p:sp>
        <p:nvSpPr>
          <p:cNvPr id="60" name="Tijdelijke aanduiding voor afbeelding 16">
            <a:extLst>
              <a:ext uri="{FF2B5EF4-FFF2-40B4-BE49-F238E27FC236}">
                <a16:creationId xmlns:a16="http://schemas.microsoft.com/office/drawing/2014/main" id="{F5CB26A0-9DAB-411F-9035-39EA76F75DAD}"/>
              </a:ext>
            </a:extLst>
          </p:cNvPr>
          <p:cNvSpPr>
            <a:spLocks noGrp="1"/>
          </p:cNvSpPr>
          <p:nvPr>
            <p:ph type="pic" sz="quarter" idx="30" hasCustomPrompt="1"/>
          </p:nvPr>
        </p:nvSpPr>
        <p:spPr>
          <a:xfrm>
            <a:off x="9118125" y="1754227"/>
            <a:ext cx="2557936"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61" name="Tijdelijke aanduiding voor verticale tekst 2">
            <a:extLst>
              <a:ext uri="{FF2B5EF4-FFF2-40B4-BE49-F238E27FC236}">
                <a16:creationId xmlns:a16="http://schemas.microsoft.com/office/drawing/2014/main" id="{14D45919-0BDA-45BD-A7A1-48D24B9D73F6}"/>
              </a:ext>
            </a:extLst>
          </p:cNvPr>
          <p:cNvSpPr>
            <a:spLocks noGrp="1"/>
          </p:cNvSpPr>
          <p:nvPr>
            <p:ph type="body" orient="vert" idx="31" hasCustomPrompt="1"/>
          </p:nvPr>
        </p:nvSpPr>
        <p:spPr>
          <a:xfrm>
            <a:off x="9321978" y="4851400"/>
            <a:ext cx="2150231" cy="1257299"/>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a:t>
            </a:r>
            <a:r>
              <a:rPr lang="nl-NL" noProof="0" dirty="0" err="1"/>
              <a:t>congue</a:t>
            </a:r>
            <a:r>
              <a:rPr lang="nl-NL" noProof="0" dirty="0"/>
              <a:t> massa.</a:t>
            </a:r>
          </a:p>
        </p:txBody>
      </p:sp>
      <p:sp>
        <p:nvSpPr>
          <p:cNvPr id="62" name="Tijdelijke aanduiding voor verticale tekst 2">
            <a:extLst>
              <a:ext uri="{FF2B5EF4-FFF2-40B4-BE49-F238E27FC236}">
                <a16:creationId xmlns:a16="http://schemas.microsoft.com/office/drawing/2014/main" id="{5934FBDC-C8E6-4D5D-B5FA-3E6D3ABA05C4}"/>
              </a:ext>
            </a:extLst>
          </p:cNvPr>
          <p:cNvSpPr>
            <a:spLocks noGrp="1"/>
          </p:cNvSpPr>
          <p:nvPr>
            <p:ph type="body" orient="vert" idx="32" hasCustomPrompt="1"/>
          </p:nvPr>
        </p:nvSpPr>
        <p:spPr>
          <a:xfrm>
            <a:off x="9321978" y="3948727"/>
            <a:ext cx="2150231" cy="670898"/>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 (2 regels)</a:t>
            </a:r>
          </a:p>
        </p:txBody>
      </p:sp>
      <p:sp>
        <p:nvSpPr>
          <p:cNvPr id="64" name="Tijdelijke aanduiding voor tekst 28">
            <a:extLst>
              <a:ext uri="{FF2B5EF4-FFF2-40B4-BE49-F238E27FC236}">
                <a16:creationId xmlns:a16="http://schemas.microsoft.com/office/drawing/2014/main" id="{1EDBEAE1-AD6A-4852-B055-B38B12745AFD}"/>
              </a:ext>
            </a:extLst>
          </p:cNvPr>
          <p:cNvSpPr>
            <a:spLocks noGrp="1"/>
          </p:cNvSpPr>
          <p:nvPr>
            <p:ph type="body" sz="quarter" idx="33" hasCustomPrompt="1"/>
          </p:nvPr>
        </p:nvSpPr>
        <p:spPr>
          <a:xfrm>
            <a:off x="6250727" y="1754227"/>
            <a:ext cx="2557935" cy="4586247"/>
          </a:xfrm>
          <a:solidFill>
            <a:schemeClr val="bg1"/>
          </a:solidFill>
          <a:ln w="12700">
            <a:solidFill>
              <a:srgbClr val="EBEBEC"/>
            </a:solidFill>
          </a:ln>
        </p:spPr>
        <p:txBody>
          <a:bodyPr/>
          <a:lstStyle>
            <a:lvl1pPr marL="0" indent="0">
              <a:buNone/>
              <a:defRPr sz="100">
                <a:solidFill>
                  <a:schemeClr val="bg1"/>
                </a:solidFill>
              </a:defRPr>
            </a:lvl1pPr>
          </a:lstStyle>
          <a:p>
            <a:pPr lvl="0"/>
            <a:r>
              <a:rPr lang="nl-NL"/>
              <a:t> </a:t>
            </a:r>
            <a:endParaRPr lang="nl-NL" dirty="0"/>
          </a:p>
        </p:txBody>
      </p:sp>
      <p:sp>
        <p:nvSpPr>
          <p:cNvPr id="65" name="Tijdelijke aanduiding voor afbeelding 16">
            <a:extLst>
              <a:ext uri="{FF2B5EF4-FFF2-40B4-BE49-F238E27FC236}">
                <a16:creationId xmlns:a16="http://schemas.microsoft.com/office/drawing/2014/main" id="{3016D28B-2481-471D-A5AA-D8D7623E6E97}"/>
              </a:ext>
            </a:extLst>
          </p:cNvPr>
          <p:cNvSpPr>
            <a:spLocks noGrp="1"/>
          </p:cNvSpPr>
          <p:nvPr>
            <p:ph type="pic" sz="quarter" idx="34" hasCustomPrompt="1"/>
          </p:nvPr>
        </p:nvSpPr>
        <p:spPr>
          <a:xfrm>
            <a:off x="6250730" y="1754227"/>
            <a:ext cx="2557936" cy="2001837"/>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66" name="Tijdelijke aanduiding voor verticale tekst 2">
            <a:extLst>
              <a:ext uri="{FF2B5EF4-FFF2-40B4-BE49-F238E27FC236}">
                <a16:creationId xmlns:a16="http://schemas.microsoft.com/office/drawing/2014/main" id="{7E796661-6BC5-4D59-B681-0BE4F5E1513D}"/>
              </a:ext>
            </a:extLst>
          </p:cNvPr>
          <p:cNvSpPr>
            <a:spLocks noGrp="1"/>
          </p:cNvSpPr>
          <p:nvPr>
            <p:ph type="body" orient="vert" idx="35" hasCustomPrompt="1"/>
          </p:nvPr>
        </p:nvSpPr>
        <p:spPr>
          <a:xfrm>
            <a:off x="6454579" y="4851400"/>
            <a:ext cx="2150231" cy="1257299"/>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a:t>
            </a:r>
            <a:r>
              <a:rPr lang="nl-NL" noProof="0" dirty="0" err="1"/>
              <a:t>congue</a:t>
            </a:r>
            <a:r>
              <a:rPr lang="nl-NL" noProof="0" dirty="0"/>
              <a:t> massa.</a:t>
            </a:r>
          </a:p>
        </p:txBody>
      </p:sp>
      <p:sp>
        <p:nvSpPr>
          <p:cNvPr id="67" name="Tijdelijke aanduiding voor verticale tekst 2">
            <a:extLst>
              <a:ext uri="{FF2B5EF4-FFF2-40B4-BE49-F238E27FC236}">
                <a16:creationId xmlns:a16="http://schemas.microsoft.com/office/drawing/2014/main" id="{71A78F47-D381-4E7E-8FCF-6B09B984FDB7}"/>
              </a:ext>
            </a:extLst>
          </p:cNvPr>
          <p:cNvSpPr>
            <a:spLocks noGrp="1"/>
          </p:cNvSpPr>
          <p:nvPr>
            <p:ph type="body" orient="vert" idx="36" hasCustomPrompt="1"/>
          </p:nvPr>
        </p:nvSpPr>
        <p:spPr>
          <a:xfrm>
            <a:off x="6454579" y="3948727"/>
            <a:ext cx="2150231" cy="670898"/>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 (2 regels)</a:t>
            </a:r>
          </a:p>
        </p:txBody>
      </p:sp>
      <p:grpSp>
        <p:nvGrpSpPr>
          <p:cNvPr id="26" name="INSTRUCTIE">
            <a:extLst>
              <a:ext uri="{FF2B5EF4-FFF2-40B4-BE49-F238E27FC236}">
                <a16:creationId xmlns:a16="http://schemas.microsoft.com/office/drawing/2014/main" id="{1029CBD1-BA65-43A9-9297-24ACD1AB6C49}"/>
              </a:ext>
            </a:extLst>
          </p:cNvPr>
          <p:cNvGrpSpPr/>
          <p:nvPr userDrawn="1"/>
        </p:nvGrpSpPr>
        <p:grpSpPr>
          <a:xfrm>
            <a:off x="-3786437" y="0"/>
            <a:ext cx="3693386" cy="5359349"/>
            <a:chOff x="-3786437" y="0"/>
            <a:chExt cx="3693386" cy="5359349"/>
          </a:xfrm>
        </p:grpSpPr>
        <p:sp>
          <p:nvSpPr>
            <p:cNvPr id="27" name="Rechthoek 26">
              <a:extLst>
                <a:ext uri="{FF2B5EF4-FFF2-40B4-BE49-F238E27FC236}">
                  <a16:creationId xmlns:a16="http://schemas.microsoft.com/office/drawing/2014/main" id="{BE412EC3-4078-46D8-96D2-134192D6A034}"/>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29" name="Ovaal 28">
              <a:extLst>
                <a:ext uri="{FF2B5EF4-FFF2-40B4-BE49-F238E27FC236}">
                  <a16:creationId xmlns:a16="http://schemas.microsoft.com/office/drawing/2014/main" id="{C83B5E9B-D668-46AB-922E-DF1249B44ED2}"/>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0" name="Rechthoek 29">
              <a:extLst>
                <a:ext uri="{FF2B5EF4-FFF2-40B4-BE49-F238E27FC236}">
                  <a16:creationId xmlns:a16="http://schemas.microsoft.com/office/drawing/2014/main" id="{6754D5CA-E317-4B22-85AC-6833CA553994}"/>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5907EB8A-96E5-4728-81B6-9BA7B6E16DF6}"/>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2" name="Rechthoek 31">
              <a:extLst>
                <a:ext uri="{FF2B5EF4-FFF2-40B4-BE49-F238E27FC236}">
                  <a16:creationId xmlns:a16="http://schemas.microsoft.com/office/drawing/2014/main" id="{9809C16F-8149-4136-B7C3-12E5B7AE2B5C}"/>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33" name="Rechthoek 32">
              <a:extLst>
                <a:ext uri="{FF2B5EF4-FFF2-40B4-BE49-F238E27FC236}">
                  <a16:creationId xmlns:a16="http://schemas.microsoft.com/office/drawing/2014/main" id="{B4E35E3C-E31C-405A-A06D-3BA368002A8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34" name="Ovaal 33">
              <a:extLst>
                <a:ext uri="{FF2B5EF4-FFF2-40B4-BE49-F238E27FC236}">
                  <a16:creationId xmlns:a16="http://schemas.microsoft.com/office/drawing/2014/main" id="{309475D2-3AA5-4DFC-B250-D1DF50657486}"/>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5" name="Rechthoek 34">
              <a:extLst>
                <a:ext uri="{FF2B5EF4-FFF2-40B4-BE49-F238E27FC236}">
                  <a16:creationId xmlns:a16="http://schemas.microsoft.com/office/drawing/2014/main" id="{F06AF805-7FDC-47B2-9424-C4B90D9032A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36" name="Ovaal 35">
              <a:extLst>
                <a:ext uri="{FF2B5EF4-FFF2-40B4-BE49-F238E27FC236}">
                  <a16:creationId xmlns:a16="http://schemas.microsoft.com/office/drawing/2014/main" id="{E04890CC-8B7E-4A75-BF83-D1BAC7765A5C}"/>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7" name="Rechthoek 36">
              <a:extLst>
                <a:ext uri="{FF2B5EF4-FFF2-40B4-BE49-F238E27FC236}">
                  <a16:creationId xmlns:a16="http://schemas.microsoft.com/office/drawing/2014/main" id="{10A0FC60-9A4E-46A0-B137-F40357D69B91}"/>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38" name="Ovaal 37">
              <a:extLst>
                <a:ext uri="{FF2B5EF4-FFF2-40B4-BE49-F238E27FC236}">
                  <a16:creationId xmlns:a16="http://schemas.microsoft.com/office/drawing/2014/main" id="{03BB9EA5-4170-4ED2-B95F-9B45B877C9C4}"/>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39" name="Rechthoek 38">
              <a:extLst>
                <a:ext uri="{FF2B5EF4-FFF2-40B4-BE49-F238E27FC236}">
                  <a16:creationId xmlns:a16="http://schemas.microsoft.com/office/drawing/2014/main" id="{3214BF8D-F699-4EF6-B403-CEE19DDC9F03}"/>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40" name="Ovaal 39">
              <a:extLst>
                <a:ext uri="{FF2B5EF4-FFF2-40B4-BE49-F238E27FC236}">
                  <a16:creationId xmlns:a16="http://schemas.microsoft.com/office/drawing/2014/main" id="{3492D4D8-4287-43A9-8294-F0A09C5A6B31}"/>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41" name="Rechthoek 40">
              <a:extLst>
                <a:ext uri="{FF2B5EF4-FFF2-40B4-BE49-F238E27FC236}">
                  <a16:creationId xmlns:a16="http://schemas.microsoft.com/office/drawing/2014/main" id="{1B3A8232-0795-4213-81CD-C97A77007BA4}"/>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2" name="Ovaal 41">
              <a:extLst>
                <a:ext uri="{FF2B5EF4-FFF2-40B4-BE49-F238E27FC236}">
                  <a16:creationId xmlns:a16="http://schemas.microsoft.com/office/drawing/2014/main" id="{9881995A-11AA-439B-A143-A75E2E573A88}"/>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43" name="Rechthoek 42">
              <a:extLst>
                <a:ext uri="{FF2B5EF4-FFF2-40B4-BE49-F238E27FC236}">
                  <a16:creationId xmlns:a16="http://schemas.microsoft.com/office/drawing/2014/main" id="{9CB1F1E3-CEC7-49EA-B098-F0F6B33F960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4" name="Ovaal 43">
              <a:extLst>
                <a:ext uri="{FF2B5EF4-FFF2-40B4-BE49-F238E27FC236}">
                  <a16:creationId xmlns:a16="http://schemas.microsoft.com/office/drawing/2014/main" id="{D78B48AB-2D89-4750-B80E-EE1CAD56A45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45" name="Rechthoek 44">
              <a:extLst>
                <a:ext uri="{FF2B5EF4-FFF2-40B4-BE49-F238E27FC236}">
                  <a16:creationId xmlns:a16="http://schemas.microsoft.com/office/drawing/2014/main" id="{F9FA83E6-D6D2-43FD-A53A-487442A614B4}"/>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6" name="Ovaal 45">
              <a:extLst>
                <a:ext uri="{FF2B5EF4-FFF2-40B4-BE49-F238E27FC236}">
                  <a16:creationId xmlns:a16="http://schemas.microsoft.com/office/drawing/2014/main" id="{73DA25A3-1BE0-4775-944B-1640D5450C65}"/>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47" name="Rechthoek 46">
              <a:extLst>
                <a:ext uri="{FF2B5EF4-FFF2-40B4-BE49-F238E27FC236}">
                  <a16:creationId xmlns:a16="http://schemas.microsoft.com/office/drawing/2014/main" id="{BBDC220A-AFC0-4C07-8909-B72E8B984D84}"/>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48" name="Rechthoek 47">
              <a:extLst>
                <a:ext uri="{FF2B5EF4-FFF2-40B4-BE49-F238E27FC236}">
                  <a16:creationId xmlns:a16="http://schemas.microsoft.com/office/drawing/2014/main" id="{8A45A6FC-F9C8-4891-93D6-C23AD1CD60F0}"/>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49" name="ICOON_info">
              <a:extLst>
                <a:ext uri="{FF2B5EF4-FFF2-40B4-BE49-F238E27FC236}">
                  <a16:creationId xmlns:a16="http://schemas.microsoft.com/office/drawing/2014/main" id="{5C3E9871-E94B-4D02-BC7F-38EDA900769B}"/>
                </a:ext>
              </a:extLst>
            </p:cNvPr>
            <p:cNvGrpSpPr/>
            <p:nvPr userDrawn="1"/>
          </p:nvGrpSpPr>
          <p:grpSpPr>
            <a:xfrm>
              <a:off x="-376736" y="4400186"/>
              <a:ext cx="283685" cy="283685"/>
              <a:chOff x="-510741" y="5913713"/>
              <a:chExt cx="267555" cy="267555"/>
            </a:xfrm>
          </p:grpSpPr>
          <p:sp>
            <p:nvSpPr>
              <p:cNvPr id="103" name="Ovaal 102">
                <a:extLst>
                  <a:ext uri="{FF2B5EF4-FFF2-40B4-BE49-F238E27FC236}">
                    <a16:creationId xmlns:a16="http://schemas.microsoft.com/office/drawing/2014/main" id="{35BF5460-7B77-4DB5-A8F1-D1ED5B6088C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4" name="Graphic 163" descr="Informatie">
                <a:extLst>
                  <a:ext uri="{FF2B5EF4-FFF2-40B4-BE49-F238E27FC236}">
                    <a16:creationId xmlns:a16="http://schemas.microsoft.com/office/drawing/2014/main" id="{A0D2047C-CAE8-4708-842E-9E3B4C200E69}"/>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50" name="VOORBEELD">
              <a:extLst>
                <a:ext uri="{FF2B5EF4-FFF2-40B4-BE49-F238E27FC236}">
                  <a16:creationId xmlns:a16="http://schemas.microsoft.com/office/drawing/2014/main" id="{00E9F0CA-CD1C-4CF9-8BFC-724784A93071}"/>
                </a:ext>
              </a:extLst>
            </p:cNvPr>
            <p:cNvGrpSpPr/>
            <p:nvPr userDrawn="1"/>
          </p:nvGrpSpPr>
          <p:grpSpPr>
            <a:xfrm>
              <a:off x="-3605171" y="458674"/>
              <a:ext cx="3234311" cy="558875"/>
              <a:chOff x="-3605171" y="458674"/>
              <a:chExt cx="3234311" cy="558875"/>
            </a:xfrm>
          </p:grpSpPr>
          <p:sp>
            <p:nvSpPr>
              <p:cNvPr id="51" name="Rechthoek 50">
                <a:extLst>
                  <a:ext uri="{FF2B5EF4-FFF2-40B4-BE49-F238E27FC236}">
                    <a16:creationId xmlns:a16="http://schemas.microsoft.com/office/drawing/2014/main" id="{E35BB521-EDC6-47C5-AC48-53238B758253}"/>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52" name="Rechthoek 51">
                <a:extLst>
                  <a:ext uri="{FF2B5EF4-FFF2-40B4-BE49-F238E27FC236}">
                    <a16:creationId xmlns:a16="http://schemas.microsoft.com/office/drawing/2014/main" id="{15767DDB-DA37-42AD-8FA6-F01BD32CE1BD}"/>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53" name="Groep 52">
                <a:extLst>
                  <a:ext uri="{FF2B5EF4-FFF2-40B4-BE49-F238E27FC236}">
                    <a16:creationId xmlns:a16="http://schemas.microsoft.com/office/drawing/2014/main" id="{B2F1DE9C-234E-4D9E-A18F-2022E3624BD3}"/>
                  </a:ext>
                </a:extLst>
              </p:cNvPr>
              <p:cNvGrpSpPr/>
              <p:nvPr userDrawn="1"/>
            </p:nvGrpSpPr>
            <p:grpSpPr>
              <a:xfrm>
                <a:off x="-3386247" y="830871"/>
                <a:ext cx="139423" cy="109566"/>
                <a:chOff x="-2866744" y="827071"/>
                <a:chExt cx="168701" cy="132575"/>
              </a:xfrm>
            </p:grpSpPr>
            <p:grpSp>
              <p:nvGrpSpPr>
                <p:cNvPr id="96" name="Groep 95">
                  <a:extLst>
                    <a:ext uri="{FF2B5EF4-FFF2-40B4-BE49-F238E27FC236}">
                      <a16:creationId xmlns:a16="http://schemas.microsoft.com/office/drawing/2014/main" id="{EA3D2AA3-38E6-4D7C-93DA-9C7CAF77C26C}"/>
                    </a:ext>
                  </a:extLst>
                </p:cNvPr>
                <p:cNvGrpSpPr/>
                <p:nvPr userDrawn="1"/>
              </p:nvGrpSpPr>
              <p:grpSpPr>
                <a:xfrm>
                  <a:off x="-2866744" y="827071"/>
                  <a:ext cx="168701" cy="132575"/>
                  <a:chOff x="-2866744" y="827071"/>
                  <a:chExt cx="168701" cy="132575"/>
                </a:xfrm>
              </p:grpSpPr>
              <p:cxnSp>
                <p:nvCxnSpPr>
                  <p:cNvPr id="98" name="Rechte verbindingslijn 97">
                    <a:extLst>
                      <a:ext uri="{FF2B5EF4-FFF2-40B4-BE49-F238E27FC236}">
                        <a16:creationId xmlns:a16="http://schemas.microsoft.com/office/drawing/2014/main" id="{DD8892A5-5A77-4140-AEF2-6F42D0A4E144}"/>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99" name="Rechte verbindingslijn 98">
                    <a:extLst>
                      <a:ext uri="{FF2B5EF4-FFF2-40B4-BE49-F238E27FC236}">
                        <a16:creationId xmlns:a16="http://schemas.microsoft.com/office/drawing/2014/main" id="{F56086BA-D9FF-49BE-8352-28393BCAD2A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00" name="Rechte verbindingslijn 99">
                    <a:extLst>
                      <a:ext uri="{FF2B5EF4-FFF2-40B4-BE49-F238E27FC236}">
                        <a16:creationId xmlns:a16="http://schemas.microsoft.com/office/drawing/2014/main" id="{4CD4FF99-60AF-4934-BC4E-67B4BDD4C77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01" name="Rechte verbindingslijn 100">
                    <a:extLst>
                      <a:ext uri="{FF2B5EF4-FFF2-40B4-BE49-F238E27FC236}">
                        <a16:creationId xmlns:a16="http://schemas.microsoft.com/office/drawing/2014/main" id="{6B142F28-00AD-4274-B83F-36150C5D971D}"/>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02" name="Rechte verbindingslijn 101">
                    <a:extLst>
                      <a:ext uri="{FF2B5EF4-FFF2-40B4-BE49-F238E27FC236}">
                        <a16:creationId xmlns:a16="http://schemas.microsoft.com/office/drawing/2014/main" id="{AE3CCEE3-75B6-4148-8950-93CCA58D4D9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97" name="Pijl: rechts 96">
                  <a:extLst>
                    <a:ext uri="{FF2B5EF4-FFF2-40B4-BE49-F238E27FC236}">
                      <a16:creationId xmlns:a16="http://schemas.microsoft.com/office/drawing/2014/main" id="{484BED1C-904D-41DA-AECF-83576E67152F}"/>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58" name="Groep 57">
                <a:extLst>
                  <a:ext uri="{FF2B5EF4-FFF2-40B4-BE49-F238E27FC236}">
                    <a16:creationId xmlns:a16="http://schemas.microsoft.com/office/drawing/2014/main" id="{3DA444E6-6B82-4E91-9DCE-7549C15F9DF8}"/>
                  </a:ext>
                </a:extLst>
              </p:cNvPr>
              <p:cNvGrpSpPr/>
              <p:nvPr userDrawn="1"/>
            </p:nvGrpSpPr>
            <p:grpSpPr>
              <a:xfrm>
                <a:off x="-3605171" y="830871"/>
                <a:ext cx="139423" cy="109566"/>
                <a:chOff x="-2866744" y="518074"/>
                <a:chExt cx="168701" cy="132575"/>
              </a:xfrm>
            </p:grpSpPr>
            <p:grpSp>
              <p:nvGrpSpPr>
                <p:cNvPr id="89" name="Groep 88">
                  <a:extLst>
                    <a:ext uri="{FF2B5EF4-FFF2-40B4-BE49-F238E27FC236}">
                      <a16:creationId xmlns:a16="http://schemas.microsoft.com/office/drawing/2014/main" id="{C7972E4E-E3CC-40CA-8927-ECD2B4D234A2}"/>
                    </a:ext>
                  </a:extLst>
                </p:cNvPr>
                <p:cNvGrpSpPr/>
                <p:nvPr userDrawn="1"/>
              </p:nvGrpSpPr>
              <p:grpSpPr>
                <a:xfrm>
                  <a:off x="-2866744" y="518074"/>
                  <a:ext cx="168701" cy="132575"/>
                  <a:chOff x="-2866744" y="518074"/>
                  <a:chExt cx="168701" cy="132575"/>
                </a:xfrm>
              </p:grpSpPr>
              <p:cxnSp>
                <p:nvCxnSpPr>
                  <p:cNvPr id="91" name="Rechte verbindingslijn 90">
                    <a:extLst>
                      <a:ext uri="{FF2B5EF4-FFF2-40B4-BE49-F238E27FC236}">
                        <a16:creationId xmlns:a16="http://schemas.microsoft.com/office/drawing/2014/main" id="{CF91AAAD-7811-4F0D-96F8-C2D9C9182B1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92" name="Rechte verbindingslijn 91">
                    <a:extLst>
                      <a:ext uri="{FF2B5EF4-FFF2-40B4-BE49-F238E27FC236}">
                        <a16:creationId xmlns:a16="http://schemas.microsoft.com/office/drawing/2014/main" id="{D8BFDEDF-81DC-49D0-B10D-5023CBB1337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93" name="Rechte verbindingslijn 92">
                    <a:extLst>
                      <a:ext uri="{FF2B5EF4-FFF2-40B4-BE49-F238E27FC236}">
                        <a16:creationId xmlns:a16="http://schemas.microsoft.com/office/drawing/2014/main" id="{7059099B-E1B0-44ED-9B0A-9BF47DD8931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94" name="Rechte verbindingslijn 93">
                    <a:extLst>
                      <a:ext uri="{FF2B5EF4-FFF2-40B4-BE49-F238E27FC236}">
                        <a16:creationId xmlns:a16="http://schemas.microsoft.com/office/drawing/2014/main" id="{F6B6D9E2-D245-483B-8F0B-EF400A900529}"/>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95" name="Rechte verbindingslijn 94">
                    <a:extLst>
                      <a:ext uri="{FF2B5EF4-FFF2-40B4-BE49-F238E27FC236}">
                        <a16:creationId xmlns:a16="http://schemas.microsoft.com/office/drawing/2014/main" id="{79F187A5-4AE7-472A-BC25-8C60B62AE62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90" name="Pijl: rechts 89">
                  <a:extLst>
                    <a:ext uri="{FF2B5EF4-FFF2-40B4-BE49-F238E27FC236}">
                      <a16:creationId xmlns:a16="http://schemas.microsoft.com/office/drawing/2014/main" id="{F14A01EF-313C-4242-BC3F-0CD485DEE54D}"/>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63" name="Rechte verbindingslijn 62">
                <a:extLst>
                  <a:ext uri="{FF2B5EF4-FFF2-40B4-BE49-F238E27FC236}">
                    <a16:creationId xmlns:a16="http://schemas.microsoft.com/office/drawing/2014/main" id="{7A5DF2AD-F386-45BB-805D-8AB6DB0F2F32}"/>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68" name="Rechte verbindingslijn 67">
                <a:extLst>
                  <a:ext uri="{FF2B5EF4-FFF2-40B4-BE49-F238E27FC236}">
                    <a16:creationId xmlns:a16="http://schemas.microsoft.com/office/drawing/2014/main" id="{DDEA6A70-A392-48F9-8CBD-17550446EA0E}"/>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69" name="Rechthoek 68">
                <a:extLst>
                  <a:ext uri="{FF2B5EF4-FFF2-40B4-BE49-F238E27FC236}">
                    <a16:creationId xmlns:a16="http://schemas.microsoft.com/office/drawing/2014/main" id="{3878BB00-AD66-428B-BFA0-CFDD90BA3D9B}"/>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70" name="Rechthoek 69">
                <a:extLst>
                  <a:ext uri="{FF2B5EF4-FFF2-40B4-BE49-F238E27FC236}">
                    <a16:creationId xmlns:a16="http://schemas.microsoft.com/office/drawing/2014/main" id="{8DD30F50-7DD9-42E8-A15A-A5DAEA8C2F77}"/>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71" name="Groep 70">
                <a:extLst>
                  <a:ext uri="{FF2B5EF4-FFF2-40B4-BE49-F238E27FC236}">
                    <a16:creationId xmlns:a16="http://schemas.microsoft.com/office/drawing/2014/main" id="{1783435A-A6D8-4A58-AE26-6AB8DED5A081}"/>
                  </a:ext>
                </a:extLst>
              </p:cNvPr>
              <p:cNvGrpSpPr/>
              <p:nvPr userDrawn="1"/>
            </p:nvGrpSpPr>
            <p:grpSpPr>
              <a:xfrm>
                <a:off x="-2916763" y="769168"/>
                <a:ext cx="268738" cy="248381"/>
                <a:chOff x="-2916763" y="769168"/>
                <a:chExt cx="268738" cy="248381"/>
              </a:xfrm>
            </p:grpSpPr>
            <p:sp>
              <p:nvSpPr>
                <p:cNvPr id="81" name="Rechthoek 80">
                  <a:extLst>
                    <a:ext uri="{FF2B5EF4-FFF2-40B4-BE49-F238E27FC236}">
                      <a16:creationId xmlns:a16="http://schemas.microsoft.com/office/drawing/2014/main" id="{986CA39D-4DC5-4E73-889E-F4F5518800FF}"/>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82" name="Groep 81">
                  <a:extLst>
                    <a:ext uri="{FF2B5EF4-FFF2-40B4-BE49-F238E27FC236}">
                      <a16:creationId xmlns:a16="http://schemas.microsoft.com/office/drawing/2014/main" id="{4A57194B-78A9-4C10-8BFA-11DA99241367}"/>
                    </a:ext>
                  </a:extLst>
                </p:cNvPr>
                <p:cNvGrpSpPr/>
                <p:nvPr userDrawn="1"/>
              </p:nvGrpSpPr>
              <p:grpSpPr>
                <a:xfrm>
                  <a:off x="-2866744" y="827071"/>
                  <a:ext cx="168701" cy="132575"/>
                  <a:chOff x="-2866744" y="827071"/>
                  <a:chExt cx="168701" cy="132575"/>
                </a:xfrm>
              </p:grpSpPr>
              <p:cxnSp>
                <p:nvCxnSpPr>
                  <p:cNvPr id="84" name="Rechte verbindingslijn 83">
                    <a:extLst>
                      <a:ext uri="{FF2B5EF4-FFF2-40B4-BE49-F238E27FC236}">
                        <a16:creationId xmlns:a16="http://schemas.microsoft.com/office/drawing/2014/main" id="{3D94A9D4-A06E-4D81-94A7-A53D0DEB3A2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85" name="Rechte verbindingslijn 84">
                    <a:extLst>
                      <a:ext uri="{FF2B5EF4-FFF2-40B4-BE49-F238E27FC236}">
                        <a16:creationId xmlns:a16="http://schemas.microsoft.com/office/drawing/2014/main" id="{C4D42840-642A-4DEE-9C8C-9D17EBE18A9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86" name="Rechte verbindingslijn 85">
                    <a:extLst>
                      <a:ext uri="{FF2B5EF4-FFF2-40B4-BE49-F238E27FC236}">
                        <a16:creationId xmlns:a16="http://schemas.microsoft.com/office/drawing/2014/main" id="{B488137A-CF23-482A-B5A1-46B607948A6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87" name="Rechte verbindingslijn 86">
                    <a:extLst>
                      <a:ext uri="{FF2B5EF4-FFF2-40B4-BE49-F238E27FC236}">
                        <a16:creationId xmlns:a16="http://schemas.microsoft.com/office/drawing/2014/main" id="{6AD07A72-074A-4EA5-A03A-4DAAE902D72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88" name="Rechte verbindingslijn 87">
                    <a:extLst>
                      <a:ext uri="{FF2B5EF4-FFF2-40B4-BE49-F238E27FC236}">
                        <a16:creationId xmlns:a16="http://schemas.microsoft.com/office/drawing/2014/main" id="{9A9359F8-7DA2-44B9-9359-ED80C046E4C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83" name="Pijl: rechts 82">
                  <a:extLst>
                    <a:ext uri="{FF2B5EF4-FFF2-40B4-BE49-F238E27FC236}">
                      <a16:creationId xmlns:a16="http://schemas.microsoft.com/office/drawing/2014/main" id="{547270E4-F694-4BB1-80C2-CD856153A26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72" name="Groep 71">
                <a:extLst>
                  <a:ext uri="{FF2B5EF4-FFF2-40B4-BE49-F238E27FC236}">
                    <a16:creationId xmlns:a16="http://schemas.microsoft.com/office/drawing/2014/main" id="{8C3C778D-F061-450F-907E-64D03030CDC1}"/>
                  </a:ext>
                </a:extLst>
              </p:cNvPr>
              <p:cNvGrpSpPr/>
              <p:nvPr userDrawn="1"/>
            </p:nvGrpSpPr>
            <p:grpSpPr>
              <a:xfrm>
                <a:off x="-2916763" y="460171"/>
                <a:ext cx="268738" cy="248381"/>
                <a:chOff x="-2916763" y="460171"/>
                <a:chExt cx="268738" cy="248381"/>
              </a:xfrm>
            </p:grpSpPr>
            <p:sp>
              <p:nvSpPr>
                <p:cNvPr id="73" name="Rechthoek 72">
                  <a:extLst>
                    <a:ext uri="{FF2B5EF4-FFF2-40B4-BE49-F238E27FC236}">
                      <a16:creationId xmlns:a16="http://schemas.microsoft.com/office/drawing/2014/main" id="{3458BCE8-4A3E-45B9-B9A8-C485FC848CEE}"/>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74" name="Groep 73">
                  <a:extLst>
                    <a:ext uri="{FF2B5EF4-FFF2-40B4-BE49-F238E27FC236}">
                      <a16:creationId xmlns:a16="http://schemas.microsoft.com/office/drawing/2014/main" id="{CD7A95C1-B018-425F-A4B9-88988B59B911}"/>
                    </a:ext>
                  </a:extLst>
                </p:cNvPr>
                <p:cNvGrpSpPr/>
                <p:nvPr userDrawn="1"/>
              </p:nvGrpSpPr>
              <p:grpSpPr>
                <a:xfrm>
                  <a:off x="-2866744" y="518074"/>
                  <a:ext cx="168701" cy="132575"/>
                  <a:chOff x="-2866744" y="518074"/>
                  <a:chExt cx="168701" cy="132575"/>
                </a:xfrm>
              </p:grpSpPr>
              <p:cxnSp>
                <p:nvCxnSpPr>
                  <p:cNvPr id="76" name="Rechte verbindingslijn 75">
                    <a:extLst>
                      <a:ext uri="{FF2B5EF4-FFF2-40B4-BE49-F238E27FC236}">
                        <a16:creationId xmlns:a16="http://schemas.microsoft.com/office/drawing/2014/main" id="{2BC53A7B-19A2-46D1-BD93-03F92CB14691}"/>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77" name="Rechte verbindingslijn 76">
                    <a:extLst>
                      <a:ext uri="{FF2B5EF4-FFF2-40B4-BE49-F238E27FC236}">
                        <a16:creationId xmlns:a16="http://schemas.microsoft.com/office/drawing/2014/main" id="{B7CFD34D-19CE-4A66-ADF6-0D60EACAF47D}"/>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DD3FC388-167A-4329-BC43-C7EF9E22746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79" name="Rechte verbindingslijn 78">
                    <a:extLst>
                      <a:ext uri="{FF2B5EF4-FFF2-40B4-BE49-F238E27FC236}">
                        <a16:creationId xmlns:a16="http://schemas.microsoft.com/office/drawing/2014/main" id="{0D462DC3-2DB6-485C-9D1E-4AEBEF77572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80" name="Rechte verbindingslijn 79">
                    <a:extLst>
                      <a:ext uri="{FF2B5EF4-FFF2-40B4-BE49-F238E27FC236}">
                        <a16:creationId xmlns:a16="http://schemas.microsoft.com/office/drawing/2014/main" id="{F85B9976-AB33-46A4-867C-F8BB7D05180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75" name="Pijl: rechts 74">
                  <a:extLst>
                    <a:ext uri="{FF2B5EF4-FFF2-40B4-BE49-F238E27FC236}">
                      <a16:creationId xmlns:a16="http://schemas.microsoft.com/office/drawing/2014/main" id="{3230F2D2-8A1B-416C-A1E6-553CAEEFF8F6}"/>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105" name="INSTRUCTIE">
            <a:extLst>
              <a:ext uri="{FF2B5EF4-FFF2-40B4-BE49-F238E27FC236}">
                <a16:creationId xmlns:a16="http://schemas.microsoft.com/office/drawing/2014/main" id="{D46DF7CC-47E9-4F5A-B487-CBA9D791ADA3}"/>
              </a:ext>
            </a:extLst>
          </p:cNvPr>
          <p:cNvGrpSpPr/>
          <p:nvPr userDrawn="1"/>
        </p:nvGrpSpPr>
        <p:grpSpPr>
          <a:xfrm>
            <a:off x="12377595" y="0"/>
            <a:ext cx="3693386" cy="5270646"/>
            <a:chOff x="-3786437" y="0"/>
            <a:chExt cx="3693386" cy="5270646"/>
          </a:xfrm>
        </p:grpSpPr>
        <p:sp>
          <p:nvSpPr>
            <p:cNvPr id="106" name="Rechthoek 105">
              <a:extLst>
                <a:ext uri="{FF2B5EF4-FFF2-40B4-BE49-F238E27FC236}">
                  <a16:creationId xmlns:a16="http://schemas.microsoft.com/office/drawing/2014/main" id="{DACF0AB3-2C96-46AD-BE37-D479DD83C6BA}"/>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107" name="Rechthoek 106">
              <a:extLst>
                <a:ext uri="{FF2B5EF4-FFF2-40B4-BE49-F238E27FC236}">
                  <a16:creationId xmlns:a16="http://schemas.microsoft.com/office/drawing/2014/main" id="{327EAAA7-B95A-4DBB-ABE4-436452E4826B}"/>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108" name="Ovaal 107">
              <a:extLst>
                <a:ext uri="{FF2B5EF4-FFF2-40B4-BE49-F238E27FC236}">
                  <a16:creationId xmlns:a16="http://schemas.microsoft.com/office/drawing/2014/main" id="{D5CD3DAF-1478-4D41-8A18-E922EB05EF6B}"/>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9" name="Rechthoek 108">
              <a:extLst>
                <a:ext uri="{FF2B5EF4-FFF2-40B4-BE49-F238E27FC236}">
                  <a16:creationId xmlns:a16="http://schemas.microsoft.com/office/drawing/2014/main" id="{F1DEB4C9-59E3-42A4-99CF-212B4C3F3A98}"/>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10" name="Groep 109">
              <a:extLst>
                <a:ext uri="{FF2B5EF4-FFF2-40B4-BE49-F238E27FC236}">
                  <a16:creationId xmlns:a16="http://schemas.microsoft.com/office/drawing/2014/main" id="{4B4AF96E-B8DB-4E1B-88E5-C8C2CFD28DE2}"/>
                </a:ext>
              </a:extLst>
            </p:cNvPr>
            <p:cNvGrpSpPr/>
            <p:nvPr userDrawn="1"/>
          </p:nvGrpSpPr>
          <p:grpSpPr>
            <a:xfrm>
              <a:off x="-3316179" y="1231351"/>
              <a:ext cx="294789" cy="318834"/>
              <a:chOff x="14466489" y="1001522"/>
              <a:chExt cx="290627" cy="314333"/>
            </a:xfrm>
          </p:grpSpPr>
          <p:sp>
            <p:nvSpPr>
              <p:cNvPr id="139" name="Rechthoek 138">
                <a:extLst>
                  <a:ext uri="{FF2B5EF4-FFF2-40B4-BE49-F238E27FC236}">
                    <a16:creationId xmlns:a16="http://schemas.microsoft.com/office/drawing/2014/main" id="{B2980D39-6B5B-4318-A044-895D8D0EDE9A}"/>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40" name="Ovaal 139">
                <a:extLst>
                  <a:ext uri="{FF2B5EF4-FFF2-40B4-BE49-F238E27FC236}">
                    <a16:creationId xmlns:a16="http://schemas.microsoft.com/office/drawing/2014/main" id="{066CAB14-3C2C-45F8-A424-06B443C1DC0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41" name="Vrije vorm: vorm 140">
                <a:extLst>
                  <a:ext uri="{FF2B5EF4-FFF2-40B4-BE49-F238E27FC236}">
                    <a16:creationId xmlns:a16="http://schemas.microsoft.com/office/drawing/2014/main" id="{41D5ED00-468D-4CBD-8F83-500D903D31D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42" name="Rechthoek: afgeronde hoeken 141">
                <a:extLst>
                  <a:ext uri="{FF2B5EF4-FFF2-40B4-BE49-F238E27FC236}">
                    <a16:creationId xmlns:a16="http://schemas.microsoft.com/office/drawing/2014/main" id="{E0F8B9E1-632F-428D-9E15-1CB6697EBD5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43" name="Rechte verbindingslijn 142">
                <a:extLst>
                  <a:ext uri="{FF2B5EF4-FFF2-40B4-BE49-F238E27FC236}">
                    <a16:creationId xmlns:a16="http://schemas.microsoft.com/office/drawing/2014/main" id="{165844BC-06ED-4902-8987-9A502488E3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4" name="Rechte verbindingslijn 143">
                <a:extLst>
                  <a:ext uri="{FF2B5EF4-FFF2-40B4-BE49-F238E27FC236}">
                    <a16:creationId xmlns:a16="http://schemas.microsoft.com/office/drawing/2014/main" id="{3F5BFABD-F3AF-479A-A1A0-8BFD44284CE3}"/>
                  </a:ext>
                </a:extLst>
              </p:cNvPr>
              <p:cNvCxnSpPr>
                <a:cxnSpLocks/>
                <a:stCxn id="14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11" name="Ovaal 110">
              <a:extLst>
                <a:ext uri="{FF2B5EF4-FFF2-40B4-BE49-F238E27FC236}">
                  <a16:creationId xmlns:a16="http://schemas.microsoft.com/office/drawing/2014/main" id="{BAA34125-E5E5-4B24-8098-2CFBBBF0BCF5}"/>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2" name="Rechthoek 111">
              <a:extLst>
                <a:ext uri="{FF2B5EF4-FFF2-40B4-BE49-F238E27FC236}">
                  <a16:creationId xmlns:a16="http://schemas.microsoft.com/office/drawing/2014/main" id="{85D20A29-2684-437C-BD08-D9FF670B1092}"/>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13" name="Groep 112">
              <a:extLst>
                <a:ext uri="{FF2B5EF4-FFF2-40B4-BE49-F238E27FC236}">
                  <a16:creationId xmlns:a16="http://schemas.microsoft.com/office/drawing/2014/main" id="{CDE7F224-2885-4354-89A9-9A740118BC23}"/>
                </a:ext>
              </a:extLst>
            </p:cNvPr>
            <p:cNvGrpSpPr/>
            <p:nvPr userDrawn="1"/>
          </p:nvGrpSpPr>
          <p:grpSpPr>
            <a:xfrm>
              <a:off x="-3311319" y="2164285"/>
              <a:ext cx="825500" cy="209550"/>
              <a:chOff x="13504624" y="2482850"/>
              <a:chExt cx="825500" cy="209550"/>
            </a:xfrm>
          </p:grpSpPr>
          <p:sp>
            <p:nvSpPr>
              <p:cNvPr id="136" name="Rechthoek 135">
                <a:extLst>
                  <a:ext uri="{FF2B5EF4-FFF2-40B4-BE49-F238E27FC236}">
                    <a16:creationId xmlns:a16="http://schemas.microsoft.com/office/drawing/2014/main" id="{AA40C69C-9787-4C43-A7D8-7C2E1FEEFF5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37" name="Rechte verbindingslijn 136">
                <a:extLst>
                  <a:ext uri="{FF2B5EF4-FFF2-40B4-BE49-F238E27FC236}">
                    <a16:creationId xmlns:a16="http://schemas.microsoft.com/office/drawing/2014/main" id="{D5BBEF4B-AC76-42DA-8C10-87CD974CE80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38" name="Gelijkbenige driehoek 137">
                <a:extLst>
                  <a:ext uri="{FF2B5EF4-FFF2-40B4-BE49-F238E27FC236}">
                    <a16:creationId xmlns:a16="http://schemas.microsoft.com/office/drawing/2014/main" id="{6BD19BD8-8855-4972-96ED-4E30242CBC6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114" name="Ovaal 113">
              <a:extLst>
                <a:ext uri="{FF2B5EF4-FFF2-40B4-BE49-F238E27FC236}">
                  <a16:creationId xmlns:a16="http://schemas.microsoft.com/office/drawing/2014/main" id="{FCCDE6E3-9163-484B-8329-7B24564A03EA}"/>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5" name="Rechthoek 114">
              <a:extLst>
                <a:ext uri="{FF2B5EF4-FFF2-40B4-BE49-F238E27FC236}">
                  <a16:creationId xmlns:a16="http://schemas.microsoft.com/office/drawing/2014/main" id="{60E0564D-00D4-4636-B287-F2B8D04F31D3}"/>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116" name="Groep 115">
              <a:extLst>
                <a:ext uri="{FF2B5EF4-FFF2-40B4-BE49-F238E27FC236}">
                  <a16:creationId xmlns:a16="http://schemas.microsoft.com/office/drawing/2014/main" id="{423580D8-50C7-41A4-9968-40D503CB5025}"/>
                </a:ext>
              </a:extLst>
            </p:cNvPr>
            <p:cNvGrpSpPr/>
            <p:nvPr userDrawn="1"/>
          </p:nvGrpSpPr>
          <p:grpSpPr>
            <a:xfrm>
              <a:off x="-3408294" y="3643742"/>
              <a:ext cx="622283" cy="612920"/>
              <a:chOff x="12617641" y="3403239"/>
              <a:chExt cx="752963" cy="741634"/>
            </a:xfrm>
          </p:grpSpPr>
          <p:grpSp>
            <p:nvGrpSpPr>
              <p:cNvPr id="120" name="Groep 119">
                <a:extLst>
                  <a:ext uri="{FF2B5EF4-FFF2-40B4-BE49-F238E27FC236}">
                    <a16:creationId xmlns:a16="http://schemas.microsoft.com/office/drawing/2014/main" id="{43765FA3-295E-4D9E-85CC-B7552E5E624D}"/>
                  </a:ext>
                </a:extLst>
              </p:cNvPr>
              <p:cNvGrpSpPr/>
              <p:nvPr userDrawn="1"/>
            </p:nvGrpSpPr>
            <p:grpSpPr>
              <a:xfrm>
                <a:off x="12771530" y="3403239"/>
                <a:ext cx="467176" cy="448491"/>
                <a:chOff x="12782157" y="3403239"/>
                <a:chExt cx="467176" cy="448491"/>
              </a:xfrm>
            </p:grpSpPr>
            <p:grpSp>
              <p:nvGrpSpPr>
                <p:cNvPr id="123" name="Groep 122">
                  <a:extLst>
                    <a:ext uri="{FF2B5EF4-FFF2-40B4-BE49-F238E27FC236}">
                      <a16:creationId xmlns:a16="http://schemas.microsoft.com/office/drawing/2014/main" id="{D316BF9C-6878-4A45-8C1B-519B5EA42CC7}"/>
                    </a:ext>
                  </a:extLst>
                </p:cNvPr>
                <p:cNvGrpSpPr/>
                <p:nvPr userDrawn="1"/>
              </p:nvGrpSpPr>
              <p:grpSpPr>
                <a:xfrm>
                  <a:off x="12782157" y="3403239"/>
                  <a:ext cx="412976" cy="396132"/>
                  <a:chOff x="13554906" y="3320109"/>
                  <a:chExt cx="443917" cy="425811"/>
                </a:xfrm>
              </p:grpSpPr>
              <p:grpSp>
                <p:nvGrpSpPr>
                  <p:cNvPr id="130" name="Groep 129">
                    <a:extLst>
                      <a:ext uri="{FF2B5EF4-FFF2-40B4-BE49-F238E27FC236}">
                        <a16:creationId xmlns:a16="http://schemas.microsoft.com/office/drawing/2014/main" id="{D3E09620-B9C6-417E-8925-8AE8D7C48154}"/>
                      </a:ext>
                    </a:extLst>
                  </p:cNvPr>
                  <p:cNvGrpSpPr/>
                  <p:nvPr userDrawn="1"/>
                </p:nvGrpSpPr>
                <p:grpSpPr>
                  <a:xfrm>
                    <a:off x="13554906" y="3320109"/>
                    <a:ext cx="443917" cy="425811"/>
                    <a:chOff x="12909684" y="1276143"/>
                    <a:chExt cx="443917" cy="425811"/>
                  </a:xfrm>
                </p:grpSpPr>
                <p:sp>
                  <p:nvSpPr>
                    <p:cNvPr id="133" name="Rechthoek 132">
                      <a:extLst>
                        <a:ext uri="{FF2B5EF4-FFF2-40B4-BE49-F238E27FC236}">
                          <a16:creationId xmlns:a16="http://schemas.microsoft.com/office/drawing/2014/main" id="{CDED8C67-CF73-4072-A7A5-E352D6808C05}"/>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4" name="Rechthoek 133">
                      <a:extLst>
                        <a:ext uri="{FF2B5EF4-FFF2-40B4-BE49-F238E27FC236}">
                          <a16:creationId xmlns:a16="http://schemas.microsoft.com/office/drawing/2014/main" id="{4CA81D24-EBD0-4651-9AE6-25572160B01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5" name="Ovaal 134">
                      <a:extLst>
                        <a:ext uri="{FF2B5EF4-FFF2-40B4-BE49-F238E27FC236}">
                          <a16:creationId xmlns:a16="http://schemas.microsoft.com/office/drawing/2014/main" id="{9AD88D8E-FF7D-4DAD-A613-E25DB8001A99}"/>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31" name="Afbeelding 130">
                    <a:extLst>
                      <a:ext uri="{FF2B5EF4-FFF2-40B4-BE49-F238E27FC236}">
                        <a16:creationId xmlns:a16="http://schemas.microsoft.com/office/drawing/2014/main" id="{9AE2380F-8FD2-40C8-AB2F-F3F474A30DEA}"/>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32" name="Afbeelding 131">
                    <a:extLst>
                      <a:ext uri="{FF2B5EF4-FFF2-40B4-BE49-F238E27FC236}">
                        <a16:creationId xmlns:a16="http://schemas.microsoft.com/office/drawing/2014/main" id="{1AD37831-A992-4519-90BF-00DDEFBAF37D}"/>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24" name="Groep 123">
                  <a:extLst>
                    <a:ext uri="{FF2B5EF4-FFF2-40B4-BE49-F238E27FC236}">
                      <a16:creationId xmlns:a16="http://schemas.microsoft.com/office/drawing/2014/main" id="{6CC1AFF9-E35B-4254-972D-E3F6154B59E4}"/>
                    </a:ext>
                  </a:extLst>
                </p:cNvPr>
                <p:cNvGrpSpPr/>
                <p:nvPr userDrawn="1"/>
              </p:nvGrpSpPr>
              <p:grpSpPr>
                <a:xfrm>
                  <a:off x="13103513" y="3705268"/>
                  <a:ext cx="145820" cy="146462"/>
                  <a:chOff x="13096169" y="3602278"/>
                  <a:chExt cx="145820" cy="146462"/>
                </a:xfrm>
              </p:grpSpPr>
              <p:sp>
                <p:nvSpPr>
                  <p:cNvPr id="128" name="Rechthoek 127">
                    <a:extLst>
                      <a:ext uri="{FF2B5EF4-FFF2-40B4-BE49-F238E27FC236}">
                        <a16:creationId xmlns:a16="http://schemas.microsoft.com/office/drawing/2014/main" id="{AE3E18B2-B2E1-4D4F-8B2B-F85C04185A7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9" name="Rechthoek 128">
                    <a:extLst>
                      <a:ext uri="{FF2B5EF4-FFF2-40B4-BE49-F238E27FC236}">
                        <a16:creationId xmlns:a16="http://schemas.microsoft.com/office/drawing/2014/main" id="{D5EDA396-8D64-4B03-BED4-6A31A8344CD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25" name="Groep 124">
                  <a:extLst>
                    <a:ext uri="{FF2B5EF4-FFF2-40B4-BE49-F238E27FC236}">
                      <a16:creationId xmlns:a16="http://schemas.microsoft.com/office/drawing/2014/main" id="{8B953C16-7507-4C01-95E7-7871A3EE73C8}"/>
                    </a:ext>
                  </a:extLst>
                </p:cNvPr>
                <p:cNvGrpSpPr/>
                <p:nvPr userDrawn="1"/>
              </p:nvGrpSpPr>
              <p:grpSpPr>
                <a:xfrm rot="10800000">
                  <a:off x="13061402" y="3665637"/>
                  <a:ext cx="145820" cy="146462"/>
                  <a:chOff x="13096169" y="3602278"/>
                  <a:chExt cx="145820" cy="146462"/>
                </a:xfrm>
              </p:grpSpPr>
              <p:sp>
                <p:nvSpPr>
                  <p:cNvPr id="126" name="Rechthoek 125">
                    <a:extLst>
                      <a:ext uri="{FF2B5EF4-FFF2-40B4-BE49-F238E27FC236}">
                        <a16:creationId xmlns:a16="http://schemas.microsoft.com/office/drawing/2014/main" id="{2F8F7211-71A0-4A84-9551-AC0D0310D23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7" name="Rechthoek 126">
                    <a:extLst>
                      <a:ext uri="{FF2B5EF4-FFF2-40B4-BE49-F238E27FC236}">
                        <a16:creationId xmlns:a16="http://schemas.microsoft.com/office/drawing/2014/main" id="{439CFBA1-1C62-49EF-9E70-9AB2F4F8072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21" name="Rechthoek 120">
                <a:extLst>
                  <a:ext uri="{FF2B5EF4-FFF2-40B4-BE49-F238E27FC236}">
                    <a16:creationId xmlns:a16="http://schemas.microsoft.com/office/drawing/2014/main" id="{635B1D10-92E4-4A35-8C13-8971A5B3994D}"/>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122" name="Gelijkbenige driehoek 121">
                <a:extLst>
                  <a:ext uri="{FF2B5EF4-FFF2-40B4-BE49-F238E27FC236}">
                    <a16:creationId xmlns:a16="http://schemas.microsoft.com/office/drawing/2014/main" id="{BD0F6CBF-575E-4E62-B69F-BD4DDDD19451}"/>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17" name="ICOON_info">
              <a:extLst>
                <a:ext uri="{FF2B5EF4-FFF2-40B4-BE49-F238E27FC236}">
                  <a16:creationId xmlns:a16="http://schemas.microsoft.com/office/drawing/2014/main" id="{0E5E7A44-396D-4A2F-BD7C-63143ED4C574}"/>
                </a:ext>
              </a:extLst>
            </p:cNvPr>
            <p:cNvGrpSpPr/>
            <p:nvPr userDrawn="1"/>
          </p:nvGrpSpPr>
          <p:grpSpPr>
            <a:xfrm>
              <a:off x="-376736" y="4271597"/>
              <a:ext cx="283685" cy="283685"/>
              <a:chOff x="-510741" y="5913713"/>
              <a:chExt cx="267555" cy="267555"/>
            </a:xfrm>
          </p:grpSpPr>
          <p:sp>
            <p:nvSpPr>
              <p:cNvPr id="118" name="Ovaal 117">
                <a:extLst>
                  <a:ext uri="{FF2B5EF4-FFF2-40B4-BE49-F238E27FC236}">
                    <a16:creationId xmlns:a16="http://schemas.microsoft.com/office/drawing/2014/main" id="{1FD536BF-B430-45A5-8C1A-9A0EEF06C44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19" name="Graphic 163" descr="Informatie">
                <a:extLst>
                  <a:ext uri="{FF2B5EF4-FFF2-40B4-BE49-F238E27FC236}">
                    <a16:creationId xmlns:a16="http://schemas.microsoft.com/office/drawing/2014/main" id="{332FFADE-EDBD-4E0D-A63A-50826951582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84583231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DUCTIESLIDE + 2 AFBEELDING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5"/>
            <a:ext cx="11160125" cy="877887"/>
          </a:xfrm>
        </p:spPr>
        <p:txBody>
          <a:bodyPr/>
          <a:lstStyle/>
          <a:p>
            <a:r>
              <a:rPr lang="nl-NL" noProof="0" dirty="0"/>
              <a:t>Plaats de titel van de dia hier</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108209"/>
            <a:ext cx="2933400" cy="151790"/>
          </a:xfrm>
        </p:spPr>
        <p:txBody>
          <a:bodyPr/>
          <a:lstStyle/>
          <a:p>
            <a:fld id="{731CD031-FC28-41D7-9493-FCE2B056A56B}" type="datetime4">
              <a:rPr lang="nl-NL" noProof="0" smtClean="0"/>
              <a:t>11 januari 2024</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108209"/>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108209"/>
            <a:ext cx="284597" cy="151790"/>
          </a:xfrm>
        </p:spPr>
        <p:txBody>
          <a:bodyPr/>
          <a:lstStyle/>
          <a:p>
            <a:fld id="{D7B5DC5B-6873-43DB-ADC7-B15ACCE0DFDB}" type="slidenum">
              <a:rPr lang="nl-NL" noProof="0" smtClean="0"/>
              <a:t>‹#›</a:t>
            </a:fld>
            <a:endParaRPr lang="nl-NL" noProof="0" dirty="0"/>
          </a:p>
        </p:txBody>
      </p:sp>
      <p:sp>
        <p:nvSpPr>
          <p:cNvPr id="7" name="Rechthoek: afgeronde hoeken 6">
            <a:extLst>
              <a:ext uri="{FF2B5EF4-FFF2-40B4-BE49-F238E27FC236}">
                <a16:creationId xmlns:a16="http://schemas.microsoft.com/office/drawing/2014/main" id="{5682581D-A08E-4726-919C-43E290CAC50C}"/>
              </a:ext>
            </a:extLst>
          </p:cNvPr>
          <p:cNvSpPr/>
          <p:nvPr userDrawn="1"/>
        </p:nvSpPr>
        <p:spPr>
          <a:xfrm>
            <a:off x="0" y="-429492"/>
            <a:ext cx="6140142"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INTRODUCTIESLIDE + 2 AFBEELDINGEN</a:t>
            </a:r>
          </a:p>
        </p:txBody>
      </p:sp>
      <p:sp>
        <p:nvSpPr>
          <p:cNvPr id="8" name="Tijdelijke aanduiding voor tekst 7">
            <a:extLst>
              <a:ext uri="{FF2B5EF4-FFF2-40B4-BE49-F238E27FC236}">
                <a16:creationId xmlns:a16="http://schemas.microsoft.com/office/drawing/2014/main" id="{22592173-D1F4-4418-AB43-988274E3649C}"/>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9" name="Tijdelijke aanduiding voor tekst 8">
            <a:extLst>
              <a:ext uri="{FF2B5EF4-FFF2-40B4-BE49-F238E27FC236}">
                <a16:creationId xmlns:a16="http://schemas.microsoft.com/office/drawing/2014/main" id="{01C960BD-E398-47D8-B262-50414F00D4CF}"/>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26" name="Tijdelijke aanduiding voor tekst 28">
            <a:extLst>
              <a:ext uri="{FF2B5EF4-FFF2-40B4-BE49-F238E27FC236}">
                <a16:creationId xmlns:a16="http://schemas.microsoft.com/office/drawing/2014/main" id="{1B2DAFC0-25D5-4839-B3F6-57F8A6CB5BE3}"/>
              </a:ext>
            </a:extLst>
          </p:cNvPr>
          <p:cNvSpPr>
            <a:spLocks noGrp="1"/>
          </p:cNvSpPr>
          <p:nvPr>
            <p:ph type="body" sz="quarter" idx="25" hasCustomPrompt="1"/>
          </p:nvPr>
        </p:nvSpPr>
        <p:spPr>
          <a:xfrm rot="16200000">
            <a:off x="7717078" y="748980"/>
            <a:ext cx="2557935" cy="5360032"/>
          </a:xfrm>
          <a:solidFill>
            <a:schemeClr val="bg1"/>
          </a:solidFill>
          <a:ln w="12700">
            <a:solidFill>
              <a:srgbClr val="EBEBEC"/>
            </a:solidFill>
          </a:ln>
        </p:spPr>
        <p:txBody>
          <a:bodyPr/>
          <a:lstStyle>
            <a:lvl1pPr marL="0" indent="0">
              <a:buNone/>
              <a:defRPr sz="100">
                <a:solidFill>
                  <a:schemeClr val="bg1"/>
                </a:solidFill>
              </a:defRPr>
            </a:lvl1pPr>
          </a:lstStyle>
          <a:p>
            <a:pPr lvl="0"/>
            <a:r>
              <a:rPr lang="nl-NL"/>
              <a:t> </a:t>
            </a:r>
            <a:endParaRPr lang="nl-NL" dirty="0"/>
          </a:p>
        </p:txBody>
      </p:sp>
      <p:sp>
        <p:nvSpPr>
          <p:cNvPr id="27" name="Tijdelijke aanduiding voor afbeelding 16">
            <a:extLst>
              <a:ext uri="{FF2B5EF4-FFF2-40B4-BE49-F238E27FC236}">
                <a16:creationId xmlns:a16="http://schemas.microsoft.com/office/drawing/2014/main" id="{90593DF4-32A9-4CAA-93E6-E0028C52ECA7}"/>
              </a:ext>
            </a:extLst>
          </p:cNvPr>
          <p:cNvSpPr>
            <a:spLocks noGrp="1"/>
          </p:cNvSpPr>
          <p:nvPr>
            <p:ph type="pic" sz="quarter" idx="26" hasCustomPrompt="1"/>
          </p:nvPr>
        </p:nvSpPr>
        <p:spPr>
          <a:xfrm>
            <a:off x="6316030" y="2150032"/>
            <a:ext cx="2557936" cy="2557935"/>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29" name="Tijdelijke aanduiding voor verticale tekst 2">
            <a:extLst>
              <a:ext uri="{FF2B5EF4-FFF2-40B4-BE49-F238E27FC236}">
                <a16:creationId xmlns:a16="http://schemas.microsoft.com/office/drawing/2014/main" id="{A6EDFAE4-2EA3-4DDF-8F3A-86960E2161A0}"/>
              </a:ext>
            </a:extLst>
          </p:cNvPr>
          <p:cNvSpPr>
            <a:spLocks noGrp="1"/>
          </p:cNvSpPr>
          <p:nvPr>
            <p:ph type="body" orient="vert" idx="27" hasCustomPrompt="1"/>
          </p:nvPr>
        </p:nvSpPr>
        <p:spPr>
          <a:xfrm>
            <a:off x="9130064" y="3585187"/>
            <a:ext cx="2289900" cy="871781"/>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a:t>
            </a:r>
            <a:r>
              <a:rPr lang="nl-NL" noProof="0" dirty="0" err="1"/>
              <a:t>congue</a:t>
            </a:r>
            <a:r>
              <a:rPr lang="nl-NL" noProof="0" dirty="0"/>
              <a:t> massa.</a:t>
            </a:r>
          </a:p>
        </p:txBody>
      </p:sp>
      <p:sp>
        <p:nvSpPr>
          <p:cNvPr id="30" name="Tijdelijke aanduiding voor verticale tekst 2">
            <a:extLst>
              <a:ext uri="{FF2B5EF4-FFF2-40B4-BE49-F238E27FC236}">
                <a16:creationId xmlns:a16="http://schemas.microsoft.com/office/drawing/2014/main" id="{5FB592DA-866A-4ED6-9C14-10528FAD1A97}"/>
              </a:ext>
            </a:extLst>
          </p:cNvPr>
          <p:cNvSpPr>
            <a:spLocks noGrp="1"/>
          </p:cNvSpPr>
          <p:nvPr>
            <p:ph type="body" orient="vert" idx="28" hasCustomPrompt="1"/>
          </p:nvPr>
        </p:nvSpPr>
        <p:spPr>
          <a:xfrm>
            <a:off x="9130064" y="2408537"/>
            <a:ext cx="2289900" cy="670898"/>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 (2 regels)</a:t>
            </a:r>
          </a:p>
        </p:txBody>
      </p:sp>
      <p:sp>
        <p:nvSpPr>
          <p:cNvPr id="31" name="Tijdelijke aanduiding voor tekst 28">
            <a:extLst>
              <a:ext uri="{FF2B5EF4-FFF2-40B4-BE49-F238E27FC236}">
                <a16:creationId xmlns:a16="http://schemas.microsoft.com/office/drawing/2014/main" id="{352488BF-4616-4784-8571-4DD7F37F8708}"/>
              </a:ext>
            </a:extLst>
          </p:cNvPr>
          <p:cNvSpPr>
            <a:spLocks noGrp="1"/>
          </p:cNvSpPr>
          <p:nvPr>
            <p:ph type="body" sz="quarter" idx="29" hasCustomPrompt="1"/>
          </p:nvPr>
        </p:nvSpPr>
        <p:spPr>
          <a:xfrm rot="16200000">
            <a:off x="1916985" y="748980"/>
            <a:ext cx="2557935" cy="5360032"/>
          </a:xfrm>
          <a:solidFill>
            <a:schemeClr val="bg1"/>
          </a:solidFill>
          <a:ln w="12700">
            <a:solidFill>
              <a:srgbClr val="EBEBEC"/>
            </a:solidFill>
          </a:ln>
        </p:spPr>
        <p:txBody>
          <a:bodyPr/>
          <a:lstStyle>
            <a:lvl1pPr marL="0" indent="0">
              <a:buNone/>
              <a:defRPr sz="100">
                <a:solidFill>
                  <a:schemeClr val="bg1"/>
                </a:solidFill>
              </a:defRPr>
            </a:lvl1pPr>
          </a:lstStyle>
          <a:p>
            <a:pPr lvl="0"/>
            <a:r>
              <a:rPr lang="nl-NL"/>
              <a:t> </a:t>
            </a:r>
            <a:endParaRPr lang="nl-NL" dirty="0"/>
          </a:p>
        </p:txBody>
      </p:sp>
      <p:sp>
        <p:nvSpPr>
          <p:cNvPr id="32" name="Tijdelijke aanduiding voor afbeelding 16">
            <a:extLst>
              <a:ext uri="{FF2B5EF4-FFF2-40B4-BE49-F238E27FC236}">
                <a16:creationId xmlns:a16="http://schemas.microsoft.com/office/drawing/2014/main" id="{38C008A5-6EA5-41E0-A68C-87AE233CAD42}"/>
              </a:ext>
            </a:extLst>
          </p:cNvPr>
          <p:cNvSpPr>
            <a:spLocks noGrp="1"/>
          </p:cNvSpPr>
          <p:nvPr>
            <p:ph type="pic" sz="quarter" idx="30" hasCustomPrompt="1"/>
          </p:nvPr>
        </p:nvSpPr>
        <p:spPr>
          <a:xfrm>
            <a:off x="515937" y="2150032"/>
            <a:ext cx="2557936" cy="2557935"/>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33" name="Tijdelijke aanduiding voor verticale tekst 2">
            <a:extLst>
              <a:ext uri="{FF2B5EF4-FFF2-40B4-BE49-F238E27FC236}">
                <a16:creationId xmlns:a16="http://schemas.microsoft.com/office/drawing/2014/main" id="{5B04E802-0BD3-4DAE-8E36-74BDD652968F}"/>
              </a:ext>
            </a:extLst>
          </p:cNvPr>
          <p:cNvSpPr>
            <a:spLocks noGrp="1"/>
          </p:cNvSpPr>
          <p:nvPr>
            <p:ph type="body" orient="vert" idx="31" hasCustomPrompt="1"/>
          </p:nvPr>
        </p:nvSpPr>
        <p:spPr>
          <a:xfrm>
            <a:off x="3328420" y="3585188"/>
            <a:ext cx="2289900" cy="871781"/>
          </a:xfrm>
        </p:spPr>
        <p:txBody>
          <a:bodyPr vert="horz"/>
          <a:lstStyle>
            <a:lvl1pPr>
              <a:defRPr/>
            </a:lvl1pPr>
            <a:lvl2pPr>
              <a:defRPr/>
            </a:lvl2pPr>
            <a:lvl3pPr>
              <a:defRPr/>
            </a:lvl3pPr>
            <a:lvl4pPr>
              <a:spcBef>
                <a:spcPts val="0"/>
              </a:spcBef>
              <a:spcAft>
                <a:spcPts val="0"/>
              </a:spcAft>
              <a:defRPr/>
            </a:lvl4pPr>
            <a:lvl5pPr>
              <a:defRPr/>
            </a:lvl5pPr>
            <a:lvl6pPr>
              <a:defRPr/>
            </a:lvl6pPr>
            <a:lvl7pPr>
              <a:defRPr/>
            </a:lvl7pPr>
            <a:lvl8pPr>
              <a:defRPr/>
            </a:lvl8pPr>
            <a:lvl9pPr>
              <a:defRPr/>
            </a:lvl9pPr>
          </a:lstStyle>
          <a:p>
            <a:pPr lvl="3"/>
            <a:r>
              <a:rPr lang="nl-NL" noProof="0" dirty="0"/>
              <a:t>Lorem ipsum dolor sit amet, consectetuer adipiscing elit. Maecenas porttitor </a:t>
            </a:r>
            <a:r>
              <a:rPr lang="nl-NL" noProof="0" dirty="0" err="1"/>
              <a:t>congue</a:t>
            </a:r>
            <a:r>
              <a:rPr lang="nl-NL" noProof="0" dirty="0"/>
              <a:t> massa.</a:t>
            </a:r>
          </a:p>
        </p:txBody>
      </p:sp>
      <p:sp>
        <p:nvSpPr>
          <p:cNvPr id="34" name="Tijdelijke aanduiding voor verticale tekst 2">
            <a:extLst>
              <a:ext uri="{FF2B5EF4-FFF2-40B4-BE49-F238E27FC236}">
                <a16:creationId xmlns:a16="http://schemas.microsoft.com/office/drawing/2014/main" id="{F6FFCD09-9F88-4268-A904-6FD040E50502}"/>
              </a:ext>
            </a:extLst>
          </p:cNvPr>
          <p:cNvSpPr>
            <a:spLocks noGrp="1"/>
          </p:cNvSpPr>
          <p:nvPr>
            <p:ph type="body" orient="vert" idx="32" hasCustomPrompt="1"/>
          </p:nvPr>
        </p:nvSpPr>
        <p:spPr>
          <a:xfrm>
            <a:off x="3329971" y="2408537"/>
            <a:ext cx="2289900" cy="670898"/>
          </a:xfrm>
        </p:spPr>
        <p:txBody>
          <a:bodyPr vert="horz"/>
          <a:lstStyle>
            <a:lvl1pPr>
              <a:defRPr/>
            </a:lvl1pPr>
            <a:lvl2pPr>
              <a:defRPr/>
            </a:lvl2pPr>
            <a:lvl3pPr>
              <a:defRPr/>
            </a:lvl3pPr>
            <a:lvl4pPr>
              <a:defRPr/>
            </a:lvl4pPr>
            <a:lvl5pPr>
              <a:defRPr sz="2400"/>
            </a:lvl5pPr>
            <a:lvl6pPr>
              <a:defRPr/>
            </a:lvl6pPr>
            <a:lvl7pPr>
              <a:defRPr/>
            </a:lvl7pPr>
            <a:lvl8pPr>
              <a:defRPr/>
            </a:lvl8pPr>
            <a:lvl9pPr>
              <a:defRPr/>
            </a:lvl9pPr>
          </a:lstStyle>
          <a:p>
            <a:pPr lvl="4"/>
            <a:r>
              <a:rPr lang="nl-NL" noProof="0" dirty="0"/>
              <a:t>Plaats hier een titel (2 regels)</a:t>
            </a:r>
          </a:p>
        </p:txBody>
      </p:sp>
      <p:grpSp>
        <p:nvGrpSpPr>
          <p:cNvPr id="17" name="INSTRUCTIE">
            <a:extLst>
              <a:ext uri="{FF2B5EF4-FFF2-40B4-BE49-F238E27FC236}">
                <a16:creationId xmlns:a16="http://schemas.microsoft.com/office/drawing/2014/main" id="{6B111F8D-E59B-478C-A25E-F5B99AD2224C}"/>
              </a:ext>
            </a:extLst>
          </p:cNvPr>
          <p:cNvGrpSpPr/>
          <p:nvPr userDrawn="1"/>
        </p:nvGrpSpPr>
        <p:grpSpPr>
          <a:xfrm>
            <a:off x="-3786437" y="0"/>
            <a:ext cx="3693386" cy="5359349"/>
            <a:chOff x="-3786437" y="0"/>
            <a:chExt cx="3693386" cy="5359349"/>
          </a:xfrm>
        </p:grpSpPr>
        <p:sp>
          <p:nvSpPr>
            <p:cNvPr id="18" name="Rechthoek 17">
              <a:extLst>
                <a:ext uri="{FF2B5EF4-FFF2-40B4-BE49-F238E27FC236}">
                  <a16:creationId xmlns:a16="http://schemas.microsoft.com/office/drawing/2014/main" id="{4CEB035B-5898-418C-84C4-050543633D14}"/>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9" name="Ovaal 18">
              <a:extLst>
                <a:ext uri="{FF2B5EF4-FFF2-40B4-BE49-F238E27FC236}">
                  <a16:creationId xmlns:a16="http://schemas.microsoft.com/office/drawing/2014/main" id="{14F0F012-CCEE-4356-90E4-6A1EDECA7EA7}"/>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0" name="Rechthoek 19">
              <a:extLst>
                <a:ext uri="{FF2B5EF4-FFF2-40B4-BE49-F238E27FC236}">
                  <a16:creationId xmlns:a16="http://schemas.microsoft.com/office/drawing/2014/main" id="{977FC72B-99F4-4DEE-8A38-BE8A1A193017}"/>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1" name="Ovaal 20">
              <a:extLst>
                <a:ext uri="{FF2B5EF4-FFF2-40B4-BE49-F238E27FC236}">
                  <a16:creationId xmlns:a16="http://schemas.microsoft.com/office/drawing/2014/main" id="{9080DCCD-B9E0-474E-8D1E-3E4642443AF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2" name="Rechthoek 21">
              <a:extLst>
                <a:ext uri="{FF2B5EF4-FFF2-40B4-BE49-F238E27FC236}">
                  <a16:creationId xmlns:a16="http://schemas.microsoft.com/office/drawing/2014/main" id="{4BE1DFAA-371E-415C-81E6-B99ADA764BEB}"/>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23" name="Rechthoek 22">
              <a:extLst>
                <a:ext uri="{FF2B5EF4-FFF2-40B4-BE49-F238E27FC236}">
                  <a16:creationId xmlns:a16="http://schemas.microsoft.com/office/drawing/2014/main" id="{4F67E3B0-8F76-42AA-8E5D-12CACCFC9BCD}"/>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24" name="Ovaal 23">
              <a:extLst>
                <a:ext uri="{FF2B5EF4-FFF2-40B4-BE49-F238E27FC236}">
                  <a16:creationId xmlns:a16="http://schemas.microsoft.com/office/drawing/2014/main" id="{C67F8515-DEC4-44F4-B3EE-89FDBA75A7DB}"/>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5" name="Rechthoek 24">
              <a:extLst>
                <a:ext uri="{FF2B5EF4-FFF2-40B4-BE49-F238E27FC236}">
                  <a16:creationId xmlns:a16="http://schemas.microsoft.com/office/drawing/2014/main" id="{8D090B49-3460-4F06-A4D8-867D2F31F047}"/>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8" name="Ovaal 27">
              <a:extLst>
                <a:ext uri="{FF2B5EF4-FFF2-40B4-BE49-F238E27FC236}">
                  <a16:creationId xmlns:a16="http://schemas.microsoft.com/office/drawing/2014/main" id="{2930A208-8B7A-4CFD-A73B-D17A2D99A302}"/>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5" name="Rechthoek 34">
              <a:extLst>
                <a:ext uri="{FF2B5EF4-FFF2-40B4-BE49-F238E27FC236}">
                  <a16:creationId xmlns:a16="http://schemas.microsoft.com/office/drawing/2014/main" id="{1FFA5ED0-E563-4734-AFC8-9C0B16A8F726}"/>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36" name="Ovaal 35">
              <a:extLst>
                <a:ext uri="{FF2B5EF4-FFF2-40B4-BE49-F238E27FC236}">
                  <a16:creationId xmlns:a16="http://schemas.microsoft.com/office/drawing/2014/main" id="{3764EB6B-7D8E-4AD1-AF55-B49290E93198}"/>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37" name="Rechthoek 36">
              <a:extLst>
                <a:ext uri="{FF2B5EF4-FFF2-40B4-BE49-F238E27FC236}">
                  <a16:creationId xmlns:a16="http://schemas.microsoft.com/office/drawing/2014/main" id="{25AF2716-C868-4E92-8F45-E74BD2B7FA1D}"/>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38" name="Ovaal 37">
              <a:extLst>
                <a:ext uri="{FF2B5EF4-FFF2-40B4-BE49-F238E27FC236}">
                  <a16:creationId xmlns:a16="http://schemas.microsoft.com/office/drawing/2014/main" id="{E63A38B6-2A68-4F53-9E20-E98DADAC39A5}"/>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39" name="Rechthoek 38">
              <a:extLst>
                <a:ext uri="{FF2B5EF4-FFF2-40B4-BE49-F238E27FC236}">
                  <a16:creationId xmlns:a16="http://schemas.microsoft.com/office/drawing/2014/main" id="{E7FBA960-9CA9-4362-976C-224AA10F49BC}"/>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0" name="Ovaal 39">
              <a:extLst>
                <a:ext uri="{FF2B5EF4-FFF2-40B4-BE49-F238E27FC236}">
                  <a16:creationId xmlns:a16="http://schemas.microsoft.com/office/drawing/2014/main" id="{961DBF81-130A-4EB8-9C4C-FF57665C2C2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41" name="Rechthoek 40">
              <a:extLst>
                <a:ext uri="{FF2B5EF4-FFF2-40B4-BE49-F238E27FC236}">
                  <a16:creationId xmlns:a16="http://schemas.microsoft.com/office/drawing/2014/main" id="{82A5219A-B913-4D43-8C68-3887B59DA063}"/>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2" name="Ovaal 41">
              <a:extLst>
                <a:ext uri="{FF2B5EF4-FFF2-40B4-BE49-F238E27FC236}">
                  <a16:creationId xmlns:a16="http://schemas.microsoft.com/office/drawing/2014/main" id="{1A265293-9451-40DC-B440-349976B0CF8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43" name="Rechthoek 42">
              <a:extLst>
                <a:ext uri="{FF2B5EF4-FFF2-40B4-BE49-F238E27FC236}">
                  <a16:creationId xmlns:a16="http://schemas.microsoft.com/office/drawing/2014/main" id="{CDBBF9AD-A05C-4CDD-B56F-82982E57F045}"/>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4" name="Ovaal 43">
              <a:extLst>
                <a:ext uri="{FF2B5EF4-FFF2-40B4-BE49-F238E27FC236}">
                  <a16:creationId xmlns:a16="http://schemas.microsoft.com/office/drawing/2014/main" id="{7C256D07-EAB5-401F-80F4-26AD86A2801F}"/>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45" name="Rechthoek 44">
              <a:extLst>
                <a:ext uri="{FF2B5EF4-FFF2-40B4-BE49-F238E27FC236}">
                  <a16:creationId xmlns:a16="http://schemas.microsoft.com/office/drawing/2014/main" id="{E819C207-AC4C-42CD-8116-80BCEE3361A9}"/>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46" name="Rechthoek 45">
              <a:extLst>
                <a:ext uri="{FF2B5EF4-FFF2-40B4-BE49-F238E27FC236}">
                  <a16:creationId xmlns:a16="http://schemas.microsoft.com/office/drawing/2014/main" id="{C23B0CB2-941F-4357-9AF7-F50B94F767D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47" name="ICOON_info">
              <a:extLst>
                <a:ext uri="{FF2B5EF4-FFF2-40B4-BE49-F238E27FC236}">
                  <a16:creationId xmlns:a16="http://schemas.microsoft.com/office/drawing/2014/main" id="{E70DA0C1-EC47-4D69-BF25-073984AE3DBE}"/>
                </a:ext>
              </a:extLst>
            </p:cNvPr>
            <p:cNvGrpSpPr/>
            <p:nvPr userDrawn="1"/>
          </p:nvGrpSpPr>
          <p:grpSpPr>
            <a:xfrm>
              <a:off x="-376736" y="4400186"/>
              <a:ext cx="283685" cy="283685"/>
              <a:chOff x="-510741" y="5913713"/>
              <a:chExt cx="267555" cy="267555"/>
            </a:xfrm>
          </p:grpSpPr>
          <p:sp>
            <p:nvSpPr>
              <p:cNvPr id="89" name="Ovaal 88">
                <a:extLst>
                  <a:ext uri="{FF2B5EF4-FFF2-40B4-BE49-F238E27FC236}">
                    <a16:creationId xmlns:a16="http://schemas.microsoft.com/office/drawing/2014/main" id="{0BA7874A-72EB-436B-89E3-855DE0AD9BA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0" name="Graphic 163" descr="Informatie">
                <a:extLst>
                  <a:ext uri="{FF2B5EF4-FFF2-40B4-BE49-F238E27FC236}">
                    <a16:creationId xmlns:a16="http://schemas.microsoft.com/office/drawing/2014/main" id="{497985E5-515B-4DB7-9FC4-4A1C83DF550A}"/>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48" name="VOORBEELD">
              <a:extLst>
                <a:ext uri="{FF2B5EF4-FFF2-40B4-BE49-F238E27FC236}">
                  <a16:creationId xmlns:a16="http://schemas.microsoft.com/office/drawing/2014/main" id="{541C1780-87A2-45A1-B4DC-6D3EAD244E34}"/>
                </a:ext>
              </a:extLst>
            </p:cNvPr>
            <p:cNvGrpSpPr/>
            <p:nvPr userDrawn="1"/>
          </p:nvGrpSpPr>
          <p:grpSpPr>
            <a:xfrm>
              <a:off x="-3605171" y="458674"/>
              <a:ext cx="3234311" cy="558875"/>
              <a:chOff x="-3605171" y="458674"/>
              <a:chExt cx="3234311" cy="558875"/>
            </a:xfrm>
          </p:grpSpPr>
          <p:sp>
            <p:nvSpPr>
              <p:cNvPr id="49" name="Rechthoek 48">
                <a:extLst>
                  <a:ext uri="{FF2B5EF4-FFF2-40B4-BE49-F238E27FC236}">
                    <a16:creationId xmlns:a16="http://schemas.microsoft.com/office/drawing/2014/main" id="{F5F4B60A-8D9B-430C-AC9F-B30D9168EAF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50" name="Rechthoek 49">
                <a:extLst>
                  <a:ext uri="{FF2B5EF4-FFF2-40B4-BE49-F238E27FC236}">
                    <a16:creationId xmlns:a16="http://schemas.microsoft.com/office/drawing/2014/main" id="{B0DFDD7A-34F2-4DC5-8E3A-2924C086B40E}"/>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51" name="Groep 50">
                <a:extLst>
                  <a:ext uri="{FF2B5EF4-FFF2-40B4-BE49-F238E27FC236}">
                    <a16:creationId xmlns:a16="http://schemas.microsoft.com/office/drawing/2014/main" id="{3CBB6F4E-BC81-4769-9278-491D4758F333}"/>
                  </a:ext>
                </a:extLst>
              </p:cNvPr>
              <p:cNvGrpSpPr/>
              <p:nvPr userDrawn="1"/>
            </p:nvGrpSpPr>
            <p:grpSpPr>
              <a:xfrm>
                <a:off x="-3386247" y="830871"/>
                <a:ext cx="139423" cy="109566"/>
                <a:chOff x="-2866744" y="827071"/>
                <a:chExt cx="168701" cy="132575"/>
              </a:xfrm>
            </p:grpSpPr>
            <p:grpSp>
              <p:nvGrpSpPr>
                <p:cNvPr id="82" name="Groep 81">
                  <a:extLst>
                    <a:ext uri="{FF2B5EF4-FFF2-40B4-BE49-F238E27FC236}">
                      <a16:creationId xmlns:a16="http://schemas.microsoft.com/office/drawing/2014/main" id="{1C6CEB21-B5D4-4207-9E12-595985861BBA}"/>
                    </a:ext>
                  </a:extLst>
                </p:cNvPr>
                <p:cNvGrpSpPr/>
                <p:nvPr userDrawn="1"/>
              </p:nvGrpSpPr>
              <p:grpSpPr>
                <a:xfrm>
                  <a:off x="-2866744" y="827071"/>
                  <a:ext cx="168701" cy="132575"/>
                  <a:chOff x="-2866744" y="827071"/>
                  <a:chExt cx="168701" cy="132575"/>
                </a:xfrm>
              </p:grpSpPr>
              <p:cxnSp>
                <p:nvCxnSpPr>
                  <p:cNvPr id="84" name="Rechte verbindingslijn 83">
                    <a:extLst>
                      <a:ext uri="{FF2B5EF4-FFF2-40B4-BE49-F238E27FC236}">
                        <a16:creationId xmlns:a16="http://schemas.microsoft.com/office/drawing/2014/main" id="{3917EBCB-2B90-4E74-AD63-4BE1A2CF08F3}"/>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85" name="Rechte verbindingslijn 84">
                    <a:extLst>
                      <a:ext uri="{FF2B5EF4-FFF2-40B4-BE49-F238E27FC236}">
                        <a16:creationId xmlns:a16="http://schemas.microsoft.com/office/drawing/2014/main" id="{262B69D1-77EA-43A8-A6B6-0D8325F07543}"/>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86" name="Rechte verbindingslijn 85">
                    <a:extLst>
                      <a:ext uri="{FF2B5EF4-FFF2-40B4-BE49-F238E27FC236}">
                        <a16:creationId xmlns:a16="http://schemas.microsoft.com/office/drawing/2014/main" id="{6AFC794E-5F81-4A76-8EDD-9BD5A98CB233}"/>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87" name="Rechte verbindingslijn 86">
                    <a:extLst>
                      <a:ext uri="{FF2B5EF4-FFF2-40B4-BE49-F238E27FC236}">
                        <a16:creationId xmlns:a16="http://schemas.microsoft.com/office/drawing/2014/main" id="{AC927523-CA6E-4CAF-A388-CFFA2BBC906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88" name="Rechte verbindingslijn 87">
                    <a:extLst>
                      <a:ext uri="{FF2B5EF4-FFF2-40B4-BE49-F238E27FC236}">
                        <a16:creationId xmlns:a16="http://schemas.microsoft.com/office/drawing/2014/main" id="{00494E52-D25C-4603-8B5D-4F4FE0CCB303}"/>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83" name="Pijl: rechts 82">
                  <a:extLst>
                    <a:ext uri="{FF2B5EF4-FFF2-40B4-BE49-F238E27FC236}">
                      <a16:creationId xmlns:a16="http://schemas.microsoft.com/office/drawing/2014/main" id="{92076DF2-563E-4302-8AB8-444CD287E97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52" name="Groep 51">
                <a:extLst>
                  <a:ext uri="{FF2B5EF4-FFF2-40B4-BE49-F238E27FC236}">
                    <a16:creationId xmlns:a16="http://schemas.microsoft.com/office/drawing/2014/main" id="{17B3BA31-8097-4EFB-B02E-376E85B7D096}"/>
                  </a:ext>
                </a:extLst>
              </p:cNvPr>
              <p:cNvGrpSpPr/>
              <p:nvPr userDrawn="1"/>
            </p:nvGrpSpPr>
            <p:grpSpPr>
              <a:xfrm>
                <a:off x="-3605171" y="830871"/>
                <a:ext cx="139423" cy="109566"/>
                <a:chOff x="-2866744" y="518074"/>
                <a:chExt cx="168701" cy="132575"/>
              </a:xfrm>
            </p:grpSpPr>
            <p:grpSp>
              <p:nvGrpSpPr>
                <p:cNvPr id="75" name="Groep 74">
                  <a:extLst>
                    <a:ext uri="{FF2B5EF4-FFF2-40B4-BE49-F238E27FC236}">
                      <a16:creationId xmlns:a16="http://schemas.microsoft.com/office/drawing/2014/main" id="{7E2C2FCE-EDD8-469C-96AE-B45E93DCEC62}"/>
                    </a:ext>
                  </a:extLst>
                </p:cNvPr>
                <p:cNvGrpSpPr/>
                <p:nvPr userDrawn="1"/>
              </p:nvGrpSpPr>
              <p:grpSpPr>
                <a:xfrm>
                  <a:off x="-2866744" y="518074"/>
                  <a:ext cx="168701" cy="132575"/>
                  <a:chOff x="-2866744" y="518074"/>
                  <a:chExt cx="168701" cy="132575"/>
                </a:xfrm>
              </p:grpSpPr>
              <p:cxnSp>
                <p:nvCxnSpPr>
                  <p:cNvPr id="77" name="Rechte verbindingslijn 76">
                    <a:extLst>
                      <a:ext uri="{FF2B5EF4-FFF2-40B4-BE49-F238E27FC236}">
                        <a16:creationId xmlns:a16="http://schemas.microsoft.com/office/drawing/2014/main" id="{0383B926-1D13-49C3-87EA-F0BA52E6B1C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3F3B9732-98C9-4C63-A61E-2A4EE1D1AD22}"/>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9" name="Rechte verbindingslijn 78">
                    <a:extLst>
                      <a:ext uri="{FF2B5EF4-FFF2-40B4-BE49-F238E27FC236}">
                        <a16:creationId xmlns:a16="http://schemas.microsoft.com/office/drawing/2014/main" id="{A83BCDF7-0108-41E6-9424-6D81D4E42C9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80" name="Rechte verbindingslijn 79">
                    <a:extLst>
                      <a:ext uri="{FF2B5EF4-FFF2-40B4-BE49-F238E27FC236}">
                        <a16:creationId xmlns:a16="http://schemas.microsoft.com/office/drawing/2014/main" id="{43971454-7D5D-4E73-B980-1A45CF1FA52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81" name="Rechte verbindingslijn 80">
                    <a:extLst>
                      <a:ext uri="{FF2B5EF4-FFF2-40B4-BE49-F238E27FC236}">
                        <a16:creationId xmlns:a16="http://schemas.microsoft.com/office/drawing/2014/main" id="{E2991308-007C-4E3F-8C9F-F08B8F5FAEF4}"/>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76" name="Pijl: rechts 75">
                  <a:extLst>
                    <a:ext uri="{FF2B5EF4-FFF2-40B4-BE49-F238E27FC236}">
                      <a16:creationId xmlns:a16="http://schemas.microsoft.com/office/drawing/2014/main" id="{4DAE7702-F8D7-4788-B9FE-27E1E184499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53" name="Rechte verbindingslijn 52">
                <a:extLst>
                  <a:ext uri="{FF2B5EF4-FFF2-40B4-BE49-F238E27FC236}">
                    <a16:creationId xmlns:a16="http://schemas.microsoft.com/office/drawing/2014/main" id="{64B0E3EE-75BF-4845-AE16-E6732571D29B}"/>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54" name="Rechte verbindingslijn 53">
                <a:extLst>
                  <a:ext uri="{FF2B5EF4-FFF2-40B4-BE49-F238E27FC236}">
                    <a16:creationId xmlns:a16="http://schemas.microsoft.com/office/drawing/2014/main" id="{4DDB221D-3CD6-411C-9EA7-3E67CA474AC3}"/>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55" name="Rechthoek 54">
                <a:extLst>
                  <a:ext uri="{FF2B5EF4-FFF2-40B4-BE49-F238E27FC236}">
                    <a16:creationId xmlns:a16="http://schemas.microsoft.com/office/drawing/2014/main" id="{84E6391E-7204-41F6-A519-D0DBCD403FFE}"/>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56" name="Rechthoek 55">
                <a:extLst>
                  <a:ext uri="{FF2B5EF4-FFF2-40B4-BE49-F238E27FC236}">
                    <a16:creationId xmlns:a16="http://schemas.microsoft.com/office/drawing/2014/main" id="{8AA96FBF-AC30-4829-9822-78666DFD9663}"/>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57" name="Groep 56">
                <a:extLst>
                  <a:ext uri="{FF2B5EF4-FFF2-40B4-BE49-F238E27FC236}">
                    <a16:creationId xmlns:a16="http://schemas.microsoft.com/office/drawing/2014/main" id="{D3367BE9-86EC-4B7B-999A-BFCBEAA0DA6C}"/>
                  </a:ext>
                </a:extLst>
              </p:cNvPr>
              <p:cNvGrpSpPr/>
              <p:nvPr userDrawn="1"/>
            </p:nvGrpSpPr>
            <p:grpSpPr>
              <a:xfrm>
                <a:off x="-2916763" y="769168"/>
                <a:ext cx="268738" cy="248381"/>
                <a:chOff x="-2916763" y="769168"/>
                <a:chExt cx="268738" cy="248381"/>
              </a:xfrm>
            </p:grpSpPr>
            <p:sp>
              <p:nvSpPr>
                <p:cNvPr id="67" name="Rechthoek 66">
                  <a:extLst>
                    <a:ext uri="{FF2B5EF4-FFF2-40B4-BE49-F238E27FC236}">
                      <a16:creationId xmlns:a16="http://schemas.microsoft.com/office/drawing/2014/main" id="{3D5DD909-A019-42E4-B57D-4AC5BCDC680E}"/>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68" name="Groep 67">
                  <a:extLst>
                    <a:ext uri="{FF2B5EF4-FFF2-40B4-BE49-F238E27FC236}">
                      <a16:creationId xmlns:a16="http://schemas.microsoft.com/office/drawing/2014/main" id="{95E6B636-5898-46B7-B17D-8922EC56EF54}"/>
                    </a:ext>
                  </a:extLst>
                </p:cNvPr>
                <p:cNvGrpSpPr/>
                <p:nvPr userDrawn="1"/>
              </p:nvGrpSpPr>
              <p:grpSpPr>
                <a:xfrm>
                  <a:off x="-2866744" y="827071"/>
                  <a:ext cx="168701" cy="132575"/>
                  <a:chOff x="-2866744" y="827071"/>
                  <a:chExt cx="168701" cy="132575"/>
                </a:xfrm>
              </p:grpSpPr>
              <p:cxnSp>
                <p:nvCxnSpPr>
                  <p:cNvPr id="70" name="Rechte verbindingslijn 69">
                    <a:extLst>
                      <a:ext uri="{FF2B5EF4-FFF2-40B4-BE49-F238E27FC236}">
                        <a16:creationId xmlns:a16="http://schemas.microsoft.com/office/drawing/2014/main" id="{B0708EAC-4C0D-45CD-AD0E-B038F7D6EBBE}"/>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1" name="Rechte verbindingslijn 70">
                    <a:extLst>
                      <a:ext uri="{FF2B5EF4-FFF2-40B4-BE49-F238E27FC236}">
                        <a16:creationId xmlns:a16="http://schemas.microsoft.com/office/drawing/2014/main" id="{F70D525A-C60F-40A6-B7AD-D718119084F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784318A3-E511-4154-89D9-F9EBB08B3D4C}"/>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C558C9B6-2576-4742-AB04-E18827B4DC1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FA1A8C63-A458-40DA-BEDC-35CEFC2F864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9" name="Pijl: rechts 68">
                  <a:extLst>
                    <a:ext uri="{FF2B5EF4-FFF2-40B4-BE49-F238E27FC236}">
                      <a16:creationId xmlns:a16="http://schemas.microsoft.com/office/drawing/2014/main" id="{2D207CC1-B220-47FE-B395-B08F7FCE66D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58" name="Groep 57">
                <a:extLst>
                  <a:ext uri="{FF2B5EF4-FFF2-40B4-BE49-F238E27FC236}">
                    <a16:creationId xmlns:a16="http://schemas.microsoft.com/office/drawing/2014/main" id="{668F7993-29DD-4935-94AA-91BE189B1AF3}"/>
                  </a:ext>
                </a:extLst>
              </p:cNvPr>
              <p:cNvGrpSpPr/>
              <p:nvPr userDrawn="1"/>
            </p:nvGrpSpPr>
            <p:grpSpPr>
              <a:xfrm>
                <a:off x="-2916763" y="460171"/>
                <a:ext cx="268738" cy="248381"/>
                <a:chOff x="-2916763" y="460171"/>
                <a:chExt cx="268738" cy="248381"/>
              </a:xfrm>
            </p:grpSpPr>
            <p:sp>
              <p:nvSpPr>
                <p:cNvPr id="59" name="Rechthoek 58">
                  <a:extLst>
                    <a:ext uri="{FF2B5EF4-FFF2-40B4-BE49-F238E27FC236}">
                      <a16:creationId xmlns:a16="http://schemas.microsoft.com/office/drawing/2014/main" id="{E09FEF0A-A589-42C7-8C2C-743962372321}"/>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60" name="Groep 59">
                  <a:extLst>
                    <a:ext uri="{FF2B5EF4-FFF2-40B4-BE49-F238E27FC236}">
                      <a16:creationId xmlns:a16="http://schemas.microsoft.com/office/drawing/2014/main" id="{5A0BF7F9-F3E5-4853-9C69-97D03A2D5A1E}"/>
                    </a:ext>
                  </a:extLst>
                </p:cNvPr>
                <p:cNvGrpSpPr/>
                <p:nvPr userDrawn="1"/>
              </p:nvGrpSpPr>
              <p:grpSpPr>
                <a:xfrm>
                  <a:off x="-2866744" y="518074"/>
                  <a:ext cx="168701" cy="132575"/>
                  <a:chOff x="-2866744" y="518074"/>
                  <a:chExt cx="168701" cy="132575"/>
                </a:xfrm>
              </p:grpSpPr>
              <p:cxnSp>
                <p:nvCxnSpPr>
                  <p:cNvPr id="62" name="Rechte verbindingslijn 61">
                    <a:extLst>
                      <a:ext uri="{FF2B5EF4-FFF2-40B4-BE49-F238E27FC236}">
                        <a16:creationId xmlns:a16="http://schemas.microsoft.com/office/drawing/2014/main" id="{558EE59D-B960-40D2-9B26-60040B41FB8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3" name="Rechte verbindingslijn 62">
                    <a:extLst>
                      <a:ext uri="{FF2B5EF4-FFF2-40B4-BE49-F238E27FC236}">
                        <a16:creationId xmlns:a16="http://schemas.microsoft.com/office/drawing/2014/main" id="{694004BA-95A9-42A4-AE92-5CB0F8C27D2F}"/>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4" name="Rechte verbindingslijn 63">
                    <a:extLst>
                      <a:ext uri="{FF2B5EF4-FFF2-40B4-BE49-F238E27FC236}">
                        <a16:creationId xmlns:a16="http://schemas.microsoft.com/office/drawing/2014/main" id="{80D15656-CFEB-4E97-B379-869046F4194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99DAAA5B-68CD-4C1E-AC0A-C218E006892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EC3AE5BD-9C75-4F4E-ABD1-0968E59F10F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1" name="Pijl: rechts 60">
                  <a:extLst>
                    <a:ext uri="{FF2B5EF4-FFF2-40B4-BE49-F238E27FC236}">
                      <a16:creationId xmlns:a16="http://schemas.microsoft.com/office/drawing/2014/main" id="{319E8E62-7E4C-4C53-898F-5F213A1CC38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91" name="INSTRUCTIE">
            <a:extLst>
              <a:ext uri="{FF2B5EF4-FFF2-40B4-BE49-F238E27FC236}">
                <a16:creationId xmlns:a16="http://schemas.microsoft.com/office/drawing/2014/main" id="{8FEB2188-F4FD-46BA-A1D9-129700216D6B}"/>
              </a:ext>
            </a:extLst>
          </p:cNvPr>
          <p:cNvGrpSpPr/>
          <p:nvPr userDrawn="1"/>
        </p:nvGrpSpPr>
        <p:grpSpPr>
          <a:xfrm>
            <a:off x="12377595" y="0"/>
            <a:ext cx="3693386" cy="5270646"/>
            <a:chOff x="-3786437" y="0"/>
            <a:chExt cx="3693386" cy="5270646"/>
          </a:xfrm>
        </p:grpSpPr>
        <p:sp>
          <p:nvSpPr>
            <p:cNvPr id="92" name="Rechthoek 91">
              <a:extLst>
                <a:ext uri="{FF2B5EF4-FFF2-40B4-BE49-F238E27FC236}">
                  <a16:creationId xmlns:a16="http://schemas.microsoft.com/office/drawing/2014/main" id="{ED63A5A2-B168-4DBB-AA12-76BC19967531}"/>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93" name="Rechthoek 92">
              <a:extLst>
                <a:ext uri="{FF2B5EF4-FFF2-40B4-BE49-F238E27FC236}">
                  <a16:creationId xmlns:a16="http://schemas.microsoft.com/office/drawing/2014/main" id="{7D1A6C3A-A002-43D6-96C4-7564ED6E04CC}"/>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94" name="Ovaal 93">
              <a:extLst>
                <a:ext uri="{FF2B5EF4-FFF2-40B4-BE49-F238E27FC236}">
                  <a16:creationId xmlns:a16="http://schemas.microsoft.com/office/drawing/2014/main" id="{BD97ACDF-93E6-4D01-80DF-6183312822F1}"/>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5" name="Rechthoek 94">
              <a:extLst>
                <a:ext uri="{FF2B5EF4-FFF2-40B4-BE49-F238E27FC236}">
                  <a16:creationId xmlns:a16="http://schemas.microsoft.com/office/drawing/2014/main" id="{BDA63181-78F8-4DF4-B080-B187A9DE2E09}"/>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6" name="Groep 95">
              <a:extLst>
                <a:ext uri="{FF2B5EF4-FFF2-40B4-BE49-F238E27FC236}">
                  <a16:creationId xmlns:a16="http://schemas.microsoft.com/office/drawing/2014/main" id="{D90F60E0-08EC-404E-9D75-5F09CBAFDC9E}"/>
                </a:ext>
              </a:extLst>
            </p:cNvPr>
            <p:cNvGrpSpPr/>
            <p:nvPr userDrawn="1"/>
          </p:nvGrpSpPr>
          <p:grpSpPr>
            <a:xfrm>
              <a:off x="-3316179" y="1231351"/>
              <a:ext cx="294789" cy="318834"/>
              <a:chOff x="14466489" y="1001522"/>
              <a:chExt cx="290627" cy="314333"/>
            </a:xfrm>
          </p:grpSpPr>
          <p:sp>
            <p:nvSpPr>
              <p:cNvPr id="125" name="Rechthoek 124">
                <a:extLst>
                  <a:ext uri="{FF2B5EF4-FFF2-40B4-BE49-F238E27FC236}">
                    <a16:creationId xmlns:a16="http://schemas.microsoft.com/office/drawing/2014/main" id="{ACA4CF12-4B58-4E06-B3D0-F0C9225E79F1}"/>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6" name="Ovaal 125">
                <a:extLst>
                  <a:ext uri="{FF2B5EF4-FFF2-40B4-BE49-F238E27FC236}">
                    <a16:creationId xmlns:a16="http://schemas.microsoft.com/office/drawing/2014/main" id="{1D83B71C-F4E9-4ECF-BD67-D566A0C9BE8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27" name="Vrije vorm: vorm 126">
                <a:extLst>
                  <a:ext uri="{FF2B5EF4-FFF2-40B4-BE49-F238E27FC236}">
                    <a16:creationId xmlns:a16="http://schemas.microsoft.com/office/drawing/2014/main" id="{A475EE2D-6BE1-49FC-A45D-6AE7478C8C2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28" name="Rechthoek: afgeronde hoeken 127">
                <a:extLst>
                  <a:ext uri="{FF2B5EF4-FFF2-40B4-BE49-F238E27FC236}">
                    <a16:creationId xmlns:a16="http://schemas.microsoft.com/office/drawing/2014/main" id="{6F56BAEA-1622-430D-9DD6-6DC9CDC67B00}"/>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29" name="Rechte verbindingslijn 128">
                <a:extLst>
                  <a:ext uri="{FF2B5EF4-FFF2-40B4-BE49-F238E27FC236}">
                    <a16:creationId xmlns:a16="http://schemas.microsoft.com/office/drawing/2014/main" id="{DF57A7CD-BBCB-4FE5-8101-F13461C078E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0" name="Rechte verbindingslijn 129">
                <a:extLst>
                  <a:ext uri="{FF2B5EF4-FFF2-40B4-BE49-F238E27FC236}">
                    <a16:creationId xmlns:a16="http://schemas.microsoft.com/office/drawing/2014/main" id="{926429CE-DE45-4146-8794-705FF1D01656}"/>
                  </a:ext>
                </a:extLst>
              </p:cNvPr>
              <p:cNvCxnSpPr>
                <a:cxnSpLocks/>
                <a:stCxn id="128"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97" name="Ovaal 96">
              <a:extLst>
                <a:ext uri="{FF2B5EF4-FFF2-40B4-BE49-F238E27FC236}">
                  <a16:creationId xmlns:a16="http://schemas.microsoft.com/office/drawing/2014/main" id="{5C6F2BE0-BDDE-43FD-912D-0818FEC60ECE}"/>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8" name="Rechthoek 97">
              <a:extLst>
                <a:ext uri="{FF2B5EF4-FFF2-40B4-BE49-F238E27FC236}">
                  <a16:creationId xmlns:a16="http://schemas.microsoft.com/office/drawing/2014/main" id="{037C162E-D32B-4EF1-AFCB-3200A76E3DC8}"/>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9" name="Groep 98">
              <a:extLst>
                <a:ext uri="{FF2B5EF4-FFF2-40B4-BE49-F238E27FC236}">
                  <a16:creationId xmlns:a16="http://schemas.microsoft.com/office/drawing/2014/main" id="{E488AAD5-8E91-4034-84BE-BBC351CCE62A}"/>
                </a:ext>
              </a:extLst>
            </p:cNvPr>
            <p:cNvGrpSpPr/>
            <p:nvPr userDrawn="1"/>
          </p:nvGrpSpPr>
          <p:grpSpPr>
            <a:xfrm>
              <a:off x="-3311319" y="2164285"/>
              <a:ext cx="825500" cy="209550"/>
              <a:chOff x="13504624" y="2482850"/>
              <a:chExt cx="825500" cy="209550"/>
            </a:xfrm>
          </p:grpSpPr>
          <p:sp>
            <p:nvSpPr>
              <p:cNvPr id="122" name="Rechthoek 121">
                <a:extLst>
                  <a:ext uri="{FF2B5EF4-FFF2-40B4-BE49-F238E27FC236}">
                    <a16:creationId xmlns:a16="http://schemas.microsoft.com/office/drawing/2014/main" id="{1C096354-2796-43AA-A387-E35592035A2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23" name="Rechte verbindingslijn 122">
                <a:extLst>
                  <a:ext uri="{FF2B5EF4-FFF2-40B4-BE49-F238E27FC236}">
                    <a16:creationId xmlns:a16="http://schemas.microsoft.com/office/drawing/2014/main" id="{F072940E-7D85-4A3B-9EEE-DADA6CCA427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24" name="Gelijkbenige driehoek 123">
                <a:extLst>
                  <a:ext uri="{FF2B5EF4-FFF2-40B4-BE49-F238E27FC236}">
                    <a16:creationId xmlns:a16="http://schemas.microsoft.com/office/drawing/2014/main" id="{040BC8F2-9D17-46AA-9CF3-88935B663E6F}"/>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100" name="Ovaal 99">
              <a:extLst>
                <a:ext uri="{FF2B5EF4-FFF2-40B4-BE49-F238E27FC236}">
                  <a16:creationId xmlns:a16="http://schemas.microsoft.com/office/drawing/2014/main" id="{15A38EF7-8406-4C0B-8651-FF6A8DA31D29}"/>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1" name="Rechthoek 100">
              <a:extLst>
                <a:ext uri="{FF2B5EF4-FFF2-40B4-BE49-F238E27FC236}">
                  <a16:creationId xmlns:a16="http://schemas.microsoft.com/office/drawing/2014/main" id="{55C08D96-9269-41FF-91C2-D7D4F28D7432}"/>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102" name="Groep 101">
              <a:extLst>
                <a:ext uri="{FF2B5EF4-FFF2-40B4-BE49-F238E27FC236}">
                  <a16:creationId xmlns:a16="http://schemas.microsoft.com/office/drawing/2014/main" id="{99CB2FC4-F710-41F7-AE9D-AC780502E2DB}"/>
                </a:ext>
              </a:extLst>
            </p:cNvPr>
            <p:cNvGrpSpPr/>
            <p:nvPr userDrawn="1"/>
          </p:nvGrpSpPr>
          <p:grpSpPr>
            <a:xfrm>
              <a:off x="-3408294" y="3643742"/>
              <a:ext cx="622283" cy="612920"/>
              <a:chOff x="12617641" y="3403239"/>
              <a:chExt cx="752963" cy="741634"/>
            </a:xfrm>
          </p:grpSpPr>
          <p:grpSp>
            <p:nvGrpSpPr>
              <p:cNvPr id="106" name="Groep 105">
                <a:extLst>
                  <a:ext uri="{FF2B5EF4-FFF2-40B4-BE49-F238E27FC236}">
                    <a16:creationId xmlns:a16="http://schemas.microsoft.com/office/drawing/2014/main" id="{04A00A3B-1B29-44EE-86A5-12D4AFF690E8}"/>
                  </a:ext>
                </a:extLst>
              </p:cNvPr>
              <p:cNvGrpSpPr/>
              <p:nvPr userDrawn="1"/>
            </p:nvGrpSpPr>
            <p:grpSpPr>
              <a:xfrm>
                <a:off x="12771530" y="3403239"/>
                <a:ext cx="467176" cy="448491"/>
                <a:chOff x="12782157" y="3403239"/>
                <a:chExt cx="467176" cy="448491"/>
              </a:xfrm>
            </p:grpSpPr>
            <p:grpSp>
              <p:nvGrpSpPr>
                <p:cNvPr id="109" name="Groep 108">
                  <a:extLst>
                    <a:ext uri="{FF2B5EF4-FFF2-40B4-BE49-F238E27FC236}">
                      <a16:creationId xmlns:a16="http://schemas.microsoft.com/office/drawing/2014/main" id="{1D5088B0-B8B8-4D39-9D1A-9319BCB81B32}"/>
                    </a:ext>
                  </a:extLst>
                </p:cNvPr>
                <p:cNvGrpSpPr/>
                <p:nvPr userDrawn="1"/>
              </p:nvGrpSpPr>
              <p:grpSpPr>
                <a:xfrm>
                  <a:off x="12782157" y="3403239"/>
                  <a:ext cx="412976" cy="396132"/>
                  <a:chOff x="13554906" y="3320109"/>
                  <a:chExt cx="443917" cy="425811"/>
                </a:xfrm>
              </p:grpSpPr>
              <p:grpSp>
                <p:nvGrpSpPr>
                  <p:cNvPr id="116" name="Groep 115">
                    <a:extLst>
                      <a:ext uri="{FF2B5EF4-FFF2-40B4-BE49-F238E27FC236}">
                        <a16:creationId xmlns:a16="http://schemas.microsoft.com/office/drawing/2014/main" id="{33AEF13B-1406-4784-A5F3-DCC153890E1E}"/>
                      </a:ext>
                    </a:extLst>
                  </p:cNvPr>
                  <p:cNvGrpSpPr/>
                  <p:nvPr userDrawn="1"/>
                </p:nvGrpSpPr>
                <p:grpSpPr>
                  <a:xfrm>
                    <a:off x="13554906" y="3320109"/>
                    <a:ext cx="443917" cy="425811"/>
                    <a:chOff x="12909684" y="1276143"/>
                    <a:chExt cx="443917" cy="425811"/>
                  </a:xfrm>
                </p:grpSpPr>
                <p:sp>
                  <p:nvSpPr>
                    <p:cNvPr id="119" name="Rechthoek 118">
                      <a:extLst>
                        <a:ext uri="{FF2B5EF4-FFF2-40B4-BE49-F238E27FC236}">
                          <a16:creationId xmlns:a16="http://schemas.microsoft.com/office/drawing/2014/main" id="{E7DF6E07-BCDB-48F5-9641-0DAA8CAA55BE}"/>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0" name="Rechthoek 119">
                      <a:extLst>
                        <a:ext uri="{FF2B5EF4-FFF2-40B4-BE49-F238E27FC236}">
                          <a16:creationId xmlns:a16="http://schemas.microsoft.com/office/drawing/2014/main" id="{F4A8D161-CE26-4177-9392-C14C008DEB2F}"/>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1" name="Ovaal 120">
                      <a:extLst>
                        <a:ext uri="{FF2B5EF4-FFF2-40B4-BE49-F238E27FC236}">
                          <a16:creationId xmlns:a16="http://schemas.microsoft.com/office/drawing/2014/main" id="{CCCD6F01-0759-4743-8DBC-E7CDF400A2D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17" name="Afbeelding 116">
                    <a:extLst>
                      <a:ext uri="{FF2B5EF4-FFF2-40B4-BE49-F238E27FC236}">
                        <a16:creationId xmlns:a16="http://schemas.microsoft.com/office/drawing/2014/main" id="{D8597108-E69C-4D2E-8F27-AE904B7AEE3F}"/>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18" name="Afbeelding 117">
                    <a:extLst>
                      <a:ext uri="{FF2B5EF4-FFF2-40B4-BE49-F238E27FC236}">
                        <a16:creationId xmlns:a16="http://schemas.microsoft.com/office/drawing/2014/main" id="{989CCDC6-B329-46E8-B042-1F157278B27F}"/>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10" name="Groep 109">
                  <a:extLst>
                    <a:ext uri="{FF2B5EF4-FFF2-40B4-BE49-F238E27FC236}">
                      <a16:creationId xmlns:a16="http://schemas.microsoft.com/office/drawing/2014/main" id="{6C13FF75-6578-4953-B0C4-C9F7CA190FF5}"/>
                    </a:ext>
                  </a:extLst>
                </p:cNvPr>
                <p:cNvGrpSpPr/>
                <p:nvPr userDrawn="1"/>
              </p:nvGrpSpPr>
              <p:grpSpPr>
                <a:xfrm>
                  <a:off x="13103513" y="3705268"/>
                  <a:ext cx="145820" cy="146462"/>
                  <a:chOff x="13096169" y="3602278"/>
                  <a:chExt cx="145820" cy="146462"/>
                </a:xfrm>
              </p:grpSpPr>
              <p:sp>
                <p:nvSpPr>
                  <p:cNvPr id="114" name="Rechthoek 113">
                    <a:extLst>
                      <a:ext uri="{FF2B5EF4-FFF2-40B4-BE49-F238E27FC236}">
                        <a16:creationId xmlns:a16="http://schemas.microsoft.com/office/drawing/2014/main" id="{614AB13E-E449-4D2E-9657-4FBBB679885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5" name="Rechthoek 114">
                    <a:extLst>
                      <a:ext uri="{FF2B5EF4-FFF2-40B4-BE49-F238E27FC236}">
                        <a16:creationId xmlns:a16="http://schemas.microsoft.com/office/drawing/2014/main" id="{0135BDC1-B050-4805-8A6E-B5859CC5BDD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11" name="Groep 110">
                  <a:extLst>
                    <a:ext uri="{FF2B5EF4-FFF2-40B4-BE49-F238E27FC236}">
                      <a16:creationId xmlns:a16="http://schemas.microsoft.com/office/drawing/2014/main" id="{4D8339A4-AB09-4C2C-9981-FC40E999F784}"/>
                    </a:ext>
                  </a:extLst>
                </p:cNvPr>
                <p:cNvGrpSpPr/>
                <p:nvPr userDrawn="1"/>
              </p:nvGrpSpPr>
              <p:grpSpPr>
                <a:xfrm rot="10800000">
                  <a:off x="13061402" y="3665637"/>
                  <a:ext cx="145820" cy="146462"/>
                  <a:chOff x="13096169" y="3602278"/>
                  <a:chExt cx="145820" cy="146462"/>
                </a:xfrm>
              </p:grpSpPr>
              <p:sp>
                <p:nvSpPr>
                  <p:cNvPr id="112" name="Rechthoek 111">
                    <a:extLst>
                      <a:ext uri="{FF2B5EF4-FFF2-40B4-BE49-F238E27FC236}">
                        <a16:creationId xmlns:a16="http://schemas.microsoft.com/office/drawing/2014/main" id="{A8412A52-2C51-4B14-BD99-3AF13E021AE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3" name="Rechthoek 112">
                    <a:extLst>
                      <a:ext uri="{FF2B5EF4-FFF2-40B4-BE49-F238E27FC236}">
                        <a16:creationId xmlns:a16="http://schemas.microsoft.com/office/drawing/2014/main" id="{0C0EF1EA-7591-467E-9A8F-54827A01061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07" name="Rechthoek 106">
                <a:extLst>
                  <a:ext uri="{FF2B5EF4-FFF2-40B4-BE49-F238E27FC236}">
                    <a16:creationId xmlns:a16="http://schemas.microsoft.com/office/drawing/2014/main" id="{5E5DCE39-F288-4DB7-B821-67A4D0E308D0}"/>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108" name="Gelijkbenige driehoek 107">
                <a:extLst>
                  <a:ext uri="{FF2B5EF4-FFF2-40B4-BE49-F238E27FC236}">
                    <a16:creationId xmlns:a16="http://schemas.microsoft.com/office/drawing/2014/main" id="{F07AF78F-0001-4EDF-BDDF-2ED68D957DE0}"/>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03" name="ICOON_info">
              <a:extLst>
                <a:ext uri="{FF2B5EF4-FFF2-40B4-BE49-F238E27FC236}">
                  <a16:creationId xmlns:a16="http://schemas.microsoft.com/office/drawing/2014/main" id="{31FB20B6-4F69-41BF-832E-BF84F94E1689}"/>
                </a:ext>
              </a:extLst>
            </p:cNvPr>
            <p:cNvGrpSpPr/>
            <p:nvPr userDrawn="1"/>
          </p:nvGrpSpPr>
          <p:grpSpPr>
            <a:xfrm>
              <a:off x="-376736" y="4271597"/>
              <a:ext cx="283685" cy="283685"/>
              <a:chOff x="-510741" y="5913713"/>
              <a:chExt cx="267555" cy="267555"/>
            </a:xfrm>
          </p:grpSpPr>
          <p:sp>
            <p:nvSpPr>
              <p:cNvPr id="104" name="Ovaal 103">
                <a:extLst>
                  <a:ext uri="{FF2B5EF4-FFF2-40B4-BE49-F238E27FC236}">
                    <a16:creationId xmlns:a16="http://schemas.microsoft.com/office/drawing/2014/main" id="{157E6761-3F76-4DD6-98D4-CEEF7220650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5" name="Graphic 163" descr="Informatie">
                <a:extLst>
                  <a:ext uri="{FF2B5EF4-FFF2-40B4-BE49-F238E27FC236}">
                    <a16:creationId xmlns:a16="http://schemas.microsoft.com/office/drawing/2014/main" id="{C8F33365-FF6E-4B61-AC71-B5ABDB5640F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
        <p:nvSpPr>
          <p:cNvPr id="131" name="Tijdelijke aanduiding voor verticale tekst 2">
            <a:extLst>
              <a:ext uri="{FF2B5EF4-FFF2-40B4-BE49-F238E27FC236}">
                <a16:creationId xmlns:a16="http://schemas.microsoft.com/office/drawing/2014/main" id="{2C19A1CD-46EF-48DF-A6A7-80A7096A5CAC}"/>
              </a:ext>
            </a:extLst>
          </p:cNvPr>
          <p:cNvSpPr>
            <a:spLocks noGrp="1"/>
          </p:cNvSpPr>
          <p:nvPr>
            <p:ph type="body" orient="vert" idx="33" hasCustomPrompt="1"/>
          </p:nvPr>
        </p:nvSpPr>
        <p:spPr>
          <a:xfrm>
            <a:off x="9130064" y="3129247"/>
            <a:ext cx="2289900" cy="299753"/>
          </a:xfrm>
        </p:spPr>
        <p:txBody>
          <a:bodyPr vert="horz"/>
          <a:lstStyle>
            <a:lvl1pPr marL="0" indent="0">
              <a:buNone/>
              <a:defRPr sz="1800" i="1"/>
            </a:lvl1pPr>
            <a:lvl2pPr>
              <a:defRPr/>
            </a:lvl2pPr>
            <a:lvl3pPr>
              <a:defRPr/>
            </a:lvl3pPr>
            <a:lvl4pPr marL="0" indent="0">
              <a:spcBef>
                <a:spcPts val="0"/>
              </a:spcBef>
              <a:spcAft>
                <a:spcPts val="0"/>
              </a:spcAft>
              <a:buFont typeface="Arial" panose="020B0604020202020204" pitchFamily="34" charset="0"/>
              <a:buNone/>
              <a:defRPr sz="2000"/>
            </a:lvl4pPr>
            <a:lvl5pPr>
              <a:defRPr/>
            </a:lvl5pPr>
            <a:lvl6pPr>
              <a:defRPr/>
            </a:lvl6pPr>
            <a:lvl7pPr>
              <a:defRPr/>
            </a:lvl7pPr>
            <a:lvl8pPr>
              <a:defRPr/>
            </a:lvl8pPr>
            <a:lvl9pPr>
              <a:defRPr/>
            </a:lvl9pPr>
          </a:lstStyle>
          <a:p>
            <a:pPr lvl="0"/>
            <a:r>
              <a:rPr lang="nl-NL" noProof="0" dirty="0"/>
              <a:t>Functietitel</a:t>
            </a:r>
          </a:p>
        </p:txBody>
      </p:sp>
      <p:sp>
        <p:nvSpPr>
          <p:cNvPr id="132" name="Tijdelijke aanduiding voor verticale tekst 2">
            <a:extLst>
              <a:ext uri="{FF2B5EF4-FFF2-40B4-BE49-F238E27FC236}">
                <a16:creationId xmlns:a16="http://schemas.microsoft.com/office/drawing/2014/main" id="{596109F3-685A-4EB4-B612-0268F0C339CA}"/>
              </a:ext>
            </a:extLst>
          </p:cNvPr>
          <p:cNvSpPr>
            <a:spLocks noGrp="1"/>
          </p:cNvSpPr>
          <p:nvPr>
            <p:ph type="body" orient="vert" idx="34" hasCustomPrompt="1"/>
          </p:nvPr>
        </p:nvSpPr>
        <p:spPr>
          <a:xfrm>
            <a:off x="3329971" y="3129247"/>
            <a:ext cx="2289900" cy="299753"/>
          </a:xfrm>
        </p:spPr>
        <p:txBody>
          <a:bodyPr vert="horz"/>
          <a:lstStyle>
            <a:lvl1pPr marL="0" indent="0">
              <a:buNone/>
              <a:defRPr sz="1800" i="1"/>
            </a:lvl1pPr>
            <a:lvl2pPr>
              <a:defRPr/>
            </a:lvl2pPr>
            <a:lvl3pPr>
              <a:defRPr/>
            </a:lvl3pPr>
            <a:lvl4pPr marL="0" indent="0">
              <a:spcBef>
                <a:spcPts val="0"/>
              </a:spcBef>
              <a:spcAft>
                <a:spcPts val="0"/>
              </a:spcAft>
              <a:buFont typeface="Arial" panose="020B0604020202020204" pitchFamily="34" charset="0"/>
              <a:buNone/>
              <a:defRPr sz="2000"/>
            </a:lvl4pPr>
            <a:lvl5pPr>
              <a:defRPr/>
            </a:lvl5pPr>
            <a:lvl6pPr>
              <a:defRPr/>
            </a:lvl6pPr>
            <a:lvl7pPr>
              <a:defRPr/>
            </a:lvl7pPr>
            <a:lvl8pPr>
              <a:defRPr/>
            </a:lvl8pPr>
            <a:lvl9pPr>
              <a:defRPr/>
            </a:lvl9pPr>
          </a:lstStyle>
          <a:p>
            <a:pPr lvl="0"/>
            <a:r>
              <a:rPr lang="nl-NL" noProof="0" dirty="0"/>
              <a:t>Functietitel</a:t>
            </a:r>
          </a:p>
        </p:txBody>
      </p:sp>
    </p:spTree>
    <p:extLst>
      <p:ext uri="{BB962C8B-B14F-4D97-AF65-F5344CB8AC3E}">
        <p14:creationId xmlns:p14="http://schemas.microsoft.com/office/powerpoint/2010/main" val="219253977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KST + GRAFIE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8" y="714375"/>
            <a:ext cx="11160124" cy="877887"/>
          </a:xfrm>
        </p:spPr>
        <p:txBody>
          <a:bodyPr/>
          <a:lstStyle/>
          <a:p>
            <a:r>
              <a:rPr lang="nl-NL" noProof="0" dirty="0"/>
              <a:t>Plaats de titel van de dia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515938" y="1765300"/>
            <a:ext cx="5364162" cy="4575175"/>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Sub-</a:t>
            </a:r>
            <a:r>
              <a:rPr lang="nl-NL" noProof="0" dirty="0" err="1"/>
              <a:t>bullet</a:t>
            </a:r>
            <a:endParaRPr lang="nl-NL" noProof="0" dirty="0"/>
          </a:p>
        </p:txBody>
      </p:sp>
      <p:sp>
        <p:nvSpPr>
          <p:cNvPr id="18" name="Tijdelijke aanduiding voor grafiek 17">
            <a:extLst>
              <a:ext uri="{FF2B5EF4-FFF2-40B4-BE49-F238E27FC236}">
                <a16:creationId xmlns:a16="http://schemas.microsoft.com/office/drawing/2014/main" id="{FBAE20DA-BB0F-413F-A532-86A4D0079AB9}"/>
              </a:ext>
            </a:extLst>
          </p:cNvPr>
          <p:cNvSpPr>
            <a:spLocks noGrp="1"/>
          </p:cNvSpPr>
          <p:nvPr>
            <p:ph type="chart" sz="quarter" idx="13" hasCustomPrompt="1"/>
          </p:nvPr>
        </p:nvSpPr>
        <p:spPr>
          <a:xfrm>
            <a:off x="6311901" y="1765300"/>
            <a:ext cx="5364161" cy="4575175"/>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grafiek in te voegen</a:t>
            </a:r>
          </a:p>
        </p:txBody>
      </p:sp>
      <p:sp>
        <p:nvSpPr>
          <p:cNvPr id="9" name="Rechthoek: afgeronde hoeken 8">
            <a:extLst>
              <a:ext uri="{FF2B5EF4-FFF2-40B4-BE49-F238E27FC236}">
                <a16:creationId xmlns:a16="http://schemas.microsoft.com/office/drawing/2014/main" id="{19073F80-05A1-479C-B75D-C163DC462079}"/>
              </a:ext>
            </a:extLst>
          </p:cNvPr>
          <p:cNvSpPr/>
          <p:nvPr userDrawn="1"/>
        </p:nvSpPr>
        <p:spPr>
          <a:xfrm>
            <a:off x="0" y="-429492"/>
            <a:ext cx="2785250"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TEKST + GRAFIEK</a:t>
            </a:r>
          </a:p>
        </p:txBody>
      </p:sp>
      <p:sp>
        <p:nvSpPr>
          <p:cNvPr id="10" name="Tijdelijke aanduiding voor tekst 8">
            <a:extLst>
              <a:ext uri="{FF2B5EF4-FFF2-40B4-BE49-F238E27FC236}">
                <a16:creationId xmlns:a16="http://schemas.microsoft.com/office/drawing/2014/main" id="{5F65F71C-D4DF-4690-9354-21D13F4D86F4}"/>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1" name="Tijdelijke aanduiding voor tekst 9">
            <a:extLst>
              <a:ext uri="{FF2B5EF4-FFF2-40B4-BE49-F238E27FC236}">
                <a16:creationId xmlns:a16="http://schemas.microsoft.com/office/drawing/2014/main" id="{6D22A075-33BA-4DEF-B884-2138034D258D}"/>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8" name="INSTRUCTIE">
            <a:extLst>
              <a:ext uri="{FF2B5EF4-FFF2-40B4-BE49-F238E27FC236}">
                <a16:creationId xmlns:a16="http://schemas.microsoft.com/office/drawing/2014/main" id="{B43D376E-C5D5-4DFF-9CEF-84B46ACCCD9D}"/>
              </a:ext>
            </a:extLst>
          </p:cNvPr>
          <p:cNvGrpSpPr/>
          <p:nvPr userDrawn="1"/>
        </p:nvGrpSpPr>
        <p:grpSpPr>
          <a:xfrm>
            <a:off x="-3786437" y="0"/>
            <a:ext cx="3693386" cy="5359349"/>
            <a:chOff x="-3786437" y="0"/>
            <a:chExt cx="3693386" cy="5359349"/>
          </a:xfrm>
        </p:grpSpPr>
        <p:sp>
          <p:nvSpPr>
            <p:cNvPr id="12" name="Rechthoek 11">
              <a:extLst>
                <a:ext uri="{FF2B5EF4-FFF2-40B4-BE49-F238E27FC236}">
                  <a16:creationId xmlns:a16="http://schemas.microsoft.com/office/drawing/2014/main" id="{F829F412-7C66-4F48-9023-B7CDC8369AA3}"/>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3" name="Ovaal 12">
              <a:extLst>
                <a:ext uri="{FF2B5EF4-FFF2-40B4-BE49-F238E27FC236}">
                  <a16:creationId xmlns:a16="http://schemas.microsoft.com/office/drawing/2014/main" id="{A423A4CB-E8DF-4A27-A311-AD91B021C27D}"/>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4" name="Rechthoek 13">
              <a:extLst>
                <a:ext uri="{FF2B5EF4-FFF2-40B4-BE49-F238E27FC236}">
                  <a16:creationId xmlns:a16="http://schemas.microsoft.com/office/drawing/2014/main" id="{F578FB96-7F03-4F3B-BABD-E31C6854092D}"/>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5" name="Ovaal 14">
              <a:extLst>
                <a:ext uri="{FF2B5EF4-FFF2-40B4-BE49-F238E27FC236}">
                  <a16:creationId xmlns:a16="http://schemas.microsoft.com/office/drawing/2014/main" id="{DB198E00-2FD4-4241-A14C-29060F381897}"/>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6" name="Rechthoek 15">
              <a:extLst>
                <a:ext uri="{FF2B5EF4-FFF2-40B4-BE49-F238E27FC236}">
                  <a16:creationId xmlns:a16="http://schemas.microsoft.com/office/drawing/2014/main" id="{61107FE6-3739-484C-94C4-4FBA11D9184F}"/>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7" name="Rechthoek 16">
              <a:extLst>
                <a:ext uri="{FF2B5EF4-FFF2-40B4-BE49-F238E27FC236}">
                  <a16:creationId xmlns:a16="http://schemas.microsoft.com/office/drawing/2014/main" id="{1B73D8D1-66E0-4745-B6EF-B3DE1D51F8D2}"/>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57161AED-9010-4FAD-B802-3C889EDA08E4}"/>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A35D2C8B-540E-4388-88C3-11EDBFA235B9}"/>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25084F64-E64F-4387-8396-9363D232FB75}"/>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9F42D347-76F2-4DBB-93BE-4CA89FCE82CF}"/>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9FEA283C-E4E6-447F-85B0-28A739421A1A}"/>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4F4A04AB-6A78-48AE-B2EC-F09D20DBA323}"/>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F1EDA69D-76EB-4832-8DB9-FA196524D4A7}"/>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E1449FB0-77D8-47A6-AD35-7C4CC5D0D6B1}"/>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5A613427-1671-4A5A-B081-3AADBDE5E7AB}"/>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0245F05C-D4B0-41FF-9FC0-3A88A9CF7F02}"/>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2B72369B-2C2F-44E2-9146-81A4146F7528}"/>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DE81226B-B1D4-4013-A689-73AC71DCD2EA}"/>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2CD4A749-42E9-41FA-B040-3735772F1D77}"/>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D7F8266A-BD5C-4FE0-BC76-5A9D66D7B395}"/>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B79CF70E-E14D-4CD2-98C1-1D2E3F2C42D0}"/>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A3FF8B2D-317B-40BC-819F-7FD3F83916D8}"/>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E740DA0E-0872-4B1A-B0A2-78D4BE2685B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2F383874-CFCC-4072-B30B-FD39450B269E}"/>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E6ACF5FA-6558-448A-B12C-8C5F740A73CD}"/>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073CE12A-0277-4CE5-877D-1A8F9FB42B61}"/>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2F82104C-B0E1-4432-A3DF-32E00405FD14}"/>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5C3E6846-97AC-4288-9402-A299B0CA5BF9}"/>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021FE68E-C049-4EFD-9FF2-CF7287EDBC77}"/>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31EE2479-BB61-4020-A81F-363D5FAA0CB3}"/>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B412D370-960D-4A24-90C3-78D9DF74C9E6}"/>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E7889D86-EB0D-4DE5-8FB1-57260BC0D2F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43C2135B-4106-4546-B8B5-3A23182462F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38AB4DD8-9B36-4D28-BD28-A66E8DB52E6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FA7AD5AB-8B5E-4C4D-917D-9D5538121EA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83111966-8111-420D-B700-586F44AFD2C4}"/>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35ACC5CC-32D8-438C-9635-67832B7A022F}"/>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0FE64BC0-ED97-433C-BE5D-2EAC19D239DD}"/>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9C79D252-AEB7-44FD-A62A-5E6544CD805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B4B41E8B-F2AB-4FB9-A6E9-75E6A0380FBE}"/>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C9D554FB-77C7-413B-A1BF-257DCAA3189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D70D225F-53CB-4483-B95A-8C2D373CA13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B76E9906-A8E5-49AC-8E15-5CEC4DC0CC84}"/>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6115F480-396C-431D-B83B-62678CAF7F19}"/>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CC32FB9C-B179-4C2D-9AB9-68EBA95B223B}"/>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1F2EE9F3-FFED-4233-A887-13003F48F54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81C91246-351B-441F-A18F-7102C6B2BE7F}"/>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233508FD-5575-4A2D-892F-124C4BDE1719}"/>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9F2EE565-A257-47A7-96F2-6CB333A3E859}"/>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B35AE1C2-534D-4B3A-B36C-AF92CA537DC1}"/>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F37917C9-A26C-4A56-8961-BD3EEF9B9C7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2961A7A8-022D-4578-B354-B3DC362E3F1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FDE5ACAF-C6C5-4121-B408-8FFD888D239C}"/>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3F8D828F-BCD0-4F33-96F8-F9BBFD32096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A27983E0-CD63-4803-BF5E-1E62C3E1748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5CD31F1B-4059-4FC5-A488-5914C8E0122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9233E932-7420-455F-9854-6FF5C1327C6D}"/>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1A265810-C78B-435C-B962-B233D668F66E}"/>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AA3E4A66-6E8E-4128-B73F-70A44E1EFE3E}"/>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F6921646-C714-4BDB-AC6B-385FD8AC002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A4380F94-AE0A-4384-99DE-619C40B580F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440BB240-790B-412E-9A37-F43232C66041}"/>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057A5DB4-655D-46D8-A2CF-5E03177F019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759EEFF1-F2C4-4C99-9896-73C49DAD005A}"/>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BF95D14D-0CF5-4EEE-A62B-30D5A797B69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78" name="INSTRUCTIE">
            <a:extLst>
              <a:ext uri="{FF2B5EF4-FFF2-40B4-BE49-F238E27FC236}">
                <a16:creationId xmlns:a16="http://schemas.microsoft.com/office/drawing/2014/main" id="{401510F0-1E4B-4302-9E5C-5963A8431FCB}"/>
              </a:ext>
            </a:extLst>
          </p:cNvPr>
          <p:cNvGrpSpPr/>
          <p:nvPr userDrawn="1"/>
        </p:nvGrpSpPr>
        <p:grpSpPr>
          <a:xfrm>
            <a:off x="12377595" y="1"/>
            <a:ext cx="3693386" cy="6233352"/>
            <a:chOff x="-3786437" y="1"/>
            <a:chExt cx="3693386" cy="6233352"/>
          </a:xfrm>
        </p:grpSpPr>
        <p:grpSp>
          <p:nvGrpSpPr>
            <p:cNvPr id="79" name="Groep 78">
              <a:extLst>
                <a:ext uri="{FF2B5EF4-FFF2-40B4-BE49-F238E27FC236}">
                  <a16:creationId xmlns:a16="http://schemas.microsoft.com/office/drawing/2014/main" id="{38DE2E81-5B01-412F-A7C6-37E88B4CE4BA}"/>
                </a:ext>
              </a:extLst>
            </p:cNvPr>
            <p:cNvGrpSpPr/>
            <p:nvPr userDrawn="1"/>
          </p:nvGrpSpPr>
          <p:grpSpPr>
            <a:xfrm>
              <a:off x="-3786437" y="3752148"/>
              <a:ext cx="3693386" cy="2481205"/>
              <a:chOff x="-3786437" y="3752148"/>
              <a:chExt cx="3693386" cy="2481205"/>
            </a:xfrm>
          </p:grpSpPr>
          <p:sp>
            <p:nvSpPr>
              <p:cNvPr id="99" name="Rechthoek 98">
                <a:extLst>
                  <a:ext uri="{FF2B5EF4-FFF2-40B4-BE49-F238E27FC236}">
                    <a16:creationId xmlns:a16="http://schemas.microsoft.com/office/drawing/2014/main" id="{503A3727-9F7B-43AA-8031-9162B1973540}"/>
                  </a:ext>
                </a:extLst>
              </p:cNvPr>
              <p:cNvSpPr/>
              <p:nvPr userDrawn="1"/>
            </p:nvSpPr>
            <p:spPr>
              <a:xfrm>
                <a:off x="-3786165" y="3752148"/>
                <a:ext cx="3593091" cy="17526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data bewerken</a:t>
                </a:r>
              </a:p>
            </p:txBody>
          </p:sp>
          <p:sp>
            <p:nvSpPr>
              <p:cNvPr id="100" name="Ovaal 99">
                <a:extLst>
                  <a:ext uri="{FF2B5EF4-FFF2-40B4-BE49-F238E27FC236}">
                    <a16:creationId xmlns:a16="http://schemas.microsoft.com/office/drawing/2014/main" id="{018E6471-2A6F-4CFA-A3CA-AADA8113E270}"/>
                  </a:ext>
                </a:extLst>
              </p:cNvPr>
              <p:cNvSpPr/>
              <p:nvPr userDrawn="1"/>
            </p:nvSpPr>
            <p:spPr>
              <a:xfrm>
                <a:off x="-3603587" y="421674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1" name="Rechthoek 100">
                <a:extLst>
                  <a:ext uri="{FF2B5EF4-FFF2-40B4-BE49-F238E27FC236}">
                    <a16:creationId xmlns:a16="http://schemas.microsoft.com/office/drawing/2014/main" id="{1921A45B-EF76-4353-9CC4-E8A2FE9AF576}"/>
                  </a:ext>
                </a:extLst>
              </p:cNvPr>
              <p:cNvSpPr/>
              <p:nvPr userDrawn="1"/>
            </p:nvSpPr>
            <p:spPr>
              <a:xfrm>
                <a:off x="-3319415" y="4216747"/>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‘Gegevens bewerken’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2" name="Groep 101">
                <a:extLst>
                  <a:ext uri="{FF2B5EF4-FFF2-40B4-BE49-F238E27FC236}">
                    <a16:creationId xmlns:a16="http://schemas.microsoft.com/office/drawing/2014/main" id="{3EE98E52-23EF-41DD-B659-2E3CEF3198DB}"/>
                  </a:ext>
                </a:extLst>
              </p:cNvPr>
              <p:cNvGrpSpPr/>
              <p:nvPr userDrawn="1"/>
            </p:nvGrpSpPr>
            <p:grpSpPr>
              <a:xfrm>
                <a:off x="-3314821" y="4656539"/>
                <a:ext cx="1495189" cy="563933"/>
                <a:chOff x="-3314821" y="3310415"/>
                <a:chExt cx="1495189" cy="563933"/>
              </a:xfrm>
            </p:grpSpPr>
            <p:sp>
              <p:nvSpPr>
                <p:cNvPr id="107" name="Rechthoek 106">
                  <a:extLst>
                    <a:ext uri="{FF2B5EF4-FFF2-40B4-BE49-F238E27FC236}">
                      <a16:creationId xmlns:a16="http://schemas.microsoft.com/office/drawing/2014/main" id="{01A4A792-48CE-460B-84B6-A2696A96818C}"/>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8" name="Rechthoek 107">
                  <a:extLst>
                    <a:ext uri="{FF2B5EF4-FFF2-40B4-BE49-F238E27FC236}">
                      <a16:creationId xmlns:a16="http://schemas.microsoft.com/office/drawing/2014/main" id="{DC441F9E-5B16-4620-B879-28569EFAD717}"/>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9" name="Tekstvak 108">
                  <a:extLst>
                    <a:ext uri="{FF2B5EF4-FFF2-40B4-BE49-F238E27FC236}">
                      <a16:creationId xmlns:a16="http://schemas.microsoft.com/office/drawing/2014/main" id="{08EEFDB4-FD8A-4A7A-9835-D3CEAA48177A}"/>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Grafiektype wijzigen</a:t>
                  </a:r>
                </a:p>
              </p:txBody>
            </p:sp>
            <p:sp>
              <p:nvSpPr>
                <p:cNvPr id="110" name="Tekstvak 109">
                  <a:extLst>
                    <a:ext uri="{FF2B5EF4-FFF2-40B4-BE49-F238E27FC236}">
                      <a16:creationId xmlns:a16="http://schemas.microsoft.com/office/drawing/2014/main" id="{F258BCF0-021A-4256-92E3-7F2916B01A33}"/>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Gegevens bewerken</a:t>
                  </a:r>
                </a:p>
              </p:txBody>
            </p:sp>
            <p:sp>
              <p:nvSpPr>
                <p:cNvPr id="111" name="Vrije vorm: vorm 110">
                  <a:extLst>
                    <a:ext uri="{FF2B5EF4-FFF2-40B4-BE49-F238E27FC236}">
                      <a16:creationId xmlns:a16="http://schemas.microsoft.com/office/drawing/2014/main" id="{E13E50E4-0BF0-4740-BFDE-AB7B7FA023E6}"/>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nvGrpSpPr>
                <p:cNvPr id="112" name="Groep 111">
                  <a:extLst>
                    <a:ext uri="{FF2B5EF4-FFF2-40B4-BE49-F238E27FC236}">
                      <a16:creationId xmlns:a16="http://schemas.microsoft.com/office/drawing/2014/main" id="{3CAEC3A1-F2DC-4E45-9F4D-AFF06B59334B}"/>
                    </a:ext>
                  </a:extLst>
                </p:cNvPr>
                <p:cNvGrpSpPr/>
                <p:nvPr userDrawn="1"/>
              </p:nvGrpSpPr>
              <p:grpSpPr>
                <a:xfrm>
                  <a:off x="-3261976" y="3361742"/>
                  <a:ext cx="139861" cy="152244"/>
                  <a:chOff x="12574450" y="6053892"/>
                  <a:chExt cx="169232" cy="184215"/>
                </a:xfrm>
              </p:grpSpPr>
              <p:sp>
                <p:nvSpPr>
                  <p:cNvPr id="132" name="Rechthoek 131">
                    <a:extLst>
                      <a:ext uri="{FF2B5EF4-FFF2-40B4-BE49-F238E27FC236}">
                        <a16:creationId xmlns:a16="http://schemas.microsoft.com/office/drawing/2014/main" id="{84FA2034-8FE3-4ACF-BB7C-DA080C38DC19}"/>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33" name="Rechthoek 132">
                    <a:extLst>
                      <a:ext uri="{FF2B5EF4-FFF2-40B4-BE49-F238E27FC236}">
                        <a16:creationId xmlns:a16="http://schemas.microsoft.com/office/drawing/2014/main" id="{B947723A-2D45-4D03-A17D-0E1C87FE111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34" name="Rechthoek 133">
                    <a:extLst>
                      <a:ext uri="{FF2B5EF4-FFF2-40B4-BE49-F238E27FC236}">
                        <a16:creationId xmlns:a16="http://schemas.microsoft.com/office/drawing/2014/main" id="{71022863-9467-4369-A05F-B8C36FC241D4}"/>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113" name="Groep 112">
                  <a:extLst>
                    <a:ext uri="{FF2B5EF4-FFF2-40B4-BE49-F238E27FC236}">
                      <a16:creationId xmlns:a16="http://schemas.microsoft.com/office/drawing/2014/main" id="{BEA58F95-5802-4DFB-A98C-A2855D49172D}"/>
                    </a:ext>
                  </a:extLst>
                </p:cNvPr>
                <p:cNvGrpSpPr/>
                <p:nvPr userDrawn="1"/>
              </p:nvGrpSpPr>
              <p:grpSpPr>
                <a:xfrm>
                  <a:off x="-3261070" y="3635199"/>
                  <a:ext cx="168905" cy="104490"/>
                  <a:chOff x="-3261070" y="3620931"/>
                  <a:chExt cx="193920" cy="119965"/>
                </a:xfrm>
              </p:grpSpPr>
              <p:sp>
                <p:nvSpPr>
                  <p:cNvPr id="114" name="Rechthoek 113">
                    <a:extLst>
                      <a:ext uri="{FF2B5EF4-FFF2-40B4-BE49-F238E27FC236}">
                        <a16:creationId xmlns:a16="http://schemas.microsoft.com/office/drawing/2014/main" id="{D354CCE8-7FE2-450E-A860-A65D7E0ECBA2}"/>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15" name="Groep 114">
                    <a:extLst>
                      <a:ext uri="{FF2B5EF4-FFF2-40B4-BE49-F238E27FC236}">
                        <a16:creationId xmlns:a16="http://schemas.microsoft.com/office/drawing/2014/main" id="{C2EB0CFE-0B37-4ED2-B271-2C262D2633AF}"/>
                      </a:ext>
                    </a:extLst>
                  </p:cNvPr>
                  <p:cNvGrpSpPr/>
                  <p:nvPr userDrawn="1"/>
                </p:nvGrpSpPr>
                <p:grpSpPr>
                  <a:xfrm>
                    <a:off x="-3261070" y="3622063"/>
                    <a:ext cx="141113" cy="117345"/>
                    <a:chOff x="1094874" y="-878306"/>
                    <a:chExt cx="867364" cy="613611"/>
                  </a:xfrm>
                </p:grpSpPr>
                <p:cxnSp>
                  <p:nvCxnSpPr>
                    <p:cNvPr id="125" name="Rechte verbindingslijn 124">
                      <a:extLst>
                        <a:ext uri="{FF2B5EF4-FFF2-40B4-BE49-F238E27FC236}">
                          <a16:creationId xmlns:a16="http://schemas.microsoft.com/office/drawing/2014/main" id="{AFAEFA00-CA45-4534-98F8-F69E73410298}"/>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9B412AFD-7B8C-4DF3-91C0-3C06B981C384}"/>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7" name="Groep 126">
                      <a:extLst>
                        <a:ext uri="{FF2B5EF4-FFF2-40B4-BE49-F238E27FC236}">
                          <a16:creationId xmlns:a16="http://schemas.microsoft.com/office/drawing/2014/main" id="{7D94C763-7C5D-4836-9EBD-E71DAF0392BC}"/>
                        </a:ext>
                      </a:extLst>
                    </p:cNvPr>
                    <p:cNvGrpSpPr/>
                    <p:nvPr userDrawn="1"/>
                  </p:nvGrpSpPr>
                  <p:grpSpPr>
                    <a:xfrm>
                      <a:off x="1270535" y="-878306"/>
                      <a:ext cx="526983" cy="613611"/>
                      <a:chOff x="1270535" y="-745959"/>
                      <a:chExt cx="526983" cy="481264"/>
                    </a:xfrm>
                  </p:grpSpPr>
                  <p:cxnSp>
                    <p:nvCxnSpPr>
                      <p:cNvPr id="128" name="Rechte verbindingslijn 127">
                        <a:extLst>
                          <a:ext uri="{FF2B5EF4-FFF2-40B4-BE49-F238E27FC236}">
                            <a16:creationId xmlns:a16="http://schemas.microsoft.com/office/drawing/2014/main" id="{F64AD789-6BC0-4A70-B012-71DE5EE0DA88}"/>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9" name="Rechte verbindingslijn 128">
                        <a:extLst>
                          <a:ext uri="{FF2B5EF4-FFF2-40B4-BE49-F238E27FC236}">
                            <a16:creationId xmlns:a16="http://schemas.microsoft.com/office/drawing/2014/main" id="{B2856916-50B6-4385-9C73-33A7DE200F18}"/>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0" name="Rechte verbindingslijn 129">
                        <a:extLst>
                          <a:ext uri="{FF2B5EF4-FFF2-40B4-BE49-F238E27FC236}">
                            <a16:creationId xmlns:a16="http://schemas.microsoft.com/office/drawing/2014/main" id="{AB1A8AAE-78B0-4E16-B78D-6C7207DBD7C9}"/>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1" name="Rechte verbindingslijn 130">
                        <a:extLst>
                          <a:ext uri="{FF2B5EF4-FFF2-40B4-BE49-F238E27FC236}">
                            <a16:creationId xmlns:a16="http://schemas.microsoft.com/office/drawing/2014/main" id="{9408CC6B-E0AF-4505-BA56-B63D4FB870DD}"/>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6" name="Rechte verbindingslijn 115">
                    <a:extLst>
                      <a:ext uri="{FF2B5EF4-FFF2-40B4-BE49-F238E27FC236}">
                        <a16:creationId xmlns:a16="http://schemas.microsoft.com/office/drawing/2014/main" id="{D9FE084F-BD85-40E2-8791-6A2A768FDC0C}"/>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7" name="Rechte verbindingslijn 116">
                    <a:extLst>
                      <a:ext uri="{FF2B5EF4-FFF2-40B4-BE49-F238E27FC236}">
                        <a16:creationId xmlns:a16="http://schemas.microsoft.com/office/drawing/2014/main" id="{258C6F44-C85C-4331-AC2D-11E5FAB9A6AE}"/>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8" name="Rechte verbindingslijn 117">
                    <a:extLst>
                      <a:ext uri="{FF2B5EF4-FFF2-40B4-BE49-F238E27FC236}">
                        <a16:creationId xmlns:a16="http://schemas.microsoft.com/office/drawing/2014/main" id="{5EA16D86-E9C1-4CCB-ADCB-8D4C1EB93AA5}"/>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9" name="Rechte verbindingslijn 118">
                    <a:extLst>
                      <a:ext uri="{FF2B5EF4-FFF2-40B4-BE49-F238E27FC236}">
                        <a16:creationId xmlns:a16="http://schemas.microsoft.com/office/drawing/2014/main" id="{ED5D0877-2DC0-4ACC-80C0-B51DDB4D0E83}"/>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120" name="Rechthoek 119">
                    <a:extLst>
                      <a:ext uri="{FF2B5EF4-FFF2-40B4-BE49-F238E27FC236}">
                        <a16:creationId xmlns:a16="http://schemas.microsoft.com/office/drawing/2014/main" id="{0A75FAC8-0679-46A6-9ABE-5A93EB973109}"/>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21" name="Groep 120">
                    <a:extLst>
                      <a:ext uri="{FF2B5EF4-FFF2-40B4-BE49-F238E27FC236}">
                        <a16:creationId xmlns:a16="http://schemas.microsoft.com/office/drawing/2014/main" id="{061610D4-DB6A-41F2-878C-1168B7464B6E}"/>
                      </a:ext>
                    </a:extLst>
                  </p:cNvPr>
                  <p:cNvGrpSpPr/>
                  <p:nvPr userDrawn="1"/>
                </p:nvGrpSpPr>
                <p:grpSpPr>
                  <a:xfrm rot="2700000">
                    <a:off x="-3158000" y="3650045"/>
                    <a:ext cx="34350" cy="147351"/>
                    <a:chOff x="3148392" y="-836646"/>
                    <a:chExt cx="132124" cy="596095"/>
                  </a:xfrm>
                  <a:solidFill>
                    <a:srgbClr val="3399FF"/>
                  </a:solidFill>
                </p:grpSpPr>
                <p:sp>
                  <p:nvSpPr>
                    <p:cNvPr id="122" name="Rechthoek 121">
                      <a:extLst>
                        <a:ext uri="{FF2B5EF4-FFF2-40B4-BE49-F238E27FC236}">
                          <a16:creationId xmlns:a16="http://schemas.microsoft.com/office/drawing/2014/main" id="{E174C5CF-6E26-4BFE-81AB-0F3D3935088D}"/>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23" name="Rechthoek: afgeronde bovenhoeken 122">
                      <a:extLst>
                        <a:ext uri="{FF2B5EF4-FFF2-40B4-BE49-F238E27FC236}">
                          <a16:creationId xmlns:a16="http://schemas.microsoft.com/office/drawing/2014/main" id="{2E195A6C-619A-45FF-9648-F6D5EC3280B6}"/>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24" name="Gelijkbenige driehoek 123">
                      <a:extLst>
                        <a:ext uri="{FF2B5EF4-FFF2-40B4-BE49-F238E27FC236}">
                          <a16:creationId xmlns:a16="http://schemas.microsoft.com/office/drawing/2014/main" id="{E37011A6-DA25-4CB4-BC44-6364BA2AD2CB}"/>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sp>
            <p:nvSpPr>
              <p:cNvPr id="103" name="Rechthoek 102">
                <a:extLst>
                  <a:ext uri="{FF2B5EF4-FFF2-40B4-BE49-F238E27FC236}">
                    <a16:creationId xmlns:a16="http://schemas.microsoft.com/office/drawing/2014/main" id="{5F904B88-744F-452E-87F0-7205E37ABDFE}"/>
                  </a:ext>
                </a:extLst>
              </p:cNvPr>
              <p:cNvSpPr/>
              <p:nvPr userDrawn="1"/>
            </p:nvSpPr>
            <p:spPr>
              <a:xfrm>
                <a:off x="-3786437" y="540535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104" name="ICOON_info">
                <a:extLst>
                  <a:ext uri="{FF2B5EF4-FFF2-40B4-BE49-F238E27FC236}">
                    <a16:creationId xmlns:a16="http://schemas.microsoft.com/office/drawing/2014/main" id="{637E9E26-A493-4BCF-98E6-A56BB95917AF}"/>
                  </a:ext>
                </a:extLst>
              </p:cNvPr>
              <p:cNvGrpSpPr/>
              <p:nvPr userDrawn="1"/>
            </p:nvGrpSpPr>
            <p:grpSpPr>
              <a:xfrm>
                <a:off x="-376736" y="5269335"/>
                <a:ext cx="283685" cy="283685"/>
                <a:chOff x="-510741" y="5913713"/>
                <a:chExt cx="267555" cy="267555"/>
              </a:xfrm>
            </p:grpSpPr>
            <p:sp>
              <p:nvSpPr>
                <p:cNvPr id="105" name="Ovaal 104">
                  <a:extLst>
                    <a:ext uri="{FF2B5EF4-FFF2-40B4-BE49-F238E27FC236}">
                      <a16:creationId xmlns:a16="http://schemas.microsoft.com/office/drawing/2014/main" id="{1D580A5D-D3FF-4BB0-8B72-4250133D9FF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6" name="Graphic 163" descr="Informatie">
                  <a:extLst>
                    <a:ext uri="{FF2B5EF4-FFF2-40B4-BE49-F238E27FC236}">
                      <a16:creationId xmlns:a16="http://schemas.microsoft.com/office/drawing/2014/main" id="{F74266F3-88AD-4C61-B52D-B7D2D133F24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nvGrpSpPr>
            <p:cNvPr id="80" name="INSTRUCTIE">
              <a:extLst>
                <a:ext uri="{FF2B5EF4-FFF2-40B4-BE49-F238E27FC236}">
                  <a16:creationId xmlns:a16="http://schemas.microsoft.com/office/drawing/2014/main" id="{DD5E165D-DC45-4245-908D-6CB476AB89B2}"/>
                </a:ext>
              </a:extLst>
            </p:cNvPr>
            <p:cNvGrpSpPr/>
            <p:nvPr userDrawn="1"/>
          </p:nvGrpSpPr>
          <p:grpSpPr>
            <a:xfrm>
              <a:off x="-3786165" y="1"/>
              <a:ext cx="3593091" cy="3570215"/>
              <a:chOff x="-3786165" y="1"/>
              <a:chExt cx="3593091" cy="3570215"/>
            </a:xfrm>
          </p:grpSpPr>
          <p:sp>
            <p:nvSpPr>
              <p:cNvPr id="81" name="Rechthoek 80">
                <a:extLst>
                  <a:ext uri="{FF2B5EF4-FFF2-40B4-BE49-F238E27FC236}">
                    <a16:creationId xmlns:a16="http://schemas.microsoft.com/office/drawing/2014/main" id="{5A753C5C-F0FC-42B2-A588-FEE9DB17F729}"/>
                  </a:ext>
                </a:extLst>
              </p:cNvPr>
              <p:cNvSpPr/>
              <p:nvPr userDrawn="1"/>
            </p:nvSpPr>
            <p:spPr>
              <a:xfrm>
                <a:off x="-3786165" y="1"/>
                <a:ext cx="3593091" cy="3570215"/>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invoegen/opmaken</a:t>
                </a:r>
              </a:p>
            </p:txBody>
          </p:sp>
          <p:sp>
            <p:nvSpPr>
              <p:cNvPr id="82" name="Ovaal 81">
                <a:extLst>
                  <a:ext uri="{FF2B5EF4-FFF2-40B4-BE49-F238E27FC236}">
                    <a16:creationId xmlns:a16="http://schemas.microsoft.com/office/drawing/2014/main" id="{76829774-A30D-4810-B5E9-DA7AC6130C66}"/>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3" name="Rechthoek 82">
                <a:extLst>
                  <a:ext uri="{FF2B5EF4-FFF2-40B4-BE49-F238E27FC236}">
                    <a16:creationId xmlns:a16="http://schemas.microsoft.com/office/drawing/2014/main" id="{9DF69EEE-746B-412D-977C-F724A17AD0C5}"/>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grafiek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grafiek in te voegen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84" name="Ovaal 83">
                <a:extLst>
                  <a:ext uri="{FF2B5EF4-FFF2-40B4-BE49-F238E27FC236}">
                    <a16:creationId xmlns:a16="http://schemas.microsoft.com/office/drawing/2014/main" id="{C2EB5319-8296-4C7D-A7CC-D2AD75A0D0FD}"/>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5" name="Rechthoek 84">
                <a:extLst>
                  <a:ext uri="{FF2B5EF4-FFF2-40B4-BE49-F238E27FC236}">
                    <a16:creationId xmlns:a16="http://schemas.microsoft.com/office/drawing/2014/main" id="{31DBA489-E8B9-4157-9DCD-3D3B86B724BF}"/>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Groep 85">
                <a:extLst>
                  <a:ext uri="{FF2B5EF4-FFF2-40B4-BE49-F238E27FC236}">
                    <a16:creationId xmlns:a16="http://schemas.microsoft.com/office/drawing/2014/main" id="{C1814997-1673-41E4-BC09-AA514D52FE52}"/>
                  </a:ext>
                </a:extLst>
              </p:cNvPr>
              <p:cNvGrpSpPr/>
              <p:nvPr userDrawn="1"/>
            </p:nvGrpSpPr>
            <p:grpSpPr>
              <a:xfrm>
                <a:off x="-3311319" y="2164285"/>
                <a:ext cx="825500" cy="209550"/>
                <a:chOff x="13504624" y="2482850"/>
                <a:chExt cx="825500" cy="209550"/>
              </a:xfrm>
            </p:grpSpPr>
            <p:sp>
              <p:nvSpPr>
                <p:cNvPr id="96" name="Rechthoek 95">
                  <a:extLst>
                    <a:ext uri="{FF2B5EF4-FFF2-40B4-BE49-F238E27FC236}">
                      <a16:creationId xmlns:a16="http://schemas.microsoft.com/office/drawing/2014/main" id="{FCFD399A-9DB6-442C-B63D-DD2971BC9C4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97" name="Rechte verbindingslijn 96">
                  <a:extLst>
                    <a:ext uri="{FF2B5EF4-FFF2-40B4-BE49-F238E27FC236}">
                      <a16:creationId xmlns:a16="http://schemas.microsoft.com/office/drawing/2014/main" id="{41C3B35C-891A-4E5D-AB1E-916B3E2924BF}"/>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8" name="Gelijkbenige driehoek 97">
                  <a:extLst>
                    <a:ext uri="{FF2B5EF4-FFF2-40B4-BE49-F238E27FC236}">
                      <a16:creationId xmlns:a16="http://schemas.microsoft.com/office/drawing/2014/main" id="{C3131AF0-07CD-4946-B098-23FC11CC775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grpSp>
            <p:nvGrpSpPr>
              <p:cNvPr id="87" name="Groep 86">
                <a:extLst>
                  <a:ext uri="{FF2B5EF4-FFF2-40B4-BE49-F238E27FC236}">
                    <a16:creationId xmlns:a16="http://schemas.microsoft.com/office/drawing/2014/main" id="{A4F20450-FD36-49D2-9374-7444B03A5B8C}"/>
                  </a:ext>
                </a:extLst>
              </p:cNvPr>
              <p:cNvGrpSpPr/>
              <p:nvPr userDrawn="1"/>
            </p:nvGrpSpPr>
            <p:grpSpPr>
              <a:xfrm>
                <a:off x="-3316599" y="1232480"/>
                <a:ext cx="289372" cy="314992"/>
                <a:chOff x="7322769" y="-310267"/>
                <a:chExt cx="289372" cy="314992"/>
              </a:xfrm>
            </p:grpSpPr>
            <p:sp>
              <p:nvSpPr>
                <p:cNvPr id="93" name="Rechthoek 92">
                  <a:extLst>
                    <a:ext uri="{FF2B5EF4-FFF2-40B4-BE49-F238E27FC236}">
                      <a16:creationId xmlns:a16="http://schemas.microsoft.com/office/drawing/2014/main" id="{E54AF7F8-6218-4DB0-A04A-C6A33AFF719E}"/>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94" name="Rechthoek 93">
                  <a:extLst>
                    <a:ext uri="{FF2B5EF4-FFF2-40B4-BE49-F238E27FC236}">
                      <a16:creationId xmlns:a16="http://schemas.microsoft.com/office/drawing/2014/main" id="{A83C88D3-9D4D-45B3-8CF5-55717DD72625}"/>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95" name="Rechthoek 94">
                  <a:extLst>
                    <a:ext uri="{FF2B5EF4-FFF2-40B4-BE49-F238E27FC236}">
                      <a16:creationId xmlns:a16="http://schemas.microsoft.com/office/drawing/2014/main" id="{79DA98A2-4FD2-4AA5-A8BB-5C1B4812672B}"/>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88" name="Ovaal 87">
                <a:extLst>
                  <a:ext uri="{FF2B5EF4-FFF2-40B4-BE49-F238E27FC236}">
                    <a16:creationId xmlns:a16="http://schemas.microsoft.com/office/drawing/2014/main" id="{82D214EA-DECF-45CD-A5FB-C655994169AB}"/>
                  </a:ext>
                </a:extLst>
              </p:cNvPr>
              <p:cNvSpPr/>
              <p:nvPr userDrawn="1"/>
            </p:nvSpPr>
            <p:spPr>
              <a:xfrm>
                <a:off x="-3603587"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9" name="Rechthoek 88">
                <a:extLst>
                  <a:ext uri="{FF2B5EF4-FFF2-40B4-BE49-F238E27FC236}">
                    <a16:creationId xmlns:a16="http://schemas.microsoft.com/office/drawing/2014/main" id="{12AE77C2-76A0-4486-BD2A-1952A78501C5}"/>
                  </a:ext>
                </a:extLst>
              </p:cNvPr>
              <p:cNvSpPr/>
              <p:nvPr userDrawn="1"/>
            </p:nvSpPr>
            <p:spPr>
              <a:xfrm>
                <a:off x="-3319415" y="2555610"/>
                <a:ext cx="2944682" cy="47686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Verander de opmaak van de grafiek door onderdelen van de grafiek aan te klikken en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‘Opmaak’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te gaan. </a:t>
                </a:r>
              </a:p>
            </p:txBody>
          </p:sp>
          <p:grpSp>
            <p:nvGrpSpPr>
              <p:cNvPr id="90" name="Groep 89">
                <a:extLst>
                  <a:ext uri="{FF2B5EF4-FFF2-40B4-BE49-F238E27FC236}">
                    <a16:creationId xmlns:a16="http://schemas.microsoft.com/office/drawing/2014/main" id="{FE7071E7-427A-4C59-AC6C-3DBDDFDB07AB}"/>
                  </a:ext>
                </a:extLst>
              </p:cNvPr>
              <p:cNvGrpSpPr/>
              <p:nvPr userDrawn="1"/>
            </p:nvGrpSpPr>
            <p:grpSpPr>
              <a:xfrm>
                <a:off x="-3312582" y="3144513"/>
                <a:ext cx="576000" cy="246597"/>
                <a:chOff x="-3312582" y="1060763"/>
                <a:chExt cx="576000" cy="246597"/>
              </a:xfrm>
            </p:grpSpPr>
            <p:sp>
              <p:nvSpPr>
                <p:cNvPr id="91" name="Rechthoek 90">
                  <a:extLst>
                    <a:ext uri="{FF2B5EF4-FFF2-40B4-BE49-F238E27FC236}">
                      <a16:creationId xmlns:a16="http://schemas.microsoft.com/office/drawing/2014/main" id="{D53E4546-CC8C-4AA6-8F6D-90D31B0CE635}"/>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1050" b="1" noProof="0" dirty="0">
                      <a:solidFill>
                        <a:srgbClr val="B74629"/>
                      </a:solidFill>
                      <a:latin typeface="Calibri" panose="020F0502020204030204" pitchFamily="34" charset="0"/>
                      <a:cs typeface="Calibri" panose="020F0502020204030204" pitchFamily="34" charset="0"/>
                    </a:rPr>
                    <a:t>Opmaak</a:t>
                  </a:r>
                </a:p>
              </p:txBody>
            </p:sp>
            <p:sp>
              <p:nvSpPr>
                <p:cNvPr id="92" name="Rechthoek 91">
                  <a:extLst>
                    <a:ext uri="{FF2B5EF4-FFF2-40B4-BE49-F238E27FC236}">
                      <a16:creationId xmlns:a16="http://schemas.microsoft.com/office/drawing/2014/main" id="{09B63EDE-03E1-4356-9A95-6D4A4C3433A9}"/>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49744435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6"/>
            <a:ext cx="11160125" cy="869860"/>
          </a:xfrm>
        </p:spPr>
        <p:txBody>
          <a:bodyPr/>
          <a:lstStyle/>
          <a:p>
            <a:r>
              <a:rPr lang="nl-NL" noProof="0" dirty="0"/>
              <a:t>Plaats de titel van de dia hier</a:t>
            </a:r>
          </a:p>
        </p:txBody>
      </p:sp>
      <p:sp>
        <p:nvSpPr>
          <p:cNvPr id="18" name="Tijdelijke aanduiding voor grafiek 17">
            <a:extLst>
              <a:ext uri="{FF2B5EF4-FFF2-40B4-BE49-F238E27FC236}">
                <a16:creationId xmlns:a16="http://schemas.microsoft.com/office/drawing/2014/main" id="{FBAE20DA-BB0F-413F-A532-86A4D0079AB9}"/>
              </a:ext>
            </a:extLst>
          </p:cNvPr>
          <p:cNvSpPr>
            <a:spLocks noGrp="1"/>
          </p:cNvSpPr>
          <p:nvPr>
            <p:ph type="chart" sz="quarter" idx="13" hasCustomPrompt="1"/>
          </p:nvPr>
        </p:nvSpPr>
        <p:spPr>
          <a:xfrm>
            <a:off x="515937" y="1790700"/>
            <a:ext cx="11160125" cy="4555508"/>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grafiek in te voegen</a:t>
            </a:r>
          </a:p>
        </p:txBody>
      </p:sp>
      <p:sp>
        <p:nvSpPr>
          <p:cNvPr id="8" name="Rechthoek: afgeronde hoeken 7">
            <a:extLst>
              <a:ext uri="{FF2B5EF4-FFF2-40B4-BE49-F238E27FC236}">
                <a16:creationId xmlns:a16="http://schemas.microsoft.com/office/drawing/2014/main" id="{2CB6E363-810F-4273-949C-A7D72C07CE4F}"/>
              </a:ext>
            </a:extLst>
          </p:cNvPr>
          <p:cNvSpPr/>
          <p:nvPr userDrawn="1"/>
        </p:nvSpPr>
        <p:spPr>
          <a:xfrm>
            <a:off x="0" y="-429492"/>
            <a:ext cx="1436291"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GRAFIEK</a:t>
            </a:r>
          </a:p>
        </p:txBody>
      </p:sp>
      <p:sp>
        <p:nvSpPr>
          <p:cNvPr id="9" name="Tijdelijke aanduiding voor tekst 8">
            <a:extLst>
              <a:ext uri="{FF2B5EF4-FFF2-40B4-BE49-F238E27FC236}">
                <a16:creationId xmlns:a16="http://schemas.microsoft.com/office/drawing/2014/main" id="{3F86388F-E2C0-4E99-9200-F1C6BFF7F2C1}"/>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0" name="Tijdelijke aanduiding voor tekst 9">
            <a:extLst>
              <a:ext uri="{FF2B5EF4-FFF2-40B4-BE49-F238E27FC236}">
                <a16:creationId xmlns:a16="http://schemas.microsoft.com/office/drawing/2014/main" id="{EB6A53CC-E6A2-4AE7-8DBA-05744EA13C7B}"/>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68" name="INSTRUCTIE">
            <a:extLst>
              <a:ext uri="{FF2B5EF4-FFF2-40B4-BE49-F238E27FC236}">
                <a16:creationId xmlns:a16="http://schemas.microsoft.com/office/drawing/2014/main" id="{0234D544-189B-4884-B0CA-40F0E3F386DC}"/>
              </a:ext>
            </a:extLst>
          </p:cNvPr>
          <p:cNvGrpSpPr/>
          <p:nvPr userDrawn="1"/>
        </p:nvGrpSpPr>
        <p:grpSpPr>
          <a:xfrm>
            <a:off x="-3786437" y="1"/>
            <a:ext cx="3693386" cy="6233352"/>
            <a:chOff x="-3786437" y="1"/>
            <a:chExt cx="3693386" cy="6233352"/>
          </a:xfrm>
        </p:grpSpPr>
        <p:grpSp>
          <p:nvGrpSpPr>
            <p:cNvPr id="69" name="Groep 68">
              <a:extLst>
                <a:ext uri="{FF2B5EF4-FFF2-40B4-BE49-F238E27FC236}">
                  <a16:creationId xmlns:a16="http://schemas.microsoft.com/office/drawing/2014/main" id="{D96ACFEE-3E74-4A0F-82A4-B52866030924}"/>
                </a:ext>
              </a:extLst>
            </p:cNvPr>
            <p:cNvGrpSpPr/>
            <p:nvPr userDrawn="1"/>
          </p:nvGrpSpPr>
          <p:grpSpPr>
            <a:xfrm>
              <a:off x="-3786437" y="3752148"/>
              <a:ext cx="3693386" cy="2481205"/>
              <a:chOff x="-3786437" y="3752148"/>
              <a:chExt cx="3693386" cy="2481205"/>
            </a:xfrm>
          </p:grpSpPr>
          <p:sp>
            <p:nvSpPr>
              <p:cNvPr id="89" name="Rechthoek 88">
                <a:extLst>
                  <a:ext uri="{FF2B5EF4-FFF2-40B4-BE49-F238E27FC236}">
                    <a16:creationId xmlns:a16="http://schemas.microsoft.com/office/drawing/2014/main" id="{29D481FF-C6B3-4DF2-8278-99775BC8EE43}"/>
                  </a:ext>
                </a:extLst>
              </p:cNvPr>
              <p:cNvSpPr/>
              <p:nvPr userDrawn="1"/>
            </p:nvSpPr>
            <p:spPr>
              <a:xfrm>
                <a:off x="-3786165" y="3752148"/>
                <a:ext cx="3593091" cy="17526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data bewerken</a:t>
                </a:r>
              </a:p>
            </p:txBody>
          </p:sp>
          <p:sp>
            <p:nvSpPr>
              <p:cNvPr id="90" name="Ovaal 89">
                <a:extLst>
                  <a:ext uri="{FF2B5EF4-FFF2-40B4-BE49-F238E27FC236}">
                    <a16:creationId xmlns:a16="http://schemas.microsoft.com/office/drawing/2014/main" id="{7A2B02A4-9118-46B7-98CF-F6B40C97DC16}"/>
                  </a:ext>
                </a:extLst>
              </p:cNvPr>
              <p:cNvSpPr/>
              <p:nvPr userDrawn="1"/>
            </p:nvSpPr>
            <p:spPr>
              <a:xfrm>
                <a:off x="-3603587" y="421674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1" name="Rechthoek 90">
                <a:extLst>
                  <a:ext uri="{FF2B5EF4-FFF2-40B4-BE49-F238E27FC236}">
                    <a16:creationId xmlns:a16="http://schemas.microsoft.com/office/drawing/2014/main" id="{7FFD4365-4A25-4D91-BF77-3F3E629D2D68}"/>
                  </a:ext>
                </a:extLst>
              </p:cNvPr>
              <p:cNvSpPr/>
              <p:nvPr userDrawn="1"/>
            </p:nvSpPr>
            <p:spPr>
              <a:xfrm>
                <a:off x="-3319415" y="4216747"/>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‘Gegevens bewerken’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2" name="Groep 91">
                <a:extLst>
                  <a:ext uri="{FF2B5EF4-FFF2-40B4-BE49-F238E27FC236}">
                    <a16:creationId xmlns:a16="http://schemas.microsoft.com/office/drawing/2014/main" id="{D5015839-E1CC-4164-86FC-C92BE2CDC8F5}"/>
                  </a:ext>
                </a:extLst>
              </p:cNvPr>
              <p:cNvGrpSpPr/>
              <p:nvPr userDrawn="1"/>
            </p:nvGrpSpPr>
            <p:grpSpPr>
              <a:xfrm>
                <a:off x="-3314821" y="4656539"/>
                <a:ext cx="1495189" cy="563933"/>
                <a:chOff x="-3314821" y="3310415"/>
                <a:chExt cx="1495189" cy="563933"/>
              </a:xfrm>
            </p:grpSpPr>
            <p:sp>
              <p:nvSpPr>
                <p:cNvPr id="97" name="Rechthoek 96">
                  <a:extLst>
                    <a:ext uri="{FF2B5EF4-FFF2-40B4-BE49-F238E27FC236}">
                      <a16:creationId xmlns:a16="http://schemas.microsoft.com/office/drawing/2014/main" id="{AFD3EA65-8425-4335-8DC2-A42ADE0A32EF}"/>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8" name="Rechthoek 97">
                  <a:extLst>
                    <a:ext uri="{FF2B5EF4-FFF2-40B4-BE49-F238E27FC236}">
                      <a16:creationId xmlns:a16="http://schemas.microsoft.com/office/drawing/2014/main" id="{DC6A3DD1-0591-4BF7-99BD-AE7827F003A4}"/>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9" name="Tekstvak 98">
                  <a:extLst>
                    <a:ext uri="{FF2B5EF4-FFF2-40B4-BE49-F238E27FC236}">
                      <a16:creationId xmlns:a16="http://schemas.microsoft.com/office/drawing/2014/main" id="{0D549732-956C-47F6-84B9-C6EA0398CF2F}"/>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Grafiektype wijzigen</a:t>
                  </a:r>
                </a:p>
              </p:txBody>
            </p:sp>
            <p:sp>
              <p:nvSpPr>
                <p:cNvPr id="100" name="Tekstvak 99">
                  <a:extLst>
                    <a:ext uri="{FF2B5EF4-FFF2-40B4-BE49-F238E27FC236}">
                      <a16:creationId xmlns:a16="http://schemas.microsoft.com/office/drawing/2014/main" id="{FFD6CACD-C828-4186-9ADB-D4193519863C}"/>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Gegevens bewerken</a:t>
                  </a:r>
                </a:p>
              </p:txBody>
            </p:sp>
            <p:sp>
              <p:nvSpPr>
                <p:cNvPr id="101" name="Vrije vorm: vorm 100">
                  <a:extLst>
                    <a:ext uri="{FF2B5EF4-FFF2-40B4-BE49-F238E27FC236}">
                      <a16:creationId xmlns:a16="http://schemas.microsoft.com/office/drawing/2014/main" id="{AEF53839-8447-41F6-B8D7-C1FC9E030BF0}"/>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nvGrpSpPr>
                <p:cNvPr id="102" name="Groep 101">
                  <a:extLst>
                    <a:ext uri="{FF2B5EF4-FFF2-40B4-BE49-F238E27FC236}">
                      <a16:creationId xmlns:a16="http://schemas.microsoft.com/office/drawing/2014/main" id="{CE73A4C5-81B4-4E72-8838-3081A4387E53}"/>
                    </a:ext>
                  </a:extLst>
                </p:cNvPr>
                <p:cNvGrpSpPr/>
                <p:nvPr userDrawn="1"/>
              </p:nvGrpSpPr>
              <p:grpSpPr>
                <a:xfrm>
                  <a:off x="-3261976" y="3361742"/>
                  <a:ext cx="139861" cy="152244"/>
                  <a:chOff x="12574450" y="6053892"/>
                  <a:chExt cx="169232" cy="184215"/>
                </a:xfrm>
              </p:grpSpPr>
              <p:sp>
                <p:nvSpPr>
                  <p:cNvPr id="122" name="Rechthoek 121">
                    <a:extLst>
                      <a:ext uri="{FF2B5EF4-FFF2-40B4-BE49-F238E27FC236}">
                        <a16:creationId xmlns:a16="http://schemas.microsoft.com/office/drawing/2014/main" id="{382A52DE-14E8-49D7-930D-794751AF6758}"/>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23" name="Rechthoek 122">
                    <a:extLst>
                      <a:ext uri="{FF2B5EF4-FFF2-40B4-BE49-F238E27FC236}">
                        <a16:creationId xmlns:a16="http://schemas.microsoft.com/office/drawing/2014/main" id="{6DB90010-F51C-427D-B3AF-C56E2004D51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24" name="Rechthoek 123">
                    <a:extLst>
                      <a:ext uri="{FF2B5EF4-FFF2-40B4-BE49-F238E27FC236}">
                        <a16:creationId xmlns:a16="http://schemas.microsoft.com/office/drawing/2014/main" id="{305DC0F8-0517-4D4A-A5E7-599CB2B1E7E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103" name="Groep 102">
                  <a:extLst>
                    <a:ext uri="{FF2B5EF4-FFF2-40B4-BE49-F238E27FC236}">
                      <a16:creationId xmlns:a16="http://schemas.microsoft.com/office/drawing/2014/main" id="{B8223D4F-714B-4BD1-9023-64A7283D70AC}"/>
                    </a:ext>
                  </a:extLst>
                </p:cNvPr>
                <p:cNvGrpSpPr/>
                <p:nvPr userDrawn="1"/>
              </p:nvGrpSpPr>
              <p:grpSpPr>
                <a:xfrm>
                  <a:off x="-3261070" y="3635199"/>
                  <a:ext cx="168905" cy="104490"/>
                  <a:chOff x="-3261070" y="3620931"/>
                  <a:chExt cx="193920" cy="119965"/>
                </a:xfrm>
              </p:grpSpPr>
              <p:sp>
                <p:nvSpPr>
                  <p:cNvPr id="104" name="Rechthoek 103">
                    <a:extLst>
                      <a:ext uri="{FF2B5EF4-FFF2-40B4-BE49-F238E27FC236}">
                        <a16:creationId xmlns:a16="http://schemas.microsoft.com/office/drawing/2014/main" id="{ADB20AC8-15D5-4563-A96D-F6218016299A}"/>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05" name="Groep 104">
                    <a:extLst>
                      <a:ext uri="{FF2B5EF4-FFF2-40B4-BE49-F238E27FC236}">
                        <a16:creationId xmlns:a16="http://schemas.microsoft.com/office/drawing/2014/main" id="{ADDFE956-46C8-433D-BC53-8AA8C7B6B8EB}"/>
                      </a:ext>
                    </a:extLst>
                  </p:cNvPr>
                  <p:cNvGrpSpPr/>
                  <p:nvPr userDrawn="1"/>
                </p:nvGrpSpPr>
                <p:grpSpPr>
                  <a:xfrm>
                    <a:off x="-3261070" y="3622063"/>
                    <a:ext cx="141113" cy="117345"/>
                    <a:chOff x="1094874" y="-878306"/>
                    <a:chExt cx="867364" cy="613611"/>
                  </a:xfrm>
                </p:grpSpPr>
                <p:cxnSp>
                  <p:nvCxnSpPr>
                    <p:cNvPr id="115" name="Rechte verbindingslijn 114">
                      <a:extLst>
                        <a:ext uri="{FF2B5EF4-FFF2-40B4-BE49-F238E27FC236}">
                          <a16:creationId xmlns:a16="http://schemas.microsoft.com/office/drawing/2014/main" id="{09881C58-FEC2-4A91-8D06-DA6DD43E948B}"/>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6" name="Rechte verbindingslijn 115">
                      <a:extLst>
                        <a:ext uri="{FF2B5EF4-FFF2-40B4-BE49-F238E27FC236}">
                          <a16:creationId xmlns:a16="http://schemas.microsoft.com/office/drawing/2014/main" id="{52B1EEBB-446B-4433-9200-30594591404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7" name="Groep 116">
                      <a:extLst>
                        <a:ext uri="{FF2B5EF4-FFF2-40B4-BE49-F238E27FC236}">
                          <a16:creationId xmlns:a16="http://schemas.microsoft.com/office/drawing/2014/main" id="{EF1EC329-3439-4427-9A4E-D1BD4FBA1F80}"/>
                        </a:ext>
                      </a:extLst>
                    </p:cNvPr>
                    <p:cNvGrpSpPr/>
                    <p:nvPr userDrawn="1"/>
                  </p:nvGrpSpPr>
                  <p:grpSpPr>
                    <a:xfrm>
                      <a:off x="1270535" y="-878306"/>
                      <a:ext cx="526983" cy="613611"/>
                      <a:chOff x="1270535" y="-745959"/>
                      <a:chExt cx="526983" cy="481264"/>
                    </a:xfrm>
                  </p:grpSpPr>
                  <p:cxnSp>
                    <p:nvCxnSpPr>
                      <p:cNvPr id="118" name="Rechte verbindingslijn 117">
                        <a:extLst>
                          <a:ext uri="{FF2B5EF4-FFF2-40B4-BE49-F238E27FC236}">
                            <a16:creationId xmlns:a16="http://schemas.microsoft.com/office/drawing/2014/main" id="{B973B926-228C-4B90-9333-5CDF6BC7A6E5}"/>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9" name="Rechte verbindingslijn 118">
                        <a:extLst>
                          <a:ext uri="{FF2B5EF4-FFF2-40B4-BE49-F238E27FC236}">
                            <a16:creationId xmlns:a16="http://schemas.microsoft.com/office/drawing/2014/main" id="{BC0A888F-576B-47FE-B03C-07D1760FD7AD}"/>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3C1668A8-110B-4B9B-8C31-970629666D1D}"/>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8DDE7D0A-45E0-4330-A5A3-BEB6739BF225}"/>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06" name="Rechte verbindingslijn 105">
                    <a:extLst>
                      <a:ext uri="{FF2B5EF4-FFF2-40B4-BE49-F238E27FC236}">
                        <a16:creationId xmlns:a16="http://schemas.microsoft.com/office/drawing/2014/main" id="{105F4FD1-B876-4033-B580-4944887A1FD2}"/>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7" name="Rechte verbindingslijn 106">
                    <a:extLst>
                      <a:ext uri="{FF2B5EF4-FFF2-40B4-BE49-F238E27FC236}">
                        <a16:creationId xmlns:a16="http://schemas.microsoft.com/office/drawing/2014/main" id="{E095657C-1391-4627-8E4E-B48AD03C28C6}"/>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a:extLst>
                      <a:ext uri="{FF2B5EF4-FFF2-40B4-BE49-F238E27FC236}">
                        <a16:creationId xmlns:a16="http://schemas.microsoft.com/office/drawing/2014/main" id="{B93379A4-947F-413B-BB47-5B2916F4F669}"/>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a:extLst>
                      <a:ext uri="{FF2B5EF4-FFF2-40B4-BE49-F238E27FC236}">
                        <a16:creationId xmlns:a16="http://schemas.microsoft.com/office/drawing/2014/main" id="{1259E15A-516F-4B29-9590-700FE08F5F1B}"/>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110" name="Rechthoek 109">
                    <a:extLst>
                      <a:ext uri="{FF2B5EF4-FFF2-40B4-BE49-F238E27FC236}">
                        <a16:creationId xmlns:a16="http://schemas.microsoft.com/office/drawing/2014/main" id="{D157E865-7321-4984-88D9-6E9BD6A060CA}"/>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11" name="Groep 110">
                    <a:extLst>
                      <a:ext uri="{FF2B5EF4-FFF2-40B4-BE49-F238E27FC236}">
                        <a16:creationId xmlns:a16="http://schemas.microsoft.com/office/drawing/2014/main" id="{68A5EDEF-A3B7-4D6B-9CDA-EE36AFA6A323}"/>
                      </a:ext>
                    </a:extLst>
                  </p:cNvPr>
                  <p:cNvGrpSpPr/>
                  <p:nvPr userDrawn="1"/>
                </p:nvGrpSpPr>
                <p:grpSpPr>
                  <a:xfrm rot="2700000">
                    <a:off x="-3158000" y="3650045"/>
                    <a:ext cx="34350" cy="147351"/>
                    <a:chOff x="3148392" y="-836646"/>
                    <a:chExt cx="132124" cy="596095"/>
                  </a:xfrm>
                  <a:solidFill>
                    <a:srgbClr val="3399FF"/>
                  </a:solidFill>
                </p:grpSpPr>
                <p:sp>
                  <p:nvSpPr>
                    <p:cNvPr id="112" name="Rechthoek 111">
                      <a:extLst>
                        <a:ext uri="{FF2B5EF4-FFF2-40B4-BE49-F238E27FC236}">
                          <a16:creationId xmlns:a16="http://schemas.microsoft.com/office/drawing/2014/main" id="{4DAD7C11-1E3E-4AFE-9E90-0CD097C086F7}"/>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3" name="Rechthoek: afgeronde bovenhoeken 112">
                      <a:extLst>
                        <a:ext uri="{FF2B5EF4-FFF2-40B4-BE49-F238E27FC236}">
                          <a16:creationId xmlns:a16="http://schemas.microsoft.com/office/drawing/2014/main" id="{C7C274C2-FFB4-4EA4-851E-9669C8260807}"/>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4" name="Gelijkbenige driehoek 113">
                      <a:extLst>
                        <a:ext uri="{FF2B5EF4-FFF2-40B4-BE49-F238E27FC236}">
                          <a16:creationId xmlns:a16="http://schemas.microsoft.com/office/drawing/2014/main" id="{B5E1C0EE-8722-495B-8280-98B5879C4687}"/>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sp>
            <p:nvSpPr>
              <p:cNvPr id="93" name="Rechthoek 92">
                <a:extLst>
                  <a:ext uri="{FF2B5EF4-FFF2-40B4-BE49-F238E27FC236}">
                    <a16:creationId xmlns:a16="http://schemas.microsoft.com/office/drawing/2014/main" id="{05906D92-23F9-49FA-8E9F-FA5AD7BACC20}"/>
                  </a:ext>
                </a:extLst>
              </p:cNvPr>
              <p:cNvSpPr/>
              <p:nvPr userDrawn="1"/>
            </p:nvSpPr>
            <p:spPr>
              <a:xfrm>
                <a:off x="-3786437" y="540535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94" name="ICOON_info">
                <a:extLst>
                  <a:ext uri="{FF2B5EF4-FFF2-40B4-BE49-F238E27FC236}">
                    <a16:creationId xmlns:a16="http://schemas.microsoft.com/office/drawing/2014/main" id="{30463973-5819-4263-9B7B-E02A10754D05}"/>
                  </a:ext>
                </a:extLst>
              </p:cNvPr>
              <p:cNvGrpSpPr/>
              <p:nvPr userDrawn="1"/>
            </p:nvGrpSpPr>
            <p:grpSpPr>
              <a:xfrm>
                <a:off x="-376736" y="5269335"/>
                <a:ext cx="283685" cy="283685"/>
                <a:chOff x="-510741" y="5913713"/>
                <a:chExt cx="267555" cy="267555"/>
              </a:xfrm>
            </p:grpSpPr>
            <p:sp>
              <p:nvSpPr>
                <p:cNvPr id="95" name="Ovaal 94">
                  <a:extLst>
                    <a:ext uri="{FF2B5EF4-FFF2-40B4-BE49-F238E27FC236}">
                      <a16:creationId xmlns:a16="http://schemas.microsoft.com/office/drawing/2014/main" id="{E10DD3EB-E689-495E-B9D8-E3D94DA83DD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6" name="Graphic 163" descr="Informatie">
                  <a:extLst>
                    <a:ext uri="{FF2B5EF4-FFF2-40B4-BE49-F238E27FC236}">
                      <a16:creationId xmlns:a16="http://schemas.microsoft.com/office/drawing/2014/main" id="{7EE336EE-0157-406C-BB4F-B9632A80B9B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nvGrpSpPr>
            <p:cNvPr id="70" name="INSTRUCTIE">
              <a:extLst>
                <a:ext uri="{FF2B5EF4-FFF2-40B4-BE49-F238E27FC236}">
                  <a16:creationId xmlns:a16="http://schemas.microsoft.com/office/drawing/2014/main" id="{3FE8834D-8107-496B-852C-A737EF4C6092}"/>
                </a:ext>
              </a:extLst>
            </p:cNvPr>
            <p:cNvGrpSpPr/>
            <p:nvPr userDrawn="1"/>
          </p:nvGrpSpPr>
          <p:grpSpPr>
            <a:xfrm>
              <a:off x="-3786165" y="1"/>
              <a:ext cx="3593091" cy="3570215"/>
              <a:chOff x="-3786165" y="1"/>
              <a:chExt cx="3593091" cy="3570215"/>
            </a:xfrm>
          </p:grpSpPr>
          <p:sp>
            <p:nvSpPr>
              <p:cNvPr id="71" name="Rechthoek 70">
                <a:extLst>
                  <a:ext uri="{FF2B5EF4-FFF2-40B4-BE49-F238E27FC236}">
                    <a16:creationId xmlns:a16="http://schemas.microsoft.com/office/drawing/2014/main" id="{DA78FC21-5B7D-47C6-82CF-2FC0AEDFEA55}"/>
                  </a:ext>
                </a:extLst>
              </p:cNvPr>
              <p:cNvSpPr/>
              <p:nvPr userDrawn="1"/>
            </p:nvSpPr>
            <p:spPr>
              <a:xfrm>
                <a:off x="-3786165" y="1"/>
                <a:ext cx="3593091" cy="3570215"/>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invoegen/opmaken</a:t>
                </a:r>
              </a:p>
            </p:txBody>
          </p:sp>
          <p:sp>
            <p:nvSpPr>
              <p:cNvPr id="72" name="Ovaal 71">
                <a:extLst>
                  <a:ext uri="{FF2B5EF4-FFF2-40B4-BE49-F238E27FC236}">
                    <a16:creationId xmlns:a16="http://schemas.microsoft.com/office/drawing/2014/main" id="{4BDA4D97-6502-4A2A-9731-DA42254E2277}"/>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3" name="Rechthoek 72">
                <a:extLst>
                  <a:ext uri="{FF2B5EF4-FFF2-40B4-BE49-F238E27FC236}">
                    <a16:creationId xmlns:a16="http://schemas.microsoft.com/office/drawing/2014/main" id="{E307DB95-8810-44B5-912E-D0F031E4BDB4}"/>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grafiek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grafiek in te voegen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74" name="Ovaal 73">
                <a:extLst>
                  <a:ext uri="{FF2B5EF4-FFF2-40B4-BE49-F238E27FC236}">
                    <a16:creationId xmlns:a16="http://schemas.microsoft.com/office/drawing/2014/main" id="{851693E7-38E2-48C7-8A6B-E71BAF04D111}"/>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5" name="Rechthoek 74">
                <a:extLst>
                  <a:ext uri="{FF2B5EF4-FFF2-40B4-BE49-F238E27FC236}">
                    <a16:creationId xmlns:a16="http://schemas.microsoft.com/office/drawing/2014/main" id="{0D5FDFF2-509D-4FDF-98DB-DD858AD4FAA5}"/>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6" name="Groep 75">
                <a:extLst>
                  <a:ext uri="{FF2B5EF4-FFF2-40B4-BE49-F238E27FC236}">
                    <a16:creationId xmlns:a16="http://schemas.microsoft.com/office/drawing/2014/main" id="{BEBACDE7-7EF5-4D2B-B51F-A1622AEA51D1}"/>
                  </a:ext>
                </a:extLst>
              </p:cNvPr>
              <p:cNvGrpSpPr/>
              <p:nvPr userDrawn="1"/>
            </p:nvGrpSpPr>
            <p:grpSpPr>
              <a:xfrm>
                <a:off x="-3311319" y="2164285"/>
                <a:ext cx="825500" cy="209550"/>
                <a:chOff x="13504624" y="2482850"/>
                <a:chExt cx="825500" cy="209550"/>
              </a:xfrm>
            </p:grpSpPr>
            <p:sp>
              <p:nvSpPr>
                <p:cNvPr id="86" name="Rechthoek 85">
                  <a:extLst>
                    <a:ext uri="{FF2B5EF4-FFF2-40B4-BE49-F238E27FC236}">
                      <a16:creationId xmlns:a16="http://schemas.microsoft.com/office/drawing/2014/main" id="{3E27B5F6-8F9D-472B-AE71-64F7EFE349B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87" name="Rechte verbindingslijn 86">
                  <a:extLst>
                    <a:ext uri="{FF2B5EF4-FFF2-40B4-BE49-F238E27FC236}">
                      <a16:creationId xmlns:a16="http://schemas.microsoft.com/office/drawing/2014/main" id="{C04E2F86-C30C-45F7-BA9F-9F13EEA743A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8" name="Gelijkbenige driehoek 87">
                  <a:extLst>
                    <a:ext uri="{FF2B5EF4-FFF2-40B4-BE49-F238E27FC236}">
                      <a16:creationId xmlns:a16="http://schemas.microsoft.com/office/drawing/2014/main" id="{AECCAE51-71CD-4A8B-9E1F-2F1720AC2AB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grpSp>
            <p:nvGrpSpPr>
              <p:cNvPr id="77" name="Groep 76">
                <a:extLst>
                  <a:ext uri="{FF2B5EF4-FFF2-40B4-BE49-F238E27FC236}">
                    <a16:creationId xmlns:a16="http://schemas.microsoft.com/office/drawing/2014/main" id="{F7E8558E-7ADF-4F3C-B421-D49622567934}"/>
                  </a:ext>
                </a:extLst>
              </p:cNvPr>
              <p:cNvGrpSpPr/>
              <p:nvPr userDrawn="1"/>
            </p:nvGrpSpPr>
            <p:grpSpPr>
              <a:xfrm>
                <a:off x="-3316599" y="1232480"/>
                <a:ext cx="289372" cy="314992"/>
                <a:chOff x="7322769" y="-310267"/>
                <a:chExt cx="289372" cy="314992"/>
              </a:xfrm>
            </p:grpSpPr>
            <p:sp>
              <p:nvSpPr>
                <p:cNvPr id="83" name="Rechthoek 82">
                  <a:extLst>
                    <a:ext uri="{FF2B5EF4-FFF2-40B4-BE49-F238E27FC236}">
                      <a16:creationId xmlns:a16="http://schemas.microsoft.com/office/drawing/2014/main" id="{B5FD9310-0535-40A2-8F22-23047F9A700F}"/>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84" name="Rechthoek 83">
                  <a:extLst>
                    <a:ext uri="{FF2B5EF4-FFF2-40B4-BE49-F238E27FC236}">
                      <a16:creationId xmlns:a16="http://schemas.microsoft.com/office/drawing/2014/main" id="{2070FF47-F887-47F6-8D28-35292E419008}"/>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85" name="Rechthoek 84">
                  <a:extLst>
                    <a:ext uri="{FF2B5EF4-FFF2-40B4-BE49-F238E27FC236}">
                      <a16:creationId xmlns:a16="http://schemas.microsoft.com/office/drawing/2014/main" id="{34F269C9-E577-4823-A9F8-59BB3C1690D4}"/>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78" name="Ovaal 77">
                <a:extLst>
                  <a:ext uri="{FF2B5EF4-FFF2-40B4-BE49-F238E27FC236}">
                    <a16:creationId xmlns:a16="http://schemas.microsoft.com/office/drawing/2014/main" id="{6033094D-6277-433C-A382-72A2B528D76F}"/>
                  </a:ext>
                </a:extLst>
              </p:cNvPr>
              <p:cNvSpPr/>
              <p:nvPr userDrawn="1"/>
            </p:nvSpPr>
            <p:spPr>
              <a:xfrm>
                <a:off x="-3603587"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79" name="Rechthoek 78">
                <a:extLst>
                  <a:ext uri="{FF2B5EF4-FFF2-40B4-BE49-F238E27FC236}">
                    <a16:creationId xmlns:a16="http://schemas.microsoft.com/office/drawing/2014/main" id="{5575D980-2F59-49C5-8FA8-B01EC9DAB3CF}"/>
                  </a:ext>
                </a:extLst>
              </p:cNvPr>
              <p:cNvSpPr/>
              <p:nvPr userDrawn="1"/>
            </p:nvSpPr>
            <p:spPr>
              <a:xfrm>
                <a:off x="-3319415" y="2555610"/>
                <a:ext cx="2944682" cy="47686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Verander de opmaak van de grafiek door onderdelen van de grafiek aan te klikken en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‘Opmaak’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te gaan. </a:t>
                </a:r>
              </a:p>
            </p:txBody>
          </p:sp>
          <p:grpSp>
            <p:nvGrpSpPr>
              <p:cNvPr id="80" name="Groep 79">
                <a:extLst>
                  <a:ext uri="{FF2B5EF4-FFF2-40B4-BE49-F238E27FC236}">
                    <a16:creationId xmlns:a16="http://schemas.microsoft.com/office/drawing/2014/main" id="{F5C2B810-68D2-4331-8191-524382DDCB44}"/>
                  </a:ext>
                </a:extLst>
              </p:cNvPr>
              <p:cNvGrpSpPr/>
              <p:nvPr userDrawn="1"/>
            </p:nvGrpSpPr>
            <p:grpSpPr>
              <a:xfrm>
                <a:off x="-3312582" y="3144513"/>
                <a:ext cx="576000" cy="246597"/>
                <a:chOff x="-3312582" y="1060763"/>
                <a:chExt cx="576000" cy="246597"/>
              </a:xfrm>
            </p:grpSpPr>
            <p:sp>
              <p:nvSpPr>
                <p:cNvPr id="81" name="Rechthoek 80">
                  <a:extLst>
                    <a:ext uri="{FF2B5EF4-FFF2-40B4-BE49-F238E27FC236}">
                      <a16:creationId xmlns:a16="http://schemas.microsoft.com/office/drawing/2014/main" id="{366A6260-10ED-4DC1-971F-7EA78E245B35}"/>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1050" b="1" noProof="0" dirty="0">
                      <a:solidFill>
                        <a:srgbClr val="B74629"/>
                      </a:solidFill>
                      <a:latin typeface="Calibri" panose="020F0502020204030204" pitchFamily="34" charset="0"/>
                      <a:cs typeface="Calibri" panose="020F0502020204030204" pitchFamily="34" charset="0"/>
                    </a:rPr>
                    <a:t>Opmaak</a:t>
                  </a:r>
                </a:p>
              </p:txBody>
            </p:sp>
            <p:sp>
              <p:nvSpPr>
                <p:cNvPr id="82" name="Rechthoek 81">
                  <a:extLst>
                    <a:ext uri="{FF2B5EF4-FFF2-40B4-BE49-F238E27FC236}">
                      <a16:creationId xmlns:a16="http://schemas.microsoft.com/office/drawing/2014/main" id="{4593C876-BF69-4D13-BF86-B6F4836C7570}"/>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08863363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KST + TAB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8" y="714375"/>
            <a:ext cx="11160124" cy="877887"/>
          </a:xfrm>
        </p:spPr>
        <p:txBody>
          <a:bodyPr/>
          <a:lstStyle/>
          <a:p>
            <a:r>
              <a:rPr lang="nl-NL" noProof="0" dirty="0"/>
              <a:t>Plaats de titel van de dia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515938" y="1765300"/>
            <a:ext cx="5364162" cy="4575175"/>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Sub-</a:t>
            </a:r>
            <a:r>
              <a:rPr lang="nl-NL" noProof="0" dirty="0" err="1"/>
              <a:t>bullet</a:t>
            </a:r>
            <a:endParaRPr lang="nl-NL" noProof="0" dirty="0"/>
          </a:p>
        </p:txBody>
      </p:sp>
      <p:sp>
        <p:nvSpPr>
          <p:cNvPr id="9" name="Rechthoek: afgeronde hoeken 8">
            <a:extLst>
              <a:ext uri="{FF2B5EF4-FFF2-40B4-BE49-F238E27FC236}">
                <a16:creationId xmlns:a16="http://schemas.microsoft.com/office/drawing/2014/main" id="{19073F80-05A1-479C-B75D-C163DC462079}"/>
              </a:ext>
            </a:extLst>
          </p:cNvPr>
          <p:cNvSpPr/>
          <p:nvPr userDrawn="1"/>
        </p:nvSpPr>
        <p:spPr>
          <a:xfrm>
            <a:off x="0" y="-429492"/>
            <a:ext cx="2364109"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TEKST + TABEL</a:t>
            </a:r>
          </a:p>
        </p:txBody>
      </p:sp>
      <p:sp>
        <p:nvSpPr>
          <p:cNvPr id="10" name="Tijdelijke aanduiding voor tekst 8">
            <a:extLst>
              <a:ext uri="{FF2B5EF4-FFF2-40B4-BE49-F238E27FC236}">
                <a16:creationId xmlns:a16="http://schemas.microsoft.com/office/drawing/2014/main" id="{5F65F71C-D4DF-4690-9354-21D13F4D86F4}"/>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1" name="Tijdelijke aanduiding voor tekst 9">
            <a:extLst>
              <a:ext uri="{FF2B5EF4-FFF2-40B4-BE49-F238E27FC236}">
                <a16:creationId xmlns:a16="http://schemas.microsoft.com/office/drawing/2014/main" id="{6D22A075-33BA-4DEF-B884-2138034D258D}"/>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8" name="INSTRUCTIE">
            <a:extLst>
              <a:ext uri="{FF2B5EF4-FFF2-40B4-BE49-F238E27FC236}">
                <a16:creationId xmlns:a16="http://schemas.microsoft.com/office/drawing/2014/main" id="{B43D376E-C5D5-4DFF-9CEF-84B46ACCCD9D}"/>
              </a:ext>
            </a:extLst>
          </p:cNvPr>
          <p:cNvGrpSpPr/>
          <p:nvPr userDrawn="1"/>
        </p:nvGrpSpPr>
        <p:grpSpPr>
          <a:xfrm>
            <a:off x="-3786437" y="0"/>
            <a:ext cx="3693386" cy="5359349"/>
            <a:chOff x="-3786437" y="0"/>
            <a:chExt cx="3693386" cy="5359349"/>
          </a:xfrm>
        </p:grpSpPr>
        <p:sp>
          <p:nvSpPr>
            <p:cNvPr id="12" name="Rechthoek 11">
              <a:extLst>
                <a:ext uri="{FF2B5EF4-FFF2-40B4-BE49-F238E27FC236}">
                  <a16:creationId xmlns:a16="http://schemas.microsoft.com/office/drawing/2014/main" id="{F829F412-7C66-4F48-9023-B7CDC8369AA3}"/>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3" name="Ovaal 12">
              <a:extLst>
                <a:ext uri="{FF2B5EF4-FFF2-40B4-BE49-F238E27FC236}">
                  <a16:creationId xmlns:a16="http://schemas.microsoft.com/office/drawing/2014/main" id="{A423A4CB-E8DF-4A27-A311-AD91B021C27D}"/>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4" name="Rechthoek 13">
              <a:extLst>
                <a:ext uri="{FF2B5EF4-FFF2-40B4-BE49-F238E27FC236}">
                  <a16:creationId xmlns:a16="http://schemas.microsoft.com/office/drawing/2014/main" id="{F578FB96-7F03-4F3B-BABD-E31C6854092D}"/>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5" name="Ovaal 14">
              <a:extLst>
                <a:ext uri="{FF2B5EF4-FFF2-40B4-BE49-F238E27FC236}">
                  <a16:creationId xmlns:a16="http://schemas.microsoft.com/office/drawing/2014/main" id="{DB198E00-2FD4-4241-A14C-29060F381897}"/>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6" name="Rechthoek 15">
              <a:extLst>
                <a:ext uri="{FF2B5EF4-FFF2-40B4-BE49-F238E27FC236}">
                  <a16:creationId xmlns:a16="http://schemas.microsoft.com/office/drawing/2014/main" id="{61107FE6-3739-484C-94C4-4FBA11D9184F}"/>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7" name="Rechthoek 16">
              <a:extLst>
                <a:ext uri="{FF2B5EF4-FFF2-40B4-BE49-F238E27FC236}">
                  <a16:creationId xmlns:a16="http://schemas.microsoft.com/office/drawing/2014/main" id="{1B73D8D1-66E0-4745-B6EF-B3DE1D51F8D2}"/>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57161AED-9010-4FAD-B802-3C889EDA08E4}"/>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A35D2C8B-540E-4388-88C3-11EDBFA235B9}"/>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25084F64-E64F-4387-8396-9363D232FB75}"/>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9F42D347-76F2-4DBB-93BE-4CA89FCE82CF}"/>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9FEA283C-E4E6-447F-85B0-28A739421A1A}"/>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4F4A04AB-6A78-48AE-B2EC-F09D20DBA323}"/>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F1EDA69D-76EB-4832-8DB9-FA196524D4A7}"/>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E1449FB0-77D8-47A6-AD35-7C4CC5D0D6B1}"/>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5A613427-1671-4A5A-B081-3AADBDE5E7AB}"/>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0245F05C-D4B0-41FF-9FC0-3A88A9CF7F02}"/>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2B72369B-2C2F-44E2-9146-81A4146F7528}"/>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DE81226B-B1D4-4013-A689-73AC71DCD2EA}"/>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2CD4A749-42E9-41FA-B040-3735772F1D77}"/>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D7F8266A-BD5C-4FE0-BC76-5A9D66D7B395}"/>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B79CF70E-E14D-4CD2-98C1-1D2E3F2C42D0}"/>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A3FF8B2D-317B-40BC-819F-7FD3F83916D8}"/>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E740DA0E-0872-4B1A-B0A2-78D4BE2685B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2F383874-CFCC-4072-B30B-FD39450B269E}"/>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E6ACF5FA-6558-448A-B12C-8C5F740A73CD}"/>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073CE12A-0277-4CE5-877D-1A8F9FB42B61}"/>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2F82104C-B0E1-4432-A3DF-32E00405FD14}"/>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5C3E6846-97AC-4288-9402-A299B0CA5BF9}"/>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021FE68E-C049-4EFD-9FF2-CF7287EDBC77}"/>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31EE2479-BB61-4020-A81F-363D5FAA0CB3}"/>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B412D370-960D-4A24-90C3-78D9DF74C9E6}"/>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E7889D86-EB0D-4DE5-8FB1-57260BC0D2F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43C2135B-4106-4546-B8B5-3A23182462F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38AB4DD8-9B36-4D28-BD28-A66E8DB52E6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FA7AD5AB-8B5E-4C4D-917D-9D5538121EA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83111966-8111-420D-B700-586F44AFD2C4}"/>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35ACC5CC-32D8-438C-9635-67832B7A022F}"/>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0FE64BC0-ED97-433C-BE5D-2EAC19D239DD}"/>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9C79D252-AEB7-44FD-A62A-5E6544CD805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B4B41E8B-F2AB-4FB9-A6E9-75E6A0380FBE}"/>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C9D554FB-77C7-413B-A1BF-257DCAA3189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D70D225F-53CB-4483-B95A-8C2D373CA13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B76E9906-A8E5-49AC-8E15-5CEC4DC0CC84}"/>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6115F480-396C-431D-B83B-62678CAF7F19}"/>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CC32FB9C-B179-4C2D-9AB9-68EBA95B223B}"/>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1F2EE9F3-FFED-4233-A887-13003F48F54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81C91246-351B-441F-A18F-7102C6B2BE7F}"/>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233508FD-5575-4A2D-892F-124C4BDE1719}"/>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9F2EE565-A257-47A7-96F2-6CB333A3E859}"/>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B35AE1C2-534D-4B3A-B36C-AF92CA537DC1}"/>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F37917C9-A26C-4A56-8961-BD3EEF9B9C7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2961A7A8-022D-4578-B354-B3DC362E3F1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FDE5ACAF-C6C5-4121-B408-8FFD888D239C}"/>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3F8D828F-BCD0-4F33-96F8-F9BBFD32096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A27983E0-CD63-4803-BF5E-1E62C3E1748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5CD31F1B-4059-4FC5-A488-5914C8E0122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9233E932-7420-455F-9854-6FF5C1327C6D}"/>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1A265810-C78B-435C-B962-B233D668F66E}"/>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AA3E4A66-6E8E-4128-B73F-70A44E1EFE3E}"/>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F6921646-C714-4BDB-AC6B-385FD8AC002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A4380F94-AE0A-4384-99DE-619C40B580F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440BB240-790B-412E-9A37-F43232C66041}"/>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057A5DB4-655D-46D8-A2CF-5E03177F019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759EEFF1-F2C4-4C99-9896-73C49DAD005A}"/>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BF95D14D-0CF5-4EEE-A62B-30D5A797B69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78" name="INSTRUCTIE">
            <a:extLst>
              <a:ext uri="{FF2B5EF4-FFF2-40B4-BE49-F238E27FC236}">
                <a16:creationId xmlns:a16="http://schemas.microsoft.com/office/drawing/2014/main" id="{401510F0-1E4B-4302-9E5C-5963A8431FCB}"/>
              </a:ext>
            </a:extLst>
          </p:cNvPr>
          <p:cNvGrpSpPr/>
          <p:nvPr userDrawn="1"/>
        </p:nvGrpSpPr>
        <p:grpSpPr>
          <a:xfrm>
            <a:off x="12377595" y="1"/>
            <a:ext cx="3693386" cy="6233352"/>
            <a:chOff x="-3786437" y="1"/>
            <a:chExt cx="3693386" cy="6233352"/>
          </a:xfrm>
        </p:grpSpPr>
        <p:grpSp>
          <p:nvGrpSpPr>
            <p:cNvPr id="79" name="Groep 78">
              <a:extLst>
                <a:ext uri="{FF2B5EF4-FFF2-40B4-BE49-F238E27FC236}">
                  <a16:creationId xmlns:a16="http://schemas.microsoft.com/office/drawing/2014/main" id="{38DE2E81-5B01-412F-A7C6-37E88B4CE4BA}"/>
                </a:ext>
              </a:extLst>
            </p:cNvPr>
            <p:cNvGrpSpPr/>
            <p:nvPr userDrawn="1"/>
          </p:nvGrpSpPr>
          <p:grpSpPr>
            <a:xfrm>
              <a:off x="-3786437" y="3752148"/>
              <a:ext cx="3693386" cy="2481205"/>
              <a:chOff x="-3786437" y="3752148"/>
              <a:chExt cx="3693386" cy="2481205"/>
            </a:xfrm>
          </p:grpSpPr>
          <p:sp>
            <p:nvSpPr>
              <p:cNvPr id="99" name="Rechthoek 98">
                <a:extLst>
                  <a:ext uri="{FF2B5EF4-FFF2-40B4-BE49-F238E27FC236}">
                    <a16:creationId xmlns:a16="http://schemas.microsoft.com/office/drawing/2014/main" id="{503A3727-9F7B-43AA-8031-9162B1973540}"/>
                  </a:ext>
                </a:extLst>
              </p:cNvPr>
              <p:cNvSpPr/>
              <p:nvPr userDrawn="1"/>
            </p:nvSpPr>
            <p:spPr>
              <a:xfrm>
                <a:off x="-3786165" y="3752148"/>
                <a:ext cx="3593091" cy="17526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data bewerken</a:t>
                </a:r>
              </a:p>
            </p:txBody>
          </p:sp>
          <p:sp>
            <p:nvSpPr>
              <p:cNvPr id="100" name="Ovaal 99">
                <a:extLst>
                  <a:ext uri="{FF2B5EF4-FFF2-40B4-BE49-F238E27FC236}">
                    <a16:creationId xmlns:a16="http://schemas.microsoft.com/office/drawing/2014/main" id="{018E6471-2A6F-4CFA-A3CA-AADA8113E270}"/>
                  </a:ext>
                </a:extLst>
              </p:cNvPr>
              <p:cNvSpPr/>
              <p:nvPr userDrawn="1"/>
            </p:nvSpPr>
            <p:spPr>
              <a:xfrm>
                <a:off x="-3603587" y="421674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1" name="Rechthoek 100">
                <a:extLst>
                  <a:ext uri="{FF2B5EF4-FFF2-40B4-BE49-F238E27FC236}">
                    <a16:creationId xmlns:a16="http://schemas.microsoft.com/office/drawing/2014/main" id="{1921A45B-EF76-4353-9CC4-E8A2FE9AF576}"/>
                  </a:ext>
                </a:extLst>
              </p:cNvPr>
              <p:cNvSpPr/>
              <p:nvPr userDrawn="1"/>
            </p:nvSpPr>
            <p:spPr>
              <a:xfrm>
                <a:off x="-3319415" y="4216747"/>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‘Gegevens bewerken’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2" name="Groep 101">
                <a:extLst>
                  <a:ext uri="{FF2B5EF4-FFF2-40B4-BE49-F238E27FC236}">
                    <a16:creationId xmlns:a16="http://schemas.microsoft.com/office/drawing/2014/main" id="{3EE98E52-23EF-41DD-B659-2E3CEF3198DB}"/>
                  </a:ext>
                </a:extLst>
              </p:cNvPr>
              <p:cNvGrpSpPr/>
              <p:nvPr userDrawn="1"/>
            </p:nvGrpSpPr>
            <p:grpSpPr>
              <a:xfrm>
                <a:off x="-3314821" y="4656539"/>
                <a:ext cx="1495189" cy="563933"/>
                <a:chOff x="-3314821" y="3310415"/>
                <a:chExt cx="1495189" cy="563933"/>
              </a:xfrm>
            </p:grpSpPr>
            <p:sp>
              <p:nvSpPr>
                <p:cNvPr id="107" name="Rechthoek 106">
                  <a:extLst>
                    <a:ext uri="{FF2B5EF4-FFF2-40B4-BE49-F238E27FC236}">
                      <a16:creationId xmlns:a16="http://schemas.microsoft.com/office/drawing/2014/main" id="{01A4A792-48CE-460B-84B6-A2696A96818C}"/>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8" name="Rechthoek 107">
                  <a:extLst>
                    <a:ext uri="{FF2B5EF4-FFF2-40B4-BE49-F238E27FC236}">
                      <a16:creationId xmlns:a16="http://schemas.microsoft.com/office/drawing/2014/main" id="{DC441F9E-5B16-4620-B879-28569EFAD717}"/>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9" name="Tekstvak 108">
                  <a:extLst>
                    <a:ext uri="{FF2B5EF4-FFF2-40B4-BE49-F238E27FC236}">
                      <a16:creationId xmlns:a16="http://schemas.microsoft.com/office/drawing/2014/main" id="{08EEFDB4-FD8A-4A7A-9835-D3CEAA48177A}"/>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Grafiektype wijzigen</a:t>
                  </a:r>
                </a:p>
              </p:txBody>
            </p:sp>
            <p:sp>
              <p:nvSpPr>
                <p:cNvPr id="110" name="Tekstvak 109">
                  <a:extLst>
                    <a:ext uri="{FF2B5EF4-FFF2-40B4-BE49-F238E27FC236}">
                      <a16:creationId xmlns:a16="http://schemas.microsoft.com/office/drawing/2014/main" id="{F258BCF0-021A-4256-92E3-7F2916B01A33}"/>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Gegevens bewerken</a:t>
                  </a:r>
                </a:p>
              </p:txBody>
            </p:sp>
            <p:sp>
              <p:nvSpPr>
                <p:cNvPr id="111" name="Vrije vorm: vorm 110">
                  <a:extLst>
                    <a:ext uri="{FF2B5EF4-FFF2-40B4-BE49-F238E27FC236}">
                      <a16:creationId xmlns:a16="http://schemas.microsoft.com/office/drawing/2014/main" id="{E13E50E4-0BF0-4740-BFDE-AB7B7FA023E6}"/>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nvGrpSpPr>
                <p:cNvPr id="112" name="Groep 111">
                  <a:extLst>
                    <a:ext uri="{FF2B5EF4-FFF2-40B4-BE49-F238E27FC236}">
                      <a16:creationId xmlns:a16="http://schemas.microsoft.com/office/drawing/2014/main" id="{3CAEC3A1-F2DC-4E45-9F4D-AFF06B59334B}"/>
                    </a:ext>
                  </a:extLst>
                </p:cNvPr>
                <p:cNvGrpSpPr/>
                <p:nvPr userDrawn="1"/>
              </p:nvGrpSpPr>
              <p:grpSpPr>
                <a:xfrm>
                  <a:off x="-3261976" y="3361742"/>
                  <a:ext cx="139861" cy="152244"/>
                  <a:chOff x="12574450" y="6053892"/>
                  <a:chExt cx="169232" cy="184215"/>
                </a:xfrm>
              </p:grpSpPr>
              <p:sp>
                <p:nvSpPr>
                  <p:cNvPr id="132" name="Rechthoek 131">
                    <a:extLst>
                      <a:ext uri="{FF2B5EF4-FFF2-40B4-BE49-F238E27FC236}">
                        <a16:creationId xmlns:a16="http://schemas.microsoft.com/office/drawing/2014/main" id="{84FA2034-8FE3-4ACF-BB7C-DA080C38DC19}"/>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33" name="Rechthoek 132">
                    <a:extLst>
                      <a:ext uri="{FF2B5EF4-FFF2-40B4-BE49-F238E27FC236}">
                        <a16:creationId xmlns:a16="http://schemas.microsoft.com/office/drawing/2014/main" id="{B947723A-2D45-4D03-A17D-0E1C87FE111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34" name="Rechthoek 133">
                    <a:extLst>
                      <a:ext uri="{FF2B5EF4-FFF2-40B4-BE49-F238E27FC236}">
                        <a16:creationId xmlns:a16="http://schemas.microsoft.com/office/drawing/2014/main" id="{71022863-9467-4369-A05F-B8C36FC241D4}"/>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113" name="Groep 112">
                  <a:extLst>
                    <a:ext uri="{FF2B5EF4-FFF2-40B4-BE49-F238E27FC236}">
                      <a16:creationId xmlns:a16="http://schemas.microsoft.com/office/drawing/2014/main" id="{BEA58F95-5802-4DFB-A98C-A2855D49172D}"/>
                    </a:ext>
                  </a:extLst>
                </p:cNvPr>
                <p:cNvGrpSpPr/>
                <p:nvPr userDrawn="1"/>
              </p:nvGrpSpPr>
              <p:grpSpPr>
                <a:xfrm>
                  <a:off x="-3261070" y="3635199"/>
                  <a:ext cx="168905" cy="104490"/>
                  <a:chOff x="-3261070" y="3620931"/>
                  <a:chExt cx="193920" cy="119965"/>
                </a:xfrm>
              </p:grpSpPr>
              <p:sp>
                <p:nvSpPr>
                  <p:cNvPr id="114" name="Rechthoek 113">
                    <a:extLst>
                      <a:ext uri="{FF2B5EF4-FFF2-40B4-BE49-F238E27FC236}">
                        <a16:creationId xmlns:a16="http://schemas.microsoft.com/office/drawing/2014/main" id="{D354CCE8-7FE2-450E-A860-A65D7E0ECBA2}"/>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15" name="Groep 114">
                    <a:extLst>
                      <a:ext uri="{FF2B5EF4-FFF2-40B4-BE49-F238E27FC236}">
                        <a16:creationId xmlns:a16="http://schemas.microsoft.com/office/drawing/2014/main" id="{C2EB0CFE-0B37-4ED2-B271-2C262D2633AF}"/>
                      </a:ext>
                    </a:extLst>
                  </p:cNvPr>
                  <p:cNvGrpSpPr/>
                  <p:nvPr userDrawn="1"/>
                </p:nvGrpSpPr>
                <p:grpSpPr>
                  <a:xfrm>
                    <a:off x="-3261070" y="3622063"/>
                    <a:ext cx="141113" cy="117345"/>
                    <a:chOff x="1094874" y="-878306"/>
                    <a:chExt cx="867364" cy="613611"/>
                  </a:xfrm>
                </p:grpSpPr>
                <p:cxnSp>
                  <p:nvCxnSpPr>
                    <p:cNvPr id="125" name="Rechte verbindingslijn 124">
                      <a:extLst>
                        <a:ext uri="{FF2B5EF4-FFF2-40B4-BE49-F238E27FC236}">
                          <a16:creationId xmlns:a16="http://schemas.microsoft.com/office/drawing/2014/main" id="{AFAEFA00-CA45-4534-98F8-F69E73410298}"/>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9B412AFD-7B8C-4DF3-91C0-3C06B981C384}"/>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7" name="Groep 126">
                      <a:extLst>
                        <a:ext uri="{FF2B5EF4-FFF2-40B4-BE49-F238E27FC236}">
                          <a16:creationId xmlns:a16="http://schemas.microsoft.com/office/drawing/2014/main" id="{7D94C763-7C5D-4836-9EBD-E71DAF0392BC}"/>
                        </a:ext>
                      </a:extLst>
                    </p:cNvPr>
                    <p:cNvGrpSpPr/>
                    <p:nvPr userDrawn="1"/>
                  </p:nvGrpSpPr>
                  <p:grpSpPr>
                    <a:xfrm>
                      <a:off x="1270535" y="-878306"/>
                      <a:ext cx="526983" cy="613611"/>
                      <a:chOff x="1270535" y="-745959"/>
                      <a:chExt cx="526983" cy="481264"/>
                    </a:xfrm>
                  </p:grpSpPr>
                  <p:cxnSp>
                    <p:nvCxnSpPr>
                      <p:cNvPr id="128" name="Rechte verbindingslijn 127">
                        <a:extLst>
                          <a:ext uri="{FF2B5EF4-FFF2-40B4-BE49-F238E27FC236}">
                            <a16:creationId xmlns:a16="http://schemas.microsoft.com/office/drawing/2014/main" id="{F64AD789-6BC0-4A70-B012-71DE5EE0DA88}"/>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9" name="Rechte verbindingslijn 128">
                        <a:extLst>
                          <a:ext uri="{FF2B5EF4-FFF2-40B4-BE49-F238E27FC236}">
                            <a16:creationId xmlns:a16="http://schemas.microsoft.com/office/drawing/2014/main" id="{B2856916-50B6-4385-9C73-33A7DE200F18}"/>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0" name="Rechte verbindingslijn 129">
                        <a:extLst>
                          <a:ext uri="{FF2B5EF4-FFF2-40B4-BE49-F238E27FC236}">
                            <a16:creationId xmlns:a16="http://schemas.microsoft.com/office/drawing/2014/main" id="{AB1A8AAE-78B0-4E16-B78D-6C7207DBD7C9}"/>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1" name="Rechte verbindingslijn 130">
                        <a:extLst>
                          <a:ext uri="{FF2B5EF4-FFF2-40B4-BE49-F238E27FC236}">
                            <a16:creationId xmlns:a16="http://schemas.microsoft.com/office/drawing/2014/main" id="{9408CC6B-E0AF-4505-BA56-B63D4FB870DD}"/>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6" name="Rechte verbindingslijn 115">
                    <a:extLst>
                      <a:ext uri="{FF2B5EF4-FFF2-40B4-BE49-F238E27FC236}">
                        <a16:creationId xmlns:a16="http://schemas.microsoft.com/office/drawing/2014/main" id="{D9FE084F-BD85-40E2-8791-6A2A768FDC0C}"/>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7" name="Rechte verbindingslijn 116">
                    <a:extLst>
                      <a:ext uri="{FF2B5EF4-FFF2-40B4-BE49-F238E27FC236}">
                        <a16:creationId xmlns:a16="http://schemas.microsoft.com/office/drawing/2014/main" id="{258C6F44-C85C-4331-AC2D-11E5FAB9A6AE}"/>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8" name="Rechte verbindingslijn 117">
                    <a:extLst>
                      <a:ext uri="{FF2B5EF4-FFF2-40B4-BE49-F238E27FC236}">
                        <a16:creationId xmlns:a16="http://schemas.microsoft.com/office/drawing/2014/main" id="{5EA16D86-E9C1-4CCB-ADCB-8D4C1EB93AA5}"/>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9" name="Rechte verbindingslijn 118">
                    <a:extLst>
                      <a:ext uri="{FF2B5EF4-FFF2-40B4-BE49-F238E27FC236}">
                        <a16:creationId xmlns:a16="http://schemas.microsoft.com/office/drawing/2014/main" id="{ED5D0877-2DC0-4ACC-80C0-B51DDB4D0E83}"/>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120" name="Rechthoek 119">
                    <a:extLst>
                      <a:ext uri="{FF2B5EF4-FFF2-40B4-BE49-F238E27FC236}">
                        <a16:creationId xmlns:a16="http://schemas.microsoft.com/office/drawing/2014/main" id="{0A75FAC8-0679-46A6-9ABE-5A93EB973109}"/>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21" name="Groep 120">
                    <a:extLst>
                      <a:ext uri="{FF2B5EF4-FFF2-40B4-BE49-F238E27FC236}">
                        <a16:creationId xmlns:a16="http://schemas.microsoft.com/office/drawing/2014/main" id="{061610D4-DB6A-41F2-878C-1168B7464B6E}"/>
                      </a:ext>
                    </a:extLst>
                  </p:cNvPr>
                  <p:cNvGrpSpPr/>
                  <p:nvPr userDrawn="1"/>
                </p:nvGrpSpPr>
                <p:grpSpPr>
                  <a:xfrm rot="2700000">
                    <a:off x="-3158000" y="3650045"/>
                    <a:ext cx="34350" cy="147351"/>
                    <a:chOff x="3148392" y="-836646"/>
                    <a:chExt cx="132124" cy="596095"/>
                  </a:xfrm>
                  <a:solidFill>
                    <a:srgbClr val="3399FF"/>
                  </a:solidFill>
                </p:grpSpPr>
                <p:sp>
                  <p:nvSpPr>
                    <p:cNvPr id="122" name="Rechthoek 121">
                      <a:extLst>
                        <a:ext uri="{FF2B5EF4-FFF2-40B4-BE49-F238E27FC236}">
                          <a16:creationId xmlns:a16="http://schemas.microsoft.com/office/drawing/2014/main" id="{E174C5CF-6E26-4BFE-81AB-0F3D3935088D}"/>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23" name="Rechthoek: afgeronde bovenhoeken 122">
                      <a:extLst>
                        <a:ext uri="{FF2B5EF4-FFF2-40B4-BE49-F238E27FC236}">
                          <a16:creationId xmlns:a16="http://schemas.microsoft.com/office/drawing/2014/main" id="{2E195A6C-619A-45FF-9648-F6D5EC3280B6}"/>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24" name="Gelijkbenige driehoek 123">
                      <a:extLst>
                        <a:ext uri="{FF2B5EF4-FFF2-40B4-BE49-F238E27FC236}">
                          <a16:creationId xmlns:a16="http://schemas.microsoft.com/office/drawing/2014/main" id="{E37011A6-DA25-4CB4-BC44-6364BA2AD2CB}"/>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sp>
            <p:nvSpPr>
              <p:cNvPr id="103" name="Rechthoek 102">
                <a:extLst>
                  <a:ext uri="{FF2B5EF4-FFF2-40B4-BE49-F238E27FC236}">
                    <a16:creationId xmlns:a16="http://schemas.microsoft.com/office/drawing/2014/main" id="{5F904B88-744F-452E-87F0-7205E37ABDFE}"/>
                  </a:ext>
                </a:extLst>
              </p:cNvPr>
              <p:cNvSpPr/>
              <p:nvPr userDrawn="1"/>
            </p:nvSpPr>
            <p:spPr>
              <a:xfrm>
                <a:off x="-3786437" y="540535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104" name="ICOON_info">
                <a:extLst>
                  <a:ext uri="{FF2B5EF4-FFF2-40B4-BE49-F238E27FC236}">
                    <a16:creationId xmlns:a16="http://schemas.microsoft.com/office/drawing/2014/main" id="{637E9E26-A493-4BCF-98E6-A56BB95917AF}"/>
                  </a:ext>
                </a:extLst>
              </p:cNvPr>
              <p:cNvGrpSpPr/>
              <p:nvPr userDrawn="1"/>
            </p:nvGrpSpPr>
            <p:grpSpPr>
              <a:xfrm>
                <a:off x="-376736" y="5269335"/>
                <a:ext cx="283685" cy="283685"/>
                <a:chOff x="-510741" y="5913713"/>
                <a:chExt cx="267555" cy="267555"/>
              </a:xfrm>
            </p:grpSpPr>
            <p:sp>
              <p:nvSpPr>
                <p:cNvPr id="105" name="Ovaal 104">
                  <a:extLst>
                    <a:ext uri="{FF2B5EF4-FFF2-40B4-BE49-F238E27FC236}">
                      <a16:creationId xmlns:a16="http://schemas.microsoft.com/office/drawing/2014/main" id="{1D580A5D-D3FF-4BB0-8B72-4250133D9FF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6" name="Graphic 163" descr="Informatie">
                  <a:extLst>
                    <a:ext uri="{FF2B5EF4-FFF2-40B4-BE49-F238E27FC236}">
                      <a16:creationId xmlns:a16="http://schemas.microsoft.com/office/drawing/2014/main" id="{F74266F3-88AD-4C61-B52D-B7D2D133F24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nvGrpSpPr>
            <p:cNvPr id="80" name="INSTRUCTIE">
              <a:extLst>
                <a:ext uri="{FF2B5EF4-FFF2-40B4-BE49-F238E27FC236}">
                  <a16:creationId xmlns:a16="http://schemas.microsoft.com/office/drawing/2014/main" id="{DD5E165D-DC45-4245-908D-6CB476AB89B2}"/>
                </a:ext>
              </a:extLst>
            </p:cNvPr>
            <p:cNvGrpSpPr/>
            <p:nvPr userDrawn="1"/>
          </p:nvGrpSpPr>
          <p:grpSpPr>
            <a:xfrm>
              <a:off x="-3786165" y="1"/>
              <a:ext cx="3593091" cy="3570215"/>
              <a:chOff x="-3786165" y="1"/>
              <a:chExt cx="3593091" cy="3570215"/>
            </a:xfrm>
          </p:grpSpPr>
          <p:sp>
            <p:nvSpPr>
              <p:cNvPr id="81" name="Rechthoek 80">
                <a:extLst>
                  <a:ext uri="{FF2B5EF4-FFF2-40B4-BE49-F238E27FC236}">
                    <a16:creationId xmlns:a16="http://schemas.microsoft.com/office/drawing/2014/main" id="{5A753C5C-F0FC-42B2-A588-FEE9DB17F729}"/>
                  </a:ext>
                </a:extLst>
              </p:cNvPr>
              <p:cNvSpPr/>
              <p:nvPr userDrawn="1"/>
            </p:nvSpPr>
            <p:spPr>
              <a:xfrm>
                <a:off x="-3786165" y="1"/>
                <a:ext cx="3593091" cy="3570215"/>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invoegen/opmaken</a:t>
                </a:r>
              </a:p>
            </p:txBody>
          </p:sp>
          <p:sp>
            <p:nvSpPr>
              <p:cNvPr id="82" name="Ovaal 81">
                <a:extLst>
                  <a:ext uri="{FF2B5EF4-FFF2-40B4-BE49-F238E27FC236}">
                    <a16:creationId xmlns:a16="http://schemas.microsoft.com/office/drawing/2014/main" id="{76829774-A30D-4810-B5E9-DA7AC6130C66}"/>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3" name="Rechthoek 82">
                <a:extLst>
                  <a:ext uri="{FF2B5EF4-FFF2-40B4-BE49-F238E27FC236}">
                    <a16:creationId xmlns:a16="http://schemas.microsoft.com/office/drawing/2014/main" id="{9DF69EEE-746B-412D-977C-F724A17AD0C5}"/>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grafiek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grafiek in te voegen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84" name="Ovaal 83">
                <a:extLst>
                  <a:ext uri="{FF2B5EF4-FFF2-40B4-BE49-F238E27FC236}">
                    <a16:creationId xmlns:a16="http://schemas.microsoft.com/office/drawing/2014/main" id="{C2EB5319-8296-4C7D-A7CC-D2AD75A0D0FD}"/>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5" name="Rechthoek 84">
                <a:extLst>
                  <a:ext uri="{FF2B5EF4-FFF2-40B4-BE49-F238E27FC236}">
                    <a16:creationId xmlns:a16="http://schemas.microsoft.com/office/drawing/2014/main" id="{31DBA489-E8B9-4157-9DCD-3D3B86B724BF}"/>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Groep 85">
                <a:extLst>
                  <a:ext uri="{FF2B5EF4-FFF2-40B4-BE49-F238E27FC236}">
                    <a16:creationId xmlns:a16="http://schemas.microsoft.com/office/drawing/2014/main" id="{C1814997-1673-41E4-BC09-AA514D52FE52}"/>
                  </a:ext>
                </a:extLst>
              </p:cNvPr>
              <p:cNvGrpSpPr/>
              <p:nvPr userDrawn="1"/>
            </p:nvGrpSpPr>
            <p:grpSpPr>
              <a:xfrm>
                <a:off x="-3311319" y="2164285"/>
                <a:ext cx="825500" cy="209550"/>
                <a:chOff x="13504624" y="2482850"/>
                <a:chExt cx="825500" cy="209550"/>
              </a:xfrm>
            </p:grpSpPr>
            <p:sp>
              <p:nvSpPr>
                <p:cNvPr id="96" name="Rechthoek 95">
                  <a:extLst>
                    <a:ext uri="{FF2B5EF4-FFF2-40B4-BE49-F238E27FC236}">
                      <a16:creationId xmlns:a16="http://schemas.microsoft.com/office/drawing/2014/main" id="{FCFD399A-9DB6-442C-B63D-DD2971BC9C4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97" name="Rechte verbindingslijn 96">
                  <a:extLst>
                    <a:ext uri="{FF2B5EF4-FFF2-40B4-BE49-F238E27FC236}">
                      <a16:creationId xmlns:a16="http://schemas.microsoft.com/office/drawing/2014/main" id="{41C3B35C-891A-4E5D-AB1E-916B3E2924BF}"/>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8" name="Gelijkbenige driehoek 97">
                  <a:extLst>
                    <a:ext uri="{FF2B5EF4-FFF2-40B4-BE49-F238E27FC236}">
                      <a16:creationId xmlns:a16="http://schemas.microsoft.com/office/drawing/2014/main" id="{C3131AF0-07CD-4946-B098-23FC11CC775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grpSp>
            <p:nvGrpSpPr>
              <p:cNvPr id="87" name="Groep 86">
                <a:extLst>
                  <a:ext uri="{FF2B5EF4-FFF2-40B4-BE49-F238E27FC236}">
                    <a16:creationId xmlns:a16="http://schemas.microsoft.com/office/drawing/2014/main" id="{A4F20450-FD36-49D2-9374-7444B03A5B8C}"/>
                  </a:ext>
                </a:extLst>
              </p:cNvPr>
              <p:cNvGrpSpPr/>
              <p:nvPr userDrawn="1"/>
            </p:nvGrpSpPr>
            <p:grpSpPr>
              <a:xfrm>
                <a:off x="-3316599" y="1232480"/>
                <a:ext cx="289372" cy="314992"/>
                <a:chOff x="7322769" y="-310267"/>
                <a:chExt cx="289372" cy="314992"/>
              </a:xfrm>
            </p:grpSpPr>
            <p:sp>
              <p:nvSpPr>
                <p:cNvPr id="93" name="Rechthoek 92">
                  <a:extLst>
                    <a:ext uri="{FF2B5EF4-FFF2-40B4-BE49-F238E27FC236}">
                      <a16:creationId xmlns:a16="http://schemas.microsoft.com/office/drawing/2014/main" id="{E54AF7F8-6218-4DB0-A04A-C6A33AFF719E}"/>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94" name="Rechthoek 93">
                  <a:extLst>
                    <a:ext uri="{FF2B5EF4-FFF2-40B4-BE49-F238E27FC236}">
                      <a16:creationId xmlns:a16="http://schemas.microsoft.com/office/drawing/2014/main" id="{A83C88D3-9D4D-45B3-8CF5-55717DD72625}"/>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95" name="Rechthoek 94">
                  <a:extLst>
                    <a:ext uri="{FF2B5EF4-FFF2-40B4-BE49-F238E27FC236}">
                      <a16:creationId xmlns:a16="http://schemas.microsoft.com/office/drawing/2014/main" id="{79DA98A2-4FD2-4AA5-A8BB-5C1B4812672B}"/>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88" name="Ovaal 87">
                <a:extLst>
                  <a:ext uri="{FF2B5EF4-FFF2-40B4-BE49-F238E27FC236}">
                    <a16:creationId xmlns:a16="http://schemas.microsoft.com/office/drawing/2014/main" id="{82D214EA-DECF-45CD-A5FB-C655994169AB}"/>
                  </a:ext>
                </a:extLst>
              </p:cNvPr>
              <p:cNvSpPr/>
              <p:nvPr userDrawn="1"/>
            </p:nvSpPr>
            <p:spPr>
              <a:xfrm>
                <a:off x="-3603587"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9" name="Rechthoek 88">
                <a:extLst>
                  <a:ext uri="{FF2B5EF4-FFF2-40B4-BE49-F238E27FC236}">
                    <a16:creationId xmlns:a16="http://schemas.microsoft.com/office/drawing/2014/main" id="{12AE77C2-76A0-4486-BD2A-1952A78501C5}"/>
                  </a:ext>
                </a:extLst>
              </p:cNvPr>
              <p:cNvSpPr/>
              <p:nvPr userDrawn="1"/>
            </p:nvSpPr>
            <p:spPr>
              <a:xfrm>
                <a:off x="-3319415" y="2555610"/>
                <a:ext cx="2944682" cy="47686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Verander de opmaak van de grafiek door onderdelen van de grafiek aan te klikken en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‘Opmaak’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te gaan. </a:t>
                </a:r>
              </a:p>
            </p:txBody>
          </p:sp>
          <p:grpSp>
            <p:nvGrpSpPr>
              <p:cNvPr id="90" name="Groep 89">
                <a:extLst>
                  <a:ext uri="{FF2B5EF4-FFF2-40B4-BE49-F238E27FC236}">
                    <a16:creationId xmlns:a16="http://schemas.microsoft.com/office/drawing/2014/main" id="{FE7071E7-427A-4C59-AC6C-3DBDDFDB07AB}"/>
                  </a:ext>
                </a:extLst>
              </p:cNvPr>
              <p:cNvGrpSpPr/>
              <p:nvPr userDrawn="1"/>
            </p:nvGrpSpPr>
            <p:grpSpPr>
              <a:xfrm>
                <a:off x="-3312582" y="3144513"/>
                <a:ext cx="576000" cy="246597"/>
                <a:chOff x="-3312582" y="1060763"/>
                <a:chExt cx="576000" cy="246597"/>
              </a:xfrm>
            </p:grpSpPr>
            <p:sp>
              <p:nvSpPr>
                <p:cNvPr id="91" name="Rechthoek 90">
                  <a:extLst>
                    <a:ext uri="{FF2B5EF4-FFF2-40B4-BE49-F238E27FC236}">
                      <a16:creationId xmlns:a16="http://schemas.microsoft.com/office/drawing/2014/main" id="{D53E4546-CC8C-4AA6-8F6D-90D31B0CE635}"/>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1050" b="1" noProof="0" dirty="0">
                      <a:solidFill>
                        <a:srgbClr val="B74629"/>
                      </a:solidFill>
                      <a:latin typeface="Calibri" panose="020F0502020204030204" pitchFamily="34" charset="0"/>
                      <a:cs typeface="Calibri" panose="020F0502020204030204" pitchFamily="34" charset="0"/>
                    </a:rPr>
                    <a:t>Opmaak</a:t>
                  </a:r>
                </a:p>
              </p:txBody>
            </p:sp>
            <p:sp>
              <p:nvSpPr>
                <p:cNvPr id="92" name="Rechthoek 91">
                  <a:extLst>
                    <a:ext uri="{FF2B5EF4-FFF2-40B4-BE49-F238E27FC236}">
                      <a16:creationId xmlns:a16="http://schemas.microsoft.com/office/drawing/2014/main" id="{09B63EDE-03E1-4356-9A95-6D4A4C3433A9}"/>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36" name="Tijdelijke aanduiding voor tabel 16">
            <a:extLst>
              <a:ext uri="{FF2B5EF4-FFF2-40B4-BE49-F238E27FC236}">
                <a16:creationId xmlns:a16="http://schemas.microsoft.com/office/drawing/2014/main" id="{89E4726B-3DD0-4DFE-AD40-C9B88ADE1209}"/>
              </a:ext>
            </a:extLst>
          </p:cNvPr>
          <p:cNvSpPr>
            <a:spLocks noGrp="1"/>
          </p:cNvSpPr>
          <p:nvPr>
            <p:ph type="tbl" sz="quarter" idx="16" hasCustomPrompt="1"/>
          </p:nvPr>
        </p:nvSpPr>
        <p:spPr>
          <a:xfrm>
            <a:off x="6319497" y="1776184"/>
            <a:ext cx="5391391" cy="4575174"/>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tabel in te voegen</a:t>
            </a:r>
          </a:p>
        </p:txBody>
      </p:sp>
    </p:spTree>
    <p:extLst>
      <p:ext uri="{BB962C8B-B14F-4D97-AF65-F5344CB8AC3E}">
        <p14:creationId xmlns:p14="http://schemas.microsoft.com/office/powerpoint/2010/main" val="11588445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6"/>
            <a:ext cx="11160125" cy="869860"/>
          </a:xfrm>
        </p:spPr>
        <p:txBody>
          <a:bodyPr/>
          <a:lstStyle/>
          <a:p>
            <a:r>
              <a:rPr lang="nl-NL" noProof="0" dirty="0"/>
              <a:t>Plaats de titel van de dia hier</a:t>
            </a:r>
          </a:p>
        </p:txBody>
      </p:sp>
      <p:sp>
        <p:nvSpPr>
          <p:cNvPr id="8" name="Rechthoek: afgeronde hoeken 7">
            <a:extLst>
              <a:ext uri="{FF2B5EF4-FFF2-40B4-BE49-F238E27FC236}">
                <a16:creationId xmlns:a16="http://schemas.microsoft.com/office/drawing/2014/main" id="{2CB6E363-810F-4273-949C-A7D72C07CE4F}"/>
              </a:ext>
            </a:extLst>
          </p:cNvPr>
          <p:cNvSpPr/>
          <p:nvPr userDrawn="1"/>
        </p:nvSpPr>
        <p:spPr>
          <a:xfrm>
            <a:off x="0" y="-429492"/>
            <a:ext cx="1020729"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TABEL</a:t>
            </a:r>
          </a:p>
        </p:txBody>
      </p:sp>
      <p:sp>
        <p:nvSpPr>
          <p:cNvPr id="9" name="Tijdelijke aanduiding voor tekst 8">
            <a:extLst>
              <a:ext uri="{FF2B5EF4-FFF2-40B4-BE49-F238E27FC236}">
                <a16:creationId xmlns:a16="http://schemas.microsoft.com/office/drawing/2014/main" id="{3F86388F-E2C0-4E99-9200-F1C6BFF7F2C1}"/>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0" name="Tijdelijke aanduiding voor tekst 9">
            <a:extLst>
              <a:ext uri="{FF2B5EF4-FFF2-40B4-BE49-F238E27FC236}">
                <a16:creationId xmlns:a16="http://schemas.microsoft.com/office/drawing/2014/main" id="{EB6A53CC-E6A2-4AE7-8DBA-05744EA13C7B}"/>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68" name="INSTRUCTIE">
            <a:extLst>
              <a:ext uri="{FF2B5EF4-FFF2-40B4-BE49-F238E27FC236}">
                <a16:creationId xmlns:a16="http://schemas.microsoft.com/office/drawing/2014/main" id="{0234D544-189B-4884-B0CA-40F0E3F386DC}"/>
              </a:ext>
            </a:extLst>
          </p:cNvPr>
          <p:cNvGrpSpPr/>
          <p:nvPr userDrawn="1"/>
        </p:nvGrpSpPr>
        <p:grpSpPr>
          <a:xfrm>
            <a:off x="-3786437" y="1"/>
            <a:ext cx="3693386" cy="6233352"/>
            <a:chOff x="-3786437" y="1"/>
            <a:chExt cx="3693386" cy="6233352"/>
          </a:xfrm>
        </p:grpSpPr>
        <p:grpSp>
          <p:nvGrpSpPr>
            <p:cNvPr id="69" name="Groep 68">
              <a:extLst>
                <a:ext uri="{FF2B5EF4-FFF2-40B4-BE49-F238E27FC236}">
                  <a16:creationId xmlns:a16="http://schemas.microsoft.com/office/drawing/2014/main" id="{D96ACFEE-3E74-4A0F-82A4-B52866030924}"/>
                </a:ext>
              </a:extLst>
            </p:cNvPr>
            <p:cNvGrpSpPr/>
            <p:nvPr userDrawn="1"/>
          </p:nvGrpSpPr>
          <p:grpSpPr>
            <a:xfrm>
              <a:off x="-3786437" y="3752148"/>
              <a:ext cx="3693386" cy="2481205"/>
              <a:chOff x="-3786437" y="3752148"/>
              <a:chExt cx="3693386" cy="2481205"/>
            </a:xfrm>
          </p:grpSpPr>
          <p:sp>
            <p:nvSpPr>
              <p:cNvPr id="89" name="Rechthoek 88">
                <a:extLst>
                  <a:ext uri="{FF2B5EF4-FFF2-40B4-BE49-F238E27FC236}">
                    <a16:creationId xmlns:a16="http://schemas.microsoft.com/office/drawing/2014/main" id="{29D481FF-C6B3-4DF2-8278-99775BC8EE43}"/>
                  </a:ext>
                </a:extLst>
              </p:cNvPr>
              <p:cNvSpPr/>
              <p:nvPr userDrawn="1"/>
            </p:nvSpPr>
            <p:spPr>
              <a:xfrm>
                <a:off x="-3786165" y="3752148"/>
                <a:ext cx="3593091" cy="17526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data bewerken</a:t>
                </a:r>
              </a:p>
            </p:txBody>
          </p:sp>
          <p:sp>
            <p:nvSpPr>
              <p:cNvPr id="90" name="Ovaal 89">
                <a:extLst>
                  <a:ext uri="{FF2B5EF4-FFF2-40B4-BE49-F238E27FC236}">
                    <a16:creationId xmlns:a16="http://schemas.microsoft.com/office/drawing/2014/main" id="{7A2B02A4-9118-46B7-98CF-F6B40C97DC16}"/>
                  </a:ext>
                </a:extLst>
              </p:cNvPr>
              <p:cNvSpPr/>
              <p:nvPr userDrawn="1"/>
            </p:nvSpPr>
            <p:spPr>
              <a:xfrm>
                <a:off x="-3603587" y="421674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1" name="Rechthoek 90">
                <a:extLst>
                  <a:ext uri="{FF2B5EF4-FFF2-40B4-BE49-F238E27FC236}">
                    <a16:creationId xmlns:a16="http://schemas.microsoft.com/office/drawing/2014/main" id="{7FFD4365-4A25-4D91-BF77-3F3E629D2D68}"/>
                  </a:ext>
                </a:extLst>
              </p:cNvPr>
              <p:cNvSpPr/>
              <p:nvPr userDrawn="1"/>
            </p:nvSpPr>
            <p:spPr>
              <a:xfrm>
                <a:off x="-3319415" y="4216747"/>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‘Gegevens bewerken’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2" name="Groep 91">
                <a:extLst>
                  <a:ext uri="{FF2B5EF4-FFF2-40B4-BE49-F238E27FC236}">
                    <a16:creationId xmlns:a16="http://schemas.microsoft.com/office/drawing/2014/main" id="{D5015839-E1CC-4164-86FC-C92BE2CDC8F5}"/>
                  </a:ext>
                </a:extLst>
              </p:cNvPr>
              <p:cNvGrpSpPr/>
              <p:nvPr userDrawn="1"/>
            </p:nvGrpSpPr>
            <p:grpSpPr>
              <a:xfrm>
                <a:off x="-3314821" y="4656539"/>
                <a:ext cx="1495189" cy="563933"/>
                <a:chOff x="-3314821" y="3310415"/>
                <a:chExt cx="1495189" cy="563933"/>
              </a:xfrm>
            </p:grpSpPr>
            <p:sp>
              <p:nvSpPr>
                <p:cNvPr id="97" name="Rechthoek 96">
                  <a:extLst>
                    <a:ext uri="{FF2B5EF4-FFF2-40B4-BE49-F238E27FC236}">
                      <a16:creationId xmlns:a16="http://schemas.microsoft.com/office/drawing/2014/main" id="{AFD3EA65-8425-4335-8DC2-A42ADE0A32EF}"/>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8" name="Rechthoek 97">
                  <a:extLst>
                    <a:ext uri="{FF2B5EF4-FFF2-40B4-BE49-F238E27FC236}">
                      <a16:creationId xmlns:a16="http://schemas.microsoft.com/office/drawing/2014/main" id="{DC6A3DD1-0591-4BF7-99BD-AE7827F003A4}"/>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9" name="Tekstvak 98">
                  <a:extLst>
                    <a:ext uri="{FF2B5EF4-FFF2-40B4-BE49-F238E27FC236}">
                      <a16:creationId xmlns:a16="http://schemas.microsoft.com/office/drawing/2014/main" id="{0D549732-956C-47F6-84B9-C6EA0398CF2F}"/>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Grafiektype wijzigen</a:t>
                  </a:r>
                </a:p>
              </p:txBody>
            </p:sp>
            <p:sp>
              <p:nvSpPr>
                <p:cNvPr id="100" name="Tekstvak 99">
                  <a:extLst>
                    <a:ext uri="{FF2B5EF4-FFF2-40B4-BE49-F238E27FC236}">
                      <a16:creationId xmlns:a16="http://schemas.microsoft.com/office/drawing/2014/main" id="{FFD6CACD-C828-4186-9ADB-D4193519863C}"/>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Gegevens bewerken</a:t>
                  </a:r>
                </a:p>
              </p:txBody>
            </p:sp>
            <p:sp>
              <p:nvSpPr>
                <p:cNvPr id="101" name="Vrije vorm: vorm 100">
                  <a:extLst>
                    <a:ext uri="{FF2B5EF4-FFF2-40B4-BE49-F238E27FC236}">
                      <a16:creationId xmlns:a16="http://schemas.microsoft.com/office/drawing/2014/main" id="{AEF53839-8447-41F6-B8D7-C1FC9E030BF0}"/>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grpSp>
              <p:nvGrpSpPr>
                <p:cNvPr id="102" name="Groep 101">
                  <a:extLst>
                    <a:ext uri="{FF2B5EF4-FFF2-40B4-BE49-F238E27FC236}">
                      <a16:creationId xmlns:a16="http://schemas.microsoft.com/office/drawing/2014/main" id="{CE73A4C5-81B4-4E72-8838-3081A4387E53}"/>
                    </a:ext>
                  </a:extLst>
                </p:cNvPr>
                <p:cNvGrpSpPr/>
                <p:nvPr userDrawn="1"/>
              </p:nvGrpSpPr>
              <p:grpSpPr>
                <a:xfrm>
                  <a:off x="-3261976" y="3361742"/>
                  <a:ext cx="139861" cy="152244"/>
                  <a:chOff x="12574450" y="6053892"/>
                  <a:chExt cx="169232" cy="184215"/>
                </a:xfrm>
              </p:grpSpPr>
              <p:sp>
                <p:nvSpPr>
                  <p:cNvPr id="122" name="Rechthoek 121">
                    <a:extLst>
                      <a:ext uri="{FF2B5EF4-FFF2-40B4-BE49-F238E27FC236}">
                        <a16:creationId xmlns:a16="http://schemas.microsoft.com/office/drawing/2014/main" id="{382A52DE-14E8-49D7-930D-794751AF6758}"/>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23" name="Rechthoek 122">
                    <a:extLst>
                      <a:ext uri="{FF2B5EF4-FFF2-40B4-BE49-F238E27FC236}">
                        <a16:creationId xmlns:a16="http://schemas.microsoft.com/office/drawing/2014/main" id="{6DB90010-F51C-427D-B3AF-C56E2004D51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sp>
                <p:nvSpPr>
                  <p:cNvPr id="124" name="Rechthoek 123">
                    <a:extLst>
                      <a:ext uri="{FF2B5EF4-FFF2-40B4-BE49-F238E27FC236}">
                        <a16:creationId xmlns:a16="http://schemas.microsoft.com/office/drawing/2014/main" id="{305DC0F8-0517-4D4A-A5E7-599CB2B1E7E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103" name="Groep 102">
                  <a:extLst>
                    <a:ext uri="{FF2B5EF4-FFF2-40B4-BE49-F238E27FC236}">
                      <a16:creationId xmlns:a16="http://schemas.microsoft.com/office/drawing/2014/main" id="{B8223D4F-714B-4BD1-9023-64A7283D70AC}"/>
                    </a:ext>
                  </a:extLst>
                </p:cNvPr>
                <p:cNvGrpSpPr/>
                <p:nvPr userDrawn="1"/>
              </p:nvGrpSpPr>
              <p:grpSpPr>
                <a:xfrm>
                  <a:off x="-3261070" y="3635199"/>
                  <a:ext cx="168905" cy="104490"/>
                  <a:chOff x="-3261070" y="3620931"/>
                  <a:chExt cx="193920" cy="119965"/>
                </a:xfrm>
              </p:grpSpPr>
              <p:sp>
                <p:nvSpPr>
                  <p:cNvPr id="104" name="Rechthoek 103">
                    <a:extLst>
                      <a:ext uri="{FF2B5EF4-FFF2-40B4-BE49-F238E27FC236}">
                        <a16:creationId xmlns:a16="http://schemas.microsoft.com/office/drawing/2014/main" id="{ADB20AC8-15D5-4563-A96D-F6218016299A}"/>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05" name="Groep 104">
                    <a:extLst>
                      <a:ext uri="{FF2B5EF4-FFF2-40B4-BE49-F238E27FC236}">
                        <a16:creationId xmlns:a16="http://schemas.microsoft.com/office/drawing/2014/main" id="{ADDFE956-46C8-433D-BC53-8AA8C7B6B8EB}"/>
                      </a:ext>
                    </a:extLst>
                  </p:cNvPr>
                  <p:cNvGrpSpPr/>
                  <p:nvPr userDrawn="1"/>
                </p:nvGrpSpPr>
                <p:grpSpPr>
                  <a:xfrm>
                    <a:off x="-3261070" y="3622063"/>
                    <a:ext cx="141113" cy="117345"/>
                    <a:chOff x="1094874" y="-878306"/>
                    <a:chExt cx="867364" cy="613611"/>
                  </a:xfrm>
                </p:grpSpPr>
                <p:cxnSp>
                  <p:nvCxnSpPr>
                    <p:cNvPr id="115" name="Rechte verbindingslijn 114">
                      <a:extLst>
                        <a:ext uri="{FF2B5EF4-FFF2-40B4-BE49-F238E27FC236}">
                          <a16:creationId xmlns:a16="http://schemas.microsoft.com/office/drawing/2014/main" id="{09881C58-FEC2-4A91-8D06-DA6DD43E948B}"/>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6" name="Rechte verbindingslijn 115">
                      <a:extLst>
                        <a:ext uri="{FF2B5EF4-FFF2-40B4-BE49-F238E27FC236}">
                          <a16:creationId xmlns:a16="http://schemas.microsoft.com/office/drawing/2014/main" id="{52B1EEBB-446B-4433-9200-30594591404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7" name="Groep 116">
                      <a:extLst>
                        <a:ext uri="{FF2B5EF4-FFF2-40B4-BE49-F238E27FC236}">
                          <a16:creationId xmlns:a16="http://schemas.microsoft.com/office/drawing/2014/main" id="{EF1EC329-3439-4427-9A4E-D1BD4FBA1F80}"/>
                        </a:ext>
                      </a:extLst>
                    </p:cNvPr>
                    <p:cNvGrpSpPr/>
                    <p:nvPr userDrawn="1"/>
                  </p:nvGrpSpPr>
                  <p:grpSpPr>
                    <a:xfrm>
                      <a:off x="1270535" y="-878306"/>
                      <a:ext cx="526983" cy="613611"/>
                      <a:chOff x="1270535" y="-745959"/>
                      <a:chExt cx="526983" cy="481264"/>
                    </a:xfrm>
                  </p:grpSpPr>
                  <p:cxnSp>
                    <p:nvCxnSpPr>
                      <p:cNvPr id="118" name="Rechte verbindingslijn 117">
                        <a:extLst>
                          <a:ext uri="{FF2B5EF4-FFF2-40B4-BE49-F238E27FC236}">
                            <a16:creationId xmlns:a16="http://schemas.microsoft.com/office/drawing/2014/main" id="{B973B926-228C-4B90-9333-5CDF6BC7A6E5}"/>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9" name="Rechte verbindingslijn 118">
                        <a:extLst>
                          <a:ext uri="{FF2B5EF4-FFF2-40B4-BE49-F238E27FC236}">
                            <a16:creationId xmlns:a16="http://schemas.microsoft.com/office/drawing/2014/main" id="{BC0A888F-576B-47FE-B03C-07D1760FD7AD}"/>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3C1668A8-110B-4B9B-8C31-970629666D1D}"/>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8DDE7D0A-45E0-4330-A5A3-BEB6739BF225}"/>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06" name="Rechte verbindingslijn 105">
                    <a:extLst>
                      <a:ext uri="{FF2B5EF4-FFF2-40B4-BE49-F238E27FC236}">
                        <a16:creationId xmlns:a16="http://schemas.microsoft.com/office/drawing/2014/main" id="{105F4FD1-B876-4033-B580-4944887A1FD2}"/>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7" name="Rechte verbindingslijn 106">
                    <a:extLst>
                      <a:ext uri="{FF2B5EF4-FFF2-40B4-BE49-F238E27FC236}">
                        <a16:creationId xmlns:a16="http://schemas.microsoft.com/office/drawing/2014/main" id="{E095657C-1391-4627-8E4E-B48AD03C28C6}"/>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a:extLst>
                      <a:ext uri="{FF2B5EF4-FFF2-40B4-BE49-F238E27FC236}">
                        <a16:creationId xmlns:a16="http://schemas.microsoft.com/office/drawing/2014/main" id="{B93379A4-947F-413B-BB47-5B2916F4F669}"/>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a:extLst>
                      <a:ext uri="{FF2B5EF4-FFF2-40B4-BE49-F238E27FC236}">
                        <a16:creationId xmlns:a16="http://schemas.microsoft.com/office/drawing/2014/main" id="{1259E15A-516F-4B29-9590-700FE08F5F1B}"/>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110" name="Rechthoek 109">
                    <a:extLst>
                      <a:ext uri="{FF2B5EF4-FFF2-40B4-BE49-F238E27FC236}">
                        <a16:creationId xmlns:a16="http://schemas.microsoft.com/office/drawing/2014/main" id="{D157E865-7321-4984-88D9-6E9BD6A060CA}"/>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nvGrpSpPr>
                  <p:cNvPr id="111" name="Groep 110">
                    <a:extLst>
                      <a:ext uri="{FF2B5EF4-FFF2-40B4-BE49-F238E27FC236}">
                        <a16:creationId xmlns:a16="http://schemas.microsoft.com/office/drawing/2014/main" id="{68A5EDEF-A3B7-4D6B-9CDA-EE36AFA6A323}"/>
                      </a:ext>
                    </a:extLst>
                  </p:cNvPr>
                  <p:cNvGrpSpPr/>
                  <p:nvPr userDrawn="1"/>
                </p:nvGrpSpPr>
                <p:grpSpPr>
                  <a:xfrm rot="2700000">
                    <a:off x="-3158000" y="3650045"/>
                    <a:ext cx="34350" cy="147351"/>
                    <a:chOff x="3148392" y="-836646"/>
                    <a:chExt cx="132124" cy="596095"/>
                  </a:xfrm>
                  <a:solidFill>
                    <a:srgbClr val="3399FF"/>
                  </a:solidFill>
                </p:grpSpPr>
                <p:sp>
                  <p:nvSpPr>
                    <p:cNvPr id="112" name="Rechthoek 111">
                      <a:extLst>
                        <a:ext uri="{FF2B5EF4-FFF2-40B4-BE49-F238E27FC236}">
                          <a16:creationId xmlns:a16="http://schemas.microsoft.com/office/drawing/2014/main" id="{4DAD7C11-1E3E-4AFE-9E90-0CD097C086F7}"/>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3" name="Rechthoek: afgeronde bovenhoeken 112">
                      <a:extLst>
                        <a:ext uri="{FF2B5EF4-FFF2-40B4-BE49-F238E27FC236}">
                          <a16:creationId xmlns:a16="http://schemas.microsoft.com/office/drawing/2014/main" id="{C7C274C2-FFB4-4EA4-851E-9669C8260807}"/>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4" name="Gelijkbenige driehoek 113">
                      <a:extLst>
                        <a:ext uri="{FF2B5EF4-FFF2-40B4-BE49-F238E27FC236}">
                          <a16:creationId xmlns:a16="http://schemas.microsoft.com/office/drawing/2014/main" id="{B5E1C0EE-8722-495B-8280-98B5879C4687}"/>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sp>
            <p:nvSpPr>
              <p:cNvPr id="93" name="Rechthoek 92">
                <a:extLst>
                  <a:ext uri="{FF2B5EF4-FFF2-40B4-BE49-F238E27FC236}">
                    <a16:creationId xmlns:a16="http://schemas.microsoft.com/office/drawing/2014/main" id="{05906D92-23F9-49FA-8E9F-FA5AD7BACC20}"/>
                  </a:ext>
                </a:extLst>
              </p:cNvPr>
              <p:cNvSpPr/>
              <p:nvPr userDrawn="1"/>
            </p:nvSpPr>
            <p:spPr>
              <a:xfrm>
                <a:off x="-3786437" y="540535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94" name="ICOON_info">
                <a:extLst>
                  <a:ext uri="{FF2B5EF4-FFF2-40B4-BE49-F238E27FC236}">
                    <a16:creationId xmlns:a16="http://schemas.microsoft.com/office/drawing/2014/main" id="{30463973-5819-4263-9B7B-E02A10754D05}"/>
                  </a:ext>
                </a:extLst>
              </p:cNvPr>
              <p:cNvGrpSpPr/>
              <p:nvPr userDrawn="1"/>
            </p:nvGrpSpPr>
            <p:grpSpPr>
              <a:xfrm>
                <a:off x="-376736" y="5269335"/>
                <a:ext cx="283685" cy="283685"/>
                <a:chOff x="-510741" y="5913713"/>
                <a:chExt cx="267555" cy="267555"/>
              </a:xfrm>
            </p:grpSpPr>
            <p:sp>
              <p:nvSpPr>
                <p:cNvPr id="95" name="Ovaal 94">
                  <a:extLst>
                    <a:ext uri="{FF2B5EF4-FFF2-40B4-BE49-F238E27FC236}">
                      <a16:creationId xmlns:a16="http://schemas.microsoft.com/office/drawing/2014/main" id="{E10DD3EB-E689-495E-B9D8-E3D94DA83DD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6" name="Graphic 163" descr="Informatie">
                  <a:extLst>
                    <a:ext uri="{FF2B5EF4-FFF2-40B4-BE49-F238E27FC236}">
                      <a16:creationId xmlns:a16="http://schemas.microsoft.com/office/drawing/2014/main" id="{7EE336EE-0157-406C-BB4F-B9632A80B9B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nvGrpSpPr>
            <p:cNvPr id="70" name="INSTRUCTIE">
              <a:extLst>
                <a:ext uri="{FF2B5EF4-FFF2-40B4-BE49-F238E27FC236}">
                  <a16:creationId xmlns:a16="http://schemas.microsoft.com/office/drawing/2014/main" id="{3FE8834D-8107-496B-852C-A737EF4C6092}"/>
                </a:ext>
              </a:extLst>
            </p:cNvPr>
            <p:cNvGrpSpPr/>
            <p:nvPr userDrawn="1"/>
          </p:nvGrpSpPr>
          <p:grpSpPr>
            <a:xfrm>
              <a:off x="-3786165" y="1"/>
              <a:ext cx="3593091" cy="3570215"/>
              <a:chOff x="-3786165" y="1"/>
              <a:chExt cx="3593091" cy="3570215"/>
            </a:xfrm>
          </p:grpSpPr>
          <p:sp>
            <p:nvSpPr>
              <p:cNvPr id="71" name="Rechthoek 70">
                <a:extLst>
                  <a:ext uri="{FF2B5EF4-FFF2-40B4-BE49-F238E27FC236}">
                    <a16:creationId xmlns:a16="http://schemas.microsoft.com/office/drawing/2014/main" id="{DA78FC21-5B7D-47C6-82CF-2FC0AEDFEA55}"/>
                  </a:ext>
                </a:extLst>
              </p:cNvPr>
              <p:cNvSpPr/>
              <p:nvPr userDrawn="1"/>
            </p:nvSpPr>
            <p:spPr>
              <a:xfrm>
                <a:off x="-3786165" y="1"/>
                <a:ext cx="3593091" cy="3570215"/>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Grafiek invoegen/opmaken</a:t>
                </a:r>
              </a:p>
            </p:txBody>
          </p:sp>
          <p:sp>
            <p:nvSpPr>
              <p:cNvPr id="72" name="Ovaal 71">
                <a:extLst>
                  <a:ext uri="{FF2B5EF4-FFF2-40B4-BE49-F238E27FC236}">
                    <a16:creationId xmlns:a16="http://schemas.microsoft.com/office/drawing/2014/main" id="{4BDA4D97-6502-4A2A-9731-DA42254E2277}"/>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3" name="Rechthoek 72">
                <a:extLst>
                  <a:ext uri="{FF2B5EF4-FFF2-40B4-BE49-F238E27FC236}">
                    <a16:creationId xmlns:a16="http://schemas.microsoft.com/office/drawing/2014/main" id="{E307DB95-8810-44B5-912E-D0F031E4BDB4}"/>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grafiek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grafiek in te voegen</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74" name="Ovaal 73">
                <a:extLst>
                  <a:ext uri="{FF2B5EF4-FFF2-40B4-BE49-F238E27FC236}">
                    <a16:creationId xmlns:a16="http://schemas.microsoft.com/office/drawing/2014/main" id="{851693E7-38E2-48C7-8A6B-E71BAF04D111}"/>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5" name="Rechthoek 74">
                <a:extLst>
                  <a:ext uri="{FF2B5EF4-FFF2-40B4-BE49-F238E27FC236}">
                    <a16:creationId xmlns:a16="http://schemas.microsoft.com/office/drawing/2014/main" id="{0D5FDFF2-509D-4FDF-98DB-DD858AD4FAA5}"/>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grafiek</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6" name="Groep 75">
                <a:extLst>
                  <a:ext uri="{FF2B5EF4-FFF2-40B4-BE49-F238E27FC236}">
                    <a16:creationId xmlns:a16="http://schemas.microsoft.com/office/drawing/2014/main" id="{BEBACDE7-7EF5-4D2B-B51F-A1622AEA51D1}"/>
                  </a:ext>
                </a:extLst>
              </p:cNvPr>
              <p:cNvGrpSpPr/>
              <p:nvPr userDrawn="1"/>
            </p:nvGrpSpPr>
            <p:grpSpPr>
              <a:xfrm>
                <a:off x="-3311319" y="2164285"/>
                <a:ext cx="825500" cy="209550"/>
                <a:chOff x="13504624" y="2482850"/>
                <a:chExt cx="825500" cy="209550"/>
              </a:xfrm>
            </p:grpSpPr>
            <p:sp>
              <p:nvSpPr>
                <p:cNvPr id="86" name="Rechthoek 85">
                  <a:extLst>
                    <a:ext uri="{FF2B5EF4-FFF2-40B4-BE49-F238E27FC236}">
                      <a16:creationId xmlns:a16="http://schemas.microsoft.com/office/drawing/2014/main" id="{3E27B5F6-8F9D-472B-AE71-64F7EFE349B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87" name="Rechte verbindingslijn 86">
                  <a:extLst>
                    <a:ext uri="{FF2B5EF4-FFF2-40B4-BE49-F238E27FC236}">
                      <a16:creationId xmlns:a16="http://schemas.microsoft.com/office/drawing/2014/main" id="{C04E2F86-C30C-45F7-BA9F-9F13EEA743A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8" name="Gelijkbenige driehoek 87">
                  <a:extLst>
                    <a:ext uri="{FF2B5EF4-FFF2-40B4-BE49-F238E27FC236}">
                      <a16:creationId xmlns:a16="http://schemas.microsoft.com/office/drawing/2014/main" id="{AECCAE51-71CD-4A8B-9E1F-2F1720AC2AB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grpSp>
            <p:nvGrpSpPr>
              <p:cNvPr id="77" name="Groep 76">
                <a:extLst>
                  <a:ext uri="{FF2B5EF4-FFF2-40B4-BE49-F238E27FC236}">
                    <a16:creationId xmlns:a16="http://schemas.microsoft.com/office/drawing/2014/main" id="{F7E8558E-7ADF-4F3C-B421-D49622567934}"/>
                  </a:ext>
                </a:extLst>
              </p:cNvPr>
              <p:cNvGrpSpPr/>
              <p:nvPr userDrawn="1"/>
            </p:nvGrpSpPr>
            <p:grpSpPr>
              <a:xfrm>
                <a:off x="-3316599" y="1232480"/>
                <a:ext cx="289372" cy="314992"/>
                <a:chOff x="7322769" y="-310267"/>
                <a:chExt cx="289372" cy="314992"/>
              </a:xfrm>
            </p:grpSpPr>
            <p:sp>
              <p:nvSpPr>
                <p:cNvPr id="83" name="Rechthoek 82">
                  <a:extLst>
                    <a:ext uri="{FF2B5EF4-FFF2-40B4-BE49-F238E27FC236}">
                      <a16:creationId xmlns:a16="http://schemas.microsoft.com/office/drawing/2014/main" id="{B5FD9310-0535-40A2-8F22-23047F9A700F}"/>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84" name="Rechthoek 83">
                  <a:extLst>
                    <a:ext uri="{FF2B5EF4-FFF2-40B4-BE49-F238E27FC236}">
                      <a16:creationId xmlns:a16="http://schemas.microsoft.com/office/drawing/2014/main" id="{2070FF47-F887-47F6-8D28-35292E419008}"/>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85" name="Rechthoek 84">
                  <a:extLst>
                    <a:ext uri="{FF2B5EF4-FFF2-40B4-BE49-F238E27FC236}">
                      <a16:creationId xmlns:a16="http://schemas.microsoft.com/office/drawing/2014/main" id="{34F269C9-E577-4823-A9F8-59BB3C1690D4}"/>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sp>
            <p:nvSpPr>
              <p:cNvPr id="78" name="Ovaal 77">
                <a:extLst>
                  <a:ext uri="{FF2B5EF4-FFF2-40B4-BE49-F238E27FC236}">
                    <a16:creationId xmlns:a16="http://schemas.microsoft.com/office/drawing/2014/main" id="{6033094D-6277-433C-A382-72A2B528D76F}"/>
                  </a:ext>
                </a:extLst>
              </p:cNvPr>
              <p:cNvSpPr/>
              <p:nvPr userDrawn="1"/>
            </p:nvSpPr>
            <p:spPr>
              <a:xfrm>
                <a:off x="-3603587"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79" name="Rechthoek 78">
                <a:extLst>
                  <a:ext uri="{FF2B5EF4-FFF2-40B4-BE49-F238E27FC236}">
                    <a16:creationId xmlns:a16="http://schemas.microsoft.com/office/drawing/2014/main" id="{5575D980-2F59-49C5-8FA8-B01EC9DAB3CF}"/>
                  </a:ext>
                </a:extLst>
              </p:cNvPr>
              <p:cNvSpPr/>
              <p:nvPr userDrawn="1"/>
            </p:nvSpPr>
            <p:spPr>
              <a:xfrm>
                <a:off x="-3319415" y="2555610"/>
                <a:ext cx="2944682" cy="47686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Verander de opmaak van de grafiek door onderdelen van de grafiek aan te klikken en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‘Opmaak’ </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te gaan. </a:t>
                </a:r>
              </a:p>
            </p:txBody>
          </p:sp>
          <p:grpSp>
            <p:nvGrpSpPr>
              <p:cNvPr id="80" name="Groep 79">
                <a:extLst>
                  <a:ext uri="{FF2B5EF4-FFF2-40B4-BE49-F238E27FC236}">
                    <a16:creationId xmlns:a16="http://schemas.microsoft.com/office/drawing/2014/main" id="{F5C2B810-68D2-4331-8191-524382DDCB44}"/>
                  </a:ext>
                </a:extLst>
              </p:cNvPr>
              <p:cNvGrpSpPr/>
              <p:nvPr userDrawn="1"/>
            </p:nvGrpSpPr>
            <p:grpSpPr>
              <a:xfrm>
                <a:off x="-3312582" y="3144513"/>
                <a:ext cx="576000" cy="246597"/>
                <a:chOff x="-3312582" y="1060763"/>
                <a:chExt cx="576000" cy="246597"/>
              </a:xfrm>
            </p:grpSpPr>
            <p:sp>
              <p:nvSpPr>
                <p:cNvPr id="81" name="Rechthoek 80">
                  <a:extLst>
                    <a:ext uri="{FF2B5EF4-FFF2-40B4-BE49-F238E27FC236}">
                      <a16:creationId xmlns:a16="http://schemas.microsoft.com/office/drawing/2014/main" id="{366A6260-10ED-4DC1-971F-7EA78E245B35}"/>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1050" b="1" noProof="0" dirty="0">
                      <a:solidFill>
                        <a:srgbClr val="B74629"/>
                      </a:solidFill>
                      <a:latin typeface="Calibri" panose="020F0502020204030204" pitchFamily="34" charset="0"/>
                      <a:cs typeface="Calibri" panose="020F0502020204030204" pitchFamily="34" charset="0"/>
                    </a:rPr>
                    <a:t>Opmaak</a:t>
                  </a:r>
                </a:p>
              </p:txBody>
            </p:sp>
            <p:sp>
              <p:nvSpPr>
                <p:cNvPr id="82" name="Rechthoek 81">
                  <a:extLst>
                    <a:ext uri="{FF2B5EF4-FFF2-40B4-BE49-F238E27FC236}">
                      <a16:creationId xmlns:a16="http://schemas.microsoft.com/office/drawing/2014/main" id="{4593C876-BF69-4D13-BF86-B6F4836C7570}"/>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65" name="Tijdelijke aanduiding voor tabel 16">
            <a:extLst>
              <a:ext uri="{FF2B5EF4-FFF2-40B4-BE49-F238E27FC236}">
                <a16:creationId xmlns:a16="http://schemas.microsoft.com/office/drawing/2014/main" id="{3E859572-DFB8-4856-AFE7-CAB06FA95306}"/>
              </a:ext>
            </a:extLst>
          </p:cNvPr>
          <p:cNvSpPr>
            <a:spLocks noGrp="1"/>
          </p:cNvSpPr>
          <p:nvPr>
            <p:ph type="tbl" sz="quarter" idx="16" hasCustomPrompt="1"/>
          </p:nvPr>
        </p:nvSpPr>
        <p:spPr>
          <a:xfrm>
            <a:off x="515938" y="1784517"/>
            <a:ext cx="11160124" cy="4555958"/>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tabel in te voegen</a:t>
            </a:r>
          </a:p>
        </p:txBody>
      </p:sp>
    </p:spTree>
    <p:extLst>
      <p:ext uri="{BB962C8B-B14F-4D97-AF65-F5344CB8AC3E}">
        <p14:creationId xmlns:p14="http://schemas.microsoft.com/office/powerpoint/2010/main" val="339273705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 FOTO - TEKST (HORIZONTAAL)">
    <p:spTree>
      <p:nvGrpSpPr>
        <p:cNvPr id="1" name=""/>
        <p:cNvGrpSpPr/>
        <p:nvPr/>
      </p:nvGrpSpPr>
      <p:grpSpPr>
        <a:xfrm>
          <a:off x="0" y="0"/>
          <a:ext cx="0" cy="0"/>
          <a:chOff x="0" y="0"/>
          <a:chExt cx="0" cy="0"/>
        </a:xfrm>
      </p:grpSpPr>
      <p:sp>
        <p:nvSpPr>
          <p:cNvPr id="11" name="Tijdelijke aanduiding voor afbeelding 16">
            <a:extLst>
              <a:ext uri="{FF2B5EF4-FFF2-40B4-BE49-F238E27FC236}">
                <a16:creationId xmlns:a16="http://schemas.microsoft.com/office/drawing/2014/main" id="{2C26AAE2-9E04-4B1D-8D29-B24111007579}"/>
              </a:ext>
            </a:extLst>
          </p:cNvPr>
          <p:cNvSpPr>
            <a:spLocks noGrp="1"/>
          </p:cNvSpPr>
          <p:nvPr>
            <p:ph type="pic" sz="quarter" idx="13" hasCustomPrompt="1"/>
          </p:nvPr>
        </p:nvSpPr>
        <p:spPr>
          <a:xfrm>
            <a:off x="0" y="0"/>
            <a:ext cx="12192001" cy="3429000"/>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9" name="Tijdelijke aanduiding voor tekst 8">
            <a:extLst>
              <a:ext uri="{FF2B5EF4-FFF2-40B4-BE49-F238E27FC236}">
                <a16:creationId xmlns:a16="http://schemas.microsoft.com/office/drawing/2014/main" id="{86997B55-AA5F-4926-827F-FFB10A3DC351}"/>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3778283"/>
            <a:ext cx="11160125" cy="874689"/>
          </a:xfrm>
        </p:spPr>
        <p:txBody>
          <a:bodyPr/>
          <a:lstStyle/>
          <a:p>
            <a:r>
              <a:rPr lang="nl-NL" noProof="0" dirty="0"/>
              <a:t>Plaats de titel van de dia hier</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082809"/>
            <a:ext cx="2933400" cy="151790"/>
          </a:xfrm>
        </p:spPr>
        <p:txBody>
          <a:bodyPr/>
          <a:lstStyle/>
          <a:p>
            <a:fld id="{731CD031-FC28-41D7-9493-FCE2B056A56B}" type="datetime4">
              <a:rPr lang="nl-NL" noProof="0" smtClean="0"/>
              <a:t>11 januari 2024</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082809"/>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082809"/>
            <a:ext cx="284597" cy="151790"/>
          </a:xfrm>
        </p:spPr>
        <p:txBody>
          <a:bodyPr/>
          <a:lstStyle/>
          <a:p>
            <a:fld id="{D7B5DC5B-6873-43DB-ADC7-B15ACCE0DFDB}" type="slidenum">
              <a:rPr lang="nl-NL" noProof="0" smtClean="0"/>
              <a:t>‹#›</a:t>
            </a:fld>
            <a:endParaRPr lang="nl-NL" noProof="0" dirty="0"/>
          </a:p>
        </p:txBody>
      </p:sp>
      <p:sp>
        <p:nvSpPr>
          <p:cNvPr id="7" name="Rechthoek: afgeronde hoeken 6">
            <a:extLst>
              <a:ext uri="{FF2B5EF4-FFF2-40B4-BE49-F238E27FC236}">
                <a16:creationId xmlns:a16="http://schemas.microsoft.com/office/drawing/2014/main" id="{5682581D-A08E-4726-919C-43E290CAC50C}"/>
              </a:ext>
            </a:extLst>
          </p:cNvPr>
          <p:cNvSpPr/>
          <p:nvPr userDrawn="1"/>
        </p:nvSpPr>
        <p:spPr>
          <a:xfrm>
            <a:off x="0" y="-429492"/>
            <a:ext cx="5431487"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50% FOTO - TEKST (HORIZONTAAL)</a:t>
            </a:r>
          </a:p>
        </p:txBody>
      </p:sp>
      <p:sp>
        <p:nvSpPr>
          <p:cNvPr id="8" name="Tijdelijke aanduiding voor tekst 7">
            <a:extLst>
              <a:ext uri="{FF2B5EF4-FFF2-40B4-BE49-F238E27FC236}">
                <a16:creationId xmlns:a16="http://schemas.microsoft.com/office/drawing/2014/main" id="{34301C3C-7192-4E7A-8F6C-F9C9F2C1AF74}"/>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10" name="Tijdelijke aanduiding voor verticale tekst 2">
            <a:extLst>
              <a:ext uri="{FF2B5EF4-FFF2-40B4-BE49-F238E27FC236}">
                <a16:creationId xmlns:a16="http://schemas.microsoft.com/office/drawing/2014/main" id="{2385E53E-BBEF-4C9A-9E57-4CDDADCF931B}"/>
              </a:ext>
            </a:extLst>
          </p:cNvPr>
          <p:cNvSpPr>
            <a:spLocks noGrp="1"/>
          </p:cNvSpPr>
          <p:nvPr>
            <p:ph type="body" orient="vert" idx="1" hasCustomPrompt="1"/>
          </p:nvPr>
        </p:nvSpPr>
        <p:spPr>
          <a:xfrm>
            <a:off x="515938" y="5007304"/>
            <a:ext cx="11160124" cy="1128713"/>
          </a:xfrm>
        </p:spPr>
        <p:txBody>
          <a:bodyPr vert="horz" numCol="2" spcCol="18000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p:txBody>
      </p:sp>
      <p:grpSp>
        <p:nvGrpSpPr>
          <p:cNvPr id="12" name="INSTRUCTIE">
            <a:extLst>
              <a:ext uri="{FF2B5EF4-FFF2-40B4-BE49-F238E27FC236}">
                <a16:creationId xmlns:a16="http://schemas.microsoft.com/office/drawing/2014/main" id="{A6A01F48-22A8-46D9-BB60-296185B5EC3E}"/>
              </a:ext>
            </a:extLst>
          </p:cNvPr>
          <p:cNvGrpSpPr/>
          <p:nvPr userDrawn="1"/>
        </p:nvGrpSpPr>
        <p:grpSpPr>
          <a:xfrm>
            <a:off x="-3786437" y="0"/>
            <a:ext cx="3693386" cy="5359349"/>
            <a:chOff x="-3786437" y="0"/>
            <a:chExt cx="3693386" cy="5359349"/>
          </a:xfrm>
        </p:grpSpPr>
        <p:sp>
          <p:nvSpPr>
            <p:cNvPr id="13" name="Rechthoek 12">
              <a:extLst>
                <a:ext uri="{FF2B5EF4-FFF2-40B4-BE49-F238E27FC236}">
                  <a16:creationId xmlns:a16="http://schemas.microsoft.com/office/drawing/2014/main" id="{54653F47-A192-409F-9748-3B6CF56F5024}"/>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4" name="Ovaal 13">
              <a:extLst>
                <a:ext uri="{FF2B5EF4-FFF2-40B4-BE49-F238E27FC236}">
                  <a16:creationId xmlns:a16="http://schemas.microsoft.com/office/drawing/2014/main" id="{6EE483A7-1855-4D7B-B90D-52BC5F548C6D}"/>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5" name="Rechthoek 14">
              <a:extLst>
                <a:ext uri="{FF2B5EF4-FFF2-40B4-BE49-F238E27FC236}">
                  <a16:creationId xmlns:a16="http://schemas.microsoft.com/office/drawing/2014/main" id="{807FE15D-31A4-4760-8AE2-35698AAF021E}"/>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6" name="Ovaal 15">
              <a:extLst>
                <a:ext uri="{FF2B5EF4-FFF2-40B4-BE49-F238E27FC236}">
                  <a16:creationId xmlns:a16="http://schemas.microsoft.com/office/drawing/2014/main" id="{3F689252-2E5A-45A6-95FD-9BECCB8DE429}"/>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 name="Rechthoek 16">
              <a:extLst>
                <a:ext uri="{FF2B5EF4-FFF2-40B4-BE49-F238E27FC236}">
                  <a16:creationId xmlns:a16="http://schemas.microsoft.com/office/drawing/2014/main" id="{AF72EB45-D609-4280-8A57-2AD423A6D74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8" name="Rechthoek 17">
              <a:extLst>
                <a:ext uri="{FF2B5EF4-FFF2-40B4-BE49-F238E27FC236}">
                  <a16:creationId xmlns:a16="http://schemas.microsoft.com/office/drawing/2014/main" id="{CF717158-F134-49D0-A3E9-289F86F8DCEE}"/>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6B9D1AF5-F23F-4563-A75A-9C8484EF0581}"/>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4873520F-395B-45DF-9602-95E134EDBC1B}"/>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9EAE3A2F-8A56-470B-955D-E43C0C7BFA2A}"/>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A47CA680-F93D-4DC1-A5DD-125256771E8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DC6BEF87-9AD1-4437-938B-D9A53915AB90}"/>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5768293D-1D7D-48F6-BFF0-82AFC4329027}"/>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804187FC-D120-4C6A-9E3C-57980E3DE965}"/>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030E5679-FE83-4F09-8D74-4C2D3BE85602}"/>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8CF81E9B-8CCB-404D-91CF-AC3EF26A843A}"/>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8721B581-ADF7-4899-99C5-DAADECAC8504}"/>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A0B9AAC5-2FBA-4AB1-8996-5D90DAFF4FE0}"/>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EFDD03EC-A90A-42E4-9EC1-8441C45C2EBB}"/>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6BA5C1F0-F93A-40F2-BD4A-42FF3B17C57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0530CBC4-1455-4824-BF8D-E0AFDE79583D}"/>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B27843EF-B8EE-408E-8222-CD988A51F713}"/>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121A6951-1B66-4D36-AFFC-F91072F818F1}"/>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68260434-5C4F-4F41-AEF0-D9DF9E93DD41}"/>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8354AC0A-E340-4E7A-808F-24C0C1F29BF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C847F201-0497-4068-9879-2D8DCCA4B11D}"/>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AB2DB74A-BF6C-45FA-97FB-AABD1891B7DA}"/>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B821667B-D317-4B70-90D9-FAF1E9A5DC48}"/>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70D1A14B-A8D0-4056-A547-94009A1C0BAC}"/>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D9C78D9F-BE00-4DDB-9500-1507F7332F74}"/>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D26365CC-5EDB-4F76-9E5B-787E5AB073F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716108AA-F41A-477F-A66B-63B94C39F75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9C85B420-FCFA-4E46-B2E2-64506CB92309}"/>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2C60C303-504A-4A40-9475-A32EA946C0D3}"/>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7E58F87B-B733-4FCC-AC78-6C672A2DCFA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88D8FD70-3234-47D0-B975-FB760D20A799}"/>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32DEB3FD-87FF-4C08-BF92-B63D649808AD}"/>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028ED0B2-1F98-426F-B463-16F88A35B52A}"/>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ED9AF3E5-4E7E-44EF-9F83-4F39ED13230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72150A66-073F-4384-AAB0-1148DFC2A34F}"/>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558C3485-D33A-4167-8BCF-14241A87AA3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397684BA-83FC-45C1-8749-2388D90066FA}"/>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8DFBECEA-DF00-422A-8CEB-5FDBA368185A}"/>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52C950B8-72CC-41BC-8370-D348C1EA0B3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A42380C2-1C3A-483A-B719-D0AB60922A98}"/>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309BFFD5-4860-419E-A9DC-C385236240BE}"/>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B5C45887-816C-4062-B8D7-7EBBF404A670}"/>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3E180924-58C7-4700-9558-2317F7822EFA}"/>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59308B3A-4114-4FC8-876A-1B7F7AA54B70}"/>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F34730E4-0228-4337-BD4E-9A312F470D9C}"/>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EB04F2F4-325B-4ABC-9647-50E37C20DE66}"/>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EC4405CC-73A6-4CCE-A55A-ACCAEEAADBD9}"/>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94A041B8-0CB7-4337-9046-A5A8B18078CB}"/>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9C07CF37-8824-44D3-B03B-B50D47029B4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F63D55D6-949D-4528-BBE3-3CAB8BD6ABA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B4DC4009-4364-4069-8364-6EA1B066D2B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BD8C8505-3A5A-40AD-85B7-4D0DEE5EBB9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AA29B2C5-E0BB-4AFB-BC4E-DD7095C837B3}"/>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B942738C-4800-4499-9A2E-6417B096F664}"/>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3D7375BB-B667-43EA-AE65-F3607F35EAAB}"/>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B5DE78C0-971C-473F-8551-0668D57EC8F5}"/>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93EF6EEE-F149-473B-9A40-18CC1A6399D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7F4F35C5-39A9-4C3E-9055-9A784B57B77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BF16DC2A-3145-482B-9D51-6055B44655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A06C01B1-1093-4D20-95D8-FA747BDDCD9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C4546A0D-63EC-49A0-B30F-613123C7A99E}"/>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78" name="INSTRUCTIE">
            <a:extLst>
              <a:ext uri="{FF2B5EF4-FFF2-40B4-BE49-F238E27FC236}">
                <a16:creationId xmlns:a16="http://schemas.microsoft.com/office/drawing/2014/main" id="{B0DC836D-1370-49DA-B393-DDF60B20E224}"/>
              </a:ext>
            </a:extLst>
          </p:cNvPr>
          <p:cNvGrpSpPr/>
          <p:nvPr userDrawn="1"/>
        </p:nvGrpSpPr>
        <p:grpSpPr>
          <a:xfrm>
            <a:off x="12377595" y="0"/>
            <a:ext cx="3693386" cy="5270646"/>
            <a:chOff x="-3786437" y="0"/>
            <a:chExt cx="3693386" cy="5270646"/>
          </a:xfrm>
        </p:grpSpPr>
        <p:sp>
          <p:nvSpPr>
            <p:cNvPr id="79" name="Rechthoek 78">
              <a:extLst>
                <a:ext uri="{FF2B5EF4-FFF2-40B4-BE49-F238E27FC236}">
                  <a16:creationId xmlns:a16="http://schemas.microsoft.com/office/drawing/2014/main" id="{A2B8134A-16DA-41DB-8F29-C70FE774805A}"/>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80" name="Rechthoek 79">
              <a:extLst>
                <a:ext uri="{FF2B5EF4-FFF2-40B4-BE49-F238E27FC236}">
                  <a16:creationId xmlns:a16="http://schemas.microsoft.com/office/drawing/2014/main" id="{3ABB4241-4352-4B34-9D0A-C308ACB428BA}"/>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81" name="Ovaal 80">
              <a:extLst>
                <a:ext uri="{FF2B5EF4-FFF2-40B4-BE49-F238E27FC236}">
                  <a16:creationId xmlns:a16="http://schemas.microsoft.com/office/drawing/2014/main" id="{E4E9830D-48A4-4A69-915D-B5A7CB186187}"/>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2" name="Rechthoek 81">
              <a:extLst>
                <a:ext uri="{FF2B5EF4-FFF2-40B4-BE49-F238E27FC236}">
                  <a16:creationId xmlns:a16="http://schemas.microsoft.com/office/drawing/2014/main" id="{F97D9110-CEBD-4B6A-8C5E-F5EE174A7D4E}"/>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3" name="Groep 82">
              <a:extLst>
                <a:ext uri="{FF2B5EF4-FFF2-40B4-BE49-F238E27FC236}">
                  <a16:creationId xmlns:a16="http://schemas.microsoft.com/office/drawing/2014/main" id="{816305C4-8C4F-4581-9C14-03516008841F}"/>
                </a:ext>
              </a:extLst>
            </p:cNvPr>
            <p:cNvGrpSpPr/>
            <p:nvPr userDrawn="1"/>
          </p:nvGrpSpPr>
          <p:grpSpPr>
            <a:xfrm>
              <a:off x="-3316179" y="1231351"/>
              <a:ext cx="294789" cy="318834"/>
              <a:chOff x="14466489" y="1001522"/>
              <a:chExt cx="290627" cy="314333"/>
            </a:xfrm>
          </p:grpSpPr>
          <p:sp>
            <p:nvSpPr>
              <p:cNvPr id="112" name="Rechthoek 111">
                <a:extLst>
                  <a:ext uri="{FF2B5EF4-FFF2-40B4-BE49-F238E27FC236}">
                    <a16:creationId xmlns:a16="http://schemas.microsoft.com/office/drawing/2014/main" id="{D9E9E523-8C19-4CF9-ADB3-D7B94C5964F3}"/>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3" name="Ovaal 112">
                <a:extLst>
                  <a:ext uri="{FF2B5EF4-FFF2-40B4-BE49-F238E27FC236}">
                    <a16:creationId xmlns:a16="http://schemas.microsoft.com/office/drawing/2014/main" id="{D357F3E7-95FB-466F-BE69-7174A9A2E31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4" name="Vrije vorm: vorm 113">
                <a:extLst>
                  <a:ext uri="{FF2B5EF4-FFF2-40B4-BE49-F238E27FC236}">
                    <a16:creationId xmlns:a16="http://schemas.microsoft.com/office/drawing/2014/main" id="{AE43A57C-0A3C-4142-AC55-0E81BCD59949}"/>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5" name="Rechthoek: afgeronde hoeken 114">
                <a:extLst>
                  <a:ext uri="{FF2B5EF4-FFF2-40B4-BE49-F238E27FC236}">
                    <a16:creationId xmlns:a16="http://schemas.microsoft.com/office/drawing/2014/main" id="{BA9B12D0-B984-40B4-A623-BF4431754AE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16" name="Rechte verbindingslijn 115">
                <a:extLst>
                  <a:ext uri="{FF2B5EF4-FFF2-40B4-BE49-F238E27FC236}">
                    <a16:creationId xmlns:a16="http://schemas.microsoft.com/office/drawing/2014/main" id="{64B55FC6-BB5A-48F9-9E38-B903625D719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7" name="Rechte verbindingslijn 116">
                <a:extLst>
                  <a:ext uri="{FF2B5EF4-FFF2-40B4-BE49-F238E27FC236}">
                    <a16:creationId xmlns:a16="http://schemas.microsoft.com/office/drawing/2014/main" id="{85FB6E1B-CAA7-4619-A949-81572A95AC60}"/>
                  </a:ext>
                </a:extLst>
              </p:cNvPr>
              <p:cNvCxnSpPr>
                <a:cxnSpLocks/>
                <a:stCxn id="11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4" name="Ovaal 83">
              <a:extLst>
                <a:ext uri="{FF2B5EF4-FFF2-40B4-BE49-F238E27FC236}">
                  <a16:creationId xmlns:a16="http://schemas.microsoft.com/office/drawing/2014/main" id="{47F53988-D643-46EB-B607-EABE6111D7BE}"/>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5" name="Rechthoek 84">
              <a:extLst>
                <a:ext uri="{FF2B5EF4-FFF2-40B4-BE49-F238E27FC236}">
                  <a16:creationId xmlns:a16="http://schemas.microsoft.com/office/drawing/2014/main" id="{DB5FFDB9-5BA5-491C-9C47-AF483C9298C7}"/>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Groep 85">
              <a:extLst>
                <a:ext uri="{FF2B5EF4-FFF2-40B4-BE49-F238E27FC236}">
                  <a16:creationId xmlns:a16="http://schemas.microsoft.com/office/drawing/2014/main" id="{2C5498F1-B859-402A-A2FD-28F9EC8B2184}"/>
                </a:ext>
              </a:extLst>
            </p:cNvPr>
            <p:cNvGrpSpPr/>
            <p:nvPr userDrawn="1"/>
          </p:nvGrpSpPr>
          <p:grpSpPr>
            <a:xfrm>
              <a:off x="-3311319" y="2164285"/>
              <a:ext cx="825500" cy="209550"/>
              <a:chOff x="13504624" y="2482850"/>
              <a:chExt cx="825500" cy="209550"/>
            </a:xfrm>
          </p:grpSpPr>
          <p:sp>
            <p:nvSpPr>
              <p:cNvPr id="109" name="Rechthoek 108">
                <a:extLst>
                  <a:ext uri="{FF2B5EF4-FFF2-40B4-BE49-F238E27FC236}">
                    <a16:creationId xmlns:a16="http://schemas.microsoft.com/office/drawing/2014/main" id="{06E661C3-5932-4416-A066-D6C67FDF101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10" name="Rechte verbindingslijn 109">
                <a:extLst>
                  <a:ext uri="{FF2B5EF4-FFF2-40B4-BE49-F238E27FC236}">
                    <a16:creationId xmlns:a16="http://schemas.microsoft.com/office/drawing/2014/main" id="{DD05E31E-E2A7-489A-8B56-2C42C1AE48D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1" name="Gelijkbenige driehoek 110">
                <a:extLst>
                  <a:ext uri="{FF2B5EF4-FFF2-40B4-BE49-F238E27FC236}">
                    <a16:creationId xmlns:a16="http://schemas.microsoft.com/office/drawing/2014/main" id="{3BE622D3-CA84-4590-939C-59EF100F48E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87" name="Ovaal 86">
              <a:extLst>
                <a:ext uri="{FF2B5EF4-FFF2-40B4-BE49-F238E27FC236}">
                  <a16:creationId xmlns:a16="http://schemas.microsoft.com/office/drawing/2014/main" id="{556A98B4-A7E5-4B54-A15F-43AB942ED37E}"/>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8" name="Rechthoek 87">
              <a:extLst>
                <a:ext uri="{FF2B5EF4-FFF2-40B4-BE49-F238E27FC236}">
                  <a16:creationId xmlns:a16="http://schemas.microsoft.com/office/drawing/2014/main" id="{D1D4F192-B909-4C08-950C-55CD2ED0E552}"/>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89" name="Groep 88">
              <a:extLst>
                <a:ext uri="{FF2B5EF4-FFF2-40B4-BE49-F238E27FC236}">
                  <a16:creationId xmlns:a16="http://schemas.microsoft.com/office/drawing/2014/main" id="{97AEDBDF-9E0F-4E7D-961D-D04F2AE78A75}"/>
                </a:ext>
              </a:extLst>
            </p:cNvPr>
            <p:cNvGrpSpPr/>
            <p:nvPr userDrawn="1"/>
          </p:nvGrpSpPr>
          <p:grpSpPr>
            <a:xfrm>
              <a:off x="-3408294" y="3643742"/>
              <a:ext cx="622283" cy="612920"/>
              <a:chOff x="12617641" y="3403239"/>
              <a:chExt cx="752963" cy="741634"/>
            </a:xfrm>
          </p:grpSpPr>
          <p:grpSp>
            <p:nvGrpSpPr>
              <p:cNvPr id="93" name="Groep 92">
                <a:extLst>
                  <a:ext uri="{FF2B5EF4-FFF2-40B4-BE49-F238E27FC236}">
                    <a16:creationId xmlns:a16="http://schemas.microsoft.com/office/drawing/2014/main" id="{D717DAE9-3D30-421E-9BD2-636834661505}"/>
                  </a:ext>
                </a:extLst>
              </p:cNvPr>
              <p:cNvGrpSpPr/>
              <p:nvPr userDrawn="1"/>
            </p:nvGrpSpPr>
            <p:grpSpPr>
              <a:xfrm>
                <a:off x="12771530" y="3403239"/>
                <a:ext cx="467176" cy="448491"/>
                <a:chOff x="12782157" y="3403239"/>
                <a:chExt cx="467176" cy="448491"/>
              </a:xfrm>
            </p:grpSpPr>
            <p:grpSp>
              <p:nvGrpSpPr>
                <p:cNvPr id="96" name="Groep 95">
                  <a:extLst>
                    <a:ext uri="{FF2B5EF4-FFF2-40B4-BE49-F238E27FC236}">
                      <a16:creationId xmlns:a16="http://schemas.microsoft.com/office/drawing/2014/main" id="{A11513AA-1AF3-4290-9A7B-2FC0D2FDC253}"/>
                    </a:ext>
                  </a:extLst>
                </p:cNvPr>
                <p:cNvGrpSpPr/>
                <p:nvPr userDrawn="1"/>
              </p:nvGrpSpPr>
              <p:grpSpPr>
                <a:xfrm>
                  <a:off x="12782157" y="3403239"/>
                  <a:ext cx="412976" cy="396132"/>
                  <a:chOff x="13554906" y="3320109"/>
                  <a:chExt cx="443917" cy="425811"/>
                </a:xfrm>
              </p:grpSpPr>
              <p:grpSp>
                <p:nvGrpSpPr>
                  <p:cNvPr id="103" name="Groep 102">
                    <a:extLst>
                      <a:ext uri="{FF2B5EF4-FFF2-40B4-BE49-F238E27FC236}">
                        <a16:creationId xmlns:a16="http://schemas.microsoft.com/office/drawing/2014/main" id="{CF27DED1-0EB8-47C2-95D2-0504452F16FB}"/>
                      </a:ext>
                    </a:extLst>
                  </p:cNvPr>
                  <p:cNvGrpSpPr/>
                  <p:nvPr userDrawn="1"/>
                </p:nvGrpSpPr>
                <p:grpSpPr>
                  <a:xfrm>
                    <a:off x="13554906" y="3320109"/>
                    <a:ext cx="443917" cy="425811"/>
                    <a:chOff x="12909684" y="1276143"/>
                    <a:chExt cx="443917" cy="425811"/>
                  </a:xfrm>
                </p:grpSpPr>
                <p:sp>
                  <p:nvSpPr>
                    <p:cNvPr id="106" name="Rechthoek 105">
                      <a:extLst>
                        <a:ext uri="{FF2B5EF4-FFF2-40B4-BE49-F238E27FC236}">
                          <a16:creationId xmlns:a16="http://schemas.microsoft.com/office/drawing/2014/main" id="{F2048758-4D18-4BAE-B769-3D026DEC6981}"/>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7" name="Rechthoek 106">
                      <a:extLst>
                        <a:ext uri="{FF2B5EF4-FFF2-40B4-BE49-F238E27FC236}">
                          <a16:creationId xmlns:a16="http://schemas.microsoft.com/office/drawing/2014/main" id="{178AFAAE-58C6-43C9-B8A2-AEF5A136BC7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8" name="Ovaal 107">
                      <a:extLst>
                        <a:ext uri="{FF2B5EF4-FFF2-40B4-BE49-F238E27FC236}">
                          <a16:creationId xmlns:a16="http://schemas.microsoft.com/office/drawing/2014/main" id="{309C58F8-C92A-4561-8915-9C21E145696D}"/>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04" name="Afbeelding 103">
                    <a:extLst>
                      <a:ext uri="{FF2B5EF4-FFF2-40B4-BE49-F238E27FC236}">
                        <a16:creationId xmlns:a16="http://schemas.microsoft.com/office/drawing/2014/main" id="{CAD7AA07-FE65-42E5-8F53-9440D8379FB1}"/>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05" name="Afbeelding 104">
                    <a:extLst>
                      <a:ext uri="{FF2B5EF4-FFF2-40B4-BE49-F238E27FC236}">
                        <a16:creationId xmlns:a16="http://schemas.microsoft.com/office/drawing/2014/main" id="{6E0BB2D9-D78E-4D93-8D80-ECAF5675DAEF}"/>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97" name="Groep 96">
                  <a:extLst>
                    <a:ext uri="{FF2B5EF4-FFF2-40B4-BE49-F238E27FC236}">
                      <a16:creationId xmlns:a16="http://schemas.microsoft.com/office/drawing/2014/main" id="{0D4FBBB3-F5D9-496A-992C-2CAED73707BB}"/>
                    </a:ext>
                  </a:extLst>
                </p:cNvPr>
                <p:cNvGrpSpPr/>
                <p:nvPr userDrawn="1"/>
              </p:nvGrpSpPr>
              <p:grpSpPr>
                <a:xfrm>
                  <a:off x="13103513" y="3705268"/>
                  <a:ext cx="145820" cy="146462"/>
                  <a:chOff x="13096169" y="3602278"/>
                  <a:chExt cx="145820" cy="146462"/>
                </a:xfrm>
              </p:grpSpPr>
              <p:sp>
                <p:nvSpPr>
                  <p:cNvPr id="101" name="Rechthoek 100">
                    <a:extLst>
                      <a:ext uri="{FF2B5EF4-FFF2-40B4-BE49-F238E27FC236}">
                        <a16:creationId xmlns:a16="http://schemas.microsoft.com/office/drawing/2014/main" id="{CA4908DB-5CD6-4B1B-BCFF-211E399589E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2" name="Rechthoek 101">
                    <a:extLst>
                      <a:ext uri="{FF2B5EF4-FFF2-40B4-BE49-F238E27FC236}">
                        <a16:creationId xmlns:a16="http://schemas.microsoft.com/office/drawing/2014/main" id="{43695715-E470-4454-83C1-5A9D258472E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8" name="Groep 97">
                  <a:extLst>
                    <a:ext uri="{FF2B5EF4-FFF2-40B4-BE49-F238E27FC236}">
                      <a16:creationId xmlns:a16="http://schemas.microsoft.com/office/drawing/2014/main" id="{AFC3B480-4CBF-4FEF-A4E8-68ACA988E446}"/>
                    </a:ext>
                  </a:extLst>
                </p:cNvPr>
                <p:cNvGrpSpPr/>
                <p:nvPr userDrawn="1"/>
              </p:nvGrpSpPr>
              <p:grpSpPr>
                <a:xfrm rot="10800000">
                  <a:off x="13061402" y="3665637"/>
                  <a:ext cx="145820" cy="146462"/>
                  <a:chOff x="13096169" y="3602278"/>
                  <a:chExt cx="145820" cy="146462"/>
                </a:xfrm>
              </p:grpSpPr>
              <p:sp>
                <p:nvSpPr>
                  <p:cNvPr id="99" name="Rechthoek 98">
                    <a:extLst>
                      <a:ext uri="{FF2B5EF4-FFF2-40B4-BE49-F238E27FC236}">
                        <a16:creationId xmlns:a16="http://schemas.microsoft.com/office/drawing/2014/main" id="{4E947A6A-8F32-4B4A-B15D-EEAA3952CDF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0" name="Rechthoek 99">
                    <a:extLst>
                      <a:ext uri="{FF2B5EF4-FFF2-40B4-BE49-F238E27FC236}">
                        <a16:creationId xmlns:a16="http://schemas.microsoft.com/office/drawing/2014/main" id="{526E97EE-8901-4937-9E4D-81D6E69D11E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94" name="Rechthoek 93">
                <a:extLst>
                  <a:ext uri="{FF2B5EF4-FFF2-40B4-BE49-F238E27FC236}">
                    <a16:creationId xmlns:a16="http://schemas.microsoft.com/office/drawing/2014/main" id="{4FA72639-68D2-4A7D-857D-EA93B6F05AA0}"/>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95" name="Gelijkbenige driehoek 94">
                <a:extLst>
                  <a:ext uri="{FF2B5EF4-FFF2-40B4-BE49-F238E27FC236}">
                    <a16:creationId xmlns:a16="http://schemas.microsoft.com/office/drawing/2014/main" id="{21D0178D-B74B-4B56-8BF2-6C86681CCF88}"/>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0" name="ICOON_info">
              <a:extLst>
                <a:ext uri="{FF2B5EF4-FFF2-40B4-BE49-F238E27FC236}">
                  <a16:creationId xmlns:a16="http://schemas.microsoft.com/office/drawing/2014/main" id="{413011CE-08A9-49FF-9483-EDE06705EA92}"/>
                </a:ext>
              </a:extLst>
            </p:cNvPr>
            <p:cNvGrpSpPr/>
            <p:nvPr userDrawn="1"/>
          </p:nvGrpSpPr>
          <p:grpSpPr>
            <a:xfrm>
              <a:off x="-376736" y="4271597"/>
              <a:ext cx="283685" cy="283685"/>
              <a:chOff x="-510741" y="5913713"/>
              <a:chExt cx="267555" cy="267555"/>
            </a:xfrm>
          </p:grpSpPr>
          <p:sp>
            <p:nvSpPr>
              <p:cNvPr id="91" name="Ovaal 90">
                <a:extLst>
                  <a:ext uri="{FF2B5EF4-FFF2-40B4-BE49-F238E27FC236}">
                    <a16:creationId xmlns:a16="http://schemas.microsoft.com/office/drawing/2014/main" id="{F9FAB2A6-1B81-484A-AEB2-5376FF42BEE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2" name="Graphic 163" descr="Informatie">
                <a:extLst>
                  <a:ext uri="{FF2B5EF4-FFF2-40B4-BE49-F238E27FC236}">
                    <a16:creationId xmlns:a16="http://schemas.microsoft.com/office/drawing/2014/main" id="{64C10FAF-2766-435F-801F-5C8C0779A82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26165893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93" name="Rechthoek 92">
            <a:extLst>
              <a:ext uri="{FF2B5EF4-FFF2-40B4-BE49-F238E27FC236}">
                <a16:creationId xmlns:a16="http://schemas.microsoft.com/office/drawing/2014/main" id="{CB12371B-E581-4E9C-A7EC-A6647C67FEAC}"/>
              </a:ext>
            </a:extLst>
          </p:cNvPr>
          <p:cNvSpPr/>
          <p:nvPr userDrawn="1"/>
        </p:nvSpPr>
        <p:spPr>
          <a:xfrm>
            <a:off x="7321055" y="0"/>
            <a:ext cx="4870946" cy="6858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28" name="Vrije vorm: vorm 27">
            <a:extLst>
              <a:ext uri="{FF2B5EF4-FFF2-40B4-BE49-F238E27FC236}">
                <a16:creationId xmlns:a16="http://schemas.microsoft.com/office/drawing/2014/main" id="{79C4A7C2-D95E-409A-A2EC-DB52DD022004}"/>
              </a:ext>
            </a:extLst>
          </p:cNvPr>
          <p:cNvSpPr/>
          <p:nvPr userDrawn="1"/>
        </p:nvSpPr>
        <p:spPr>
          <a:xfrm>
            <a:off x="0" y="1"/>
            <a:ext cx="8931297" cy="6858000"/>
          </a:xfrm>
          <a:custGeom>
            <a:avLst/>
            <a:gdLst>
              <a:gd name="connsiteX0" fmla="*/ 0 w 8931297"/>
              <a:gd name="connsiteY0" fmla="*/ 0 h 6866965"/>
              <a:gd name="connsiteX1" fmla="*/ 7704166 w 8931297"/>
              <a:gd name="connsiteY1" fmla="*/ 0 h 6866965"/>
              <a:gd name="connsiteX2" fmla="*/ 7704166 w 8931297"/>
              <a:gd name="connsiteY2" fmla="*/ 1 h 6866965"/>
              <a:gd name="connsiteX3" fmla="*/ 8198649 w 8931297"/>
              <a:gd name="connsiteY3" fmla="*/ 1 h 6866965"/>
              <a:gd name="connsiteX4" fmla="*/ 8273022 w 8931297"/>
              <a:gd name="connsiteY4" fmla="*/ 145213 h 6866965"/>
              <a:gd name="connsiteX5" fmla="*/ 8931297 w 8931297"/>
              <a:gd name="connsiteY5" fmla="*/ 3039310 h 6866965"/>
              <a:gd name="connsiteX6" fmla="*/ 7791229 w 8931297"/>
              <a:gd name="connsiteY6" fmla="*/ 6771636 h 6866965"/>
              <a:gd name="connsiteX7" fmla="*/ 7723439 w 8931297"/>
              <a:gd name="connsiteY7" fmla="*/ 6866965 h 6866965"/>
              <a:gd name="connsiteX8" fmla="*/ 4176201 w 8931297"/>
              <a:gd name="connsiteY8" fmla="*/ 6866965 h 6866965"/>
              <a:gd name="connsiteX9" fmla="*/ 4176201 w 8931297"/>
              <a:gd name="connsiteY9" fmla="*/ 6866964 h 6866965"/>
              <a:gd name="connsiteX10" fmla="*/ 0 w 8931297"/>
              <a:gd name="connsiteY10" fmla="*/ 6866964 h 6866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31297" h="6866965">
                <a:moveTo>
                  <a:pt x="0" y="0"/>
                </a:moveTo>
                <a:lnTo>
                  <a:pt x="7704166" y="0"/>
                </a:lnTo>
                <a:lnTo>
                  <a:pt x="7704166" y="1"/>
                </a:lnTo>
                <a:lnTo>
                  <a:pt x="8198649" y="1"/>
                </a:lnTo>
                <a:lnTo>
                  <a:pt x="8273022" y="145213"/>
                </a:lnTo>
                <a:cubicBezTo>
                  <a:pt x="8694885" y="1020721"/>
                  <a:pt x="8931297" y="2002407"/>
                  <a:pt x="8931297" y="3039310"/>
                </a:cubicBezTo>
                <a:cubicBezTo>
                  <a:pt x="8931297" y="4421848"/>
                  <a:pt x="8511009" y="5706222"/>
                  <a:pt x="7791229" y="6771636"/>
                </a:cubicBezTo>
                <a:lnTo>
                  <a:pt x="7723439" y="6866965"/>
                </a:lnTo>
                <a:lnTo>
                  <a:pt x="4176201" y="6866965"/>
                </a:lnTo>
                <a:lnTo>
                  <a:pt x="4176201" y="6866964"/>
                </a:lnTo>
                <a:lnTo>
                  <a:pt x="0" y="686696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 name="Rechthoek 10">
            <a:extLst>
              <a:ext uri="{FF2B5EF4-FFF2-40B4-BE49-F238E27FC236}">
                <a16:creationId xmlns:a16="http://schemas.microsoft.com/office/drawing/2014/main" id="{13351D02-6757-459D-8F9F-9A868042C472}"/>
              </a:ext>
            </a:extLst>
          </p:cNvPr>
          <p:cNvSpPr/>
          <p:nvPr userDrawn="1"/>
        </p:nvSpPr>
        <p:spPr>
          <a:xfrm>
            <a:off x="1217095" y="1693325"/>
            <a:ext cx="6805942" cy="2942717"/>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defRPr/>
            </a:pPr>
            <a:r>
              <a:rPr lang="nl-NL" sz="1600" kern="1200" cap="none"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Een demo is een eerste voorstel</a:t>
            </a:r>
          </a:p>
          <a:p>
            <a:pPr marL="0" lvl="3" indent="0" algn="l" defTabSz="914400" rtl="0" eaLnBrk="1" latinLnBrk="0" hangingPunct="1">
              <a:lnSpc>
                <a:spcPct val="90000"/>
              </a:lnSpc>
              <a:spcBef>
                <a:spcPts val="600"/>
              </a:spcBef>
              <a:spcAft>
                <a:spcPts val="600"/>
              </a:spcAft>
              <a:buFont typeface="Arial" panose="020B0604020202020204" pitchFamily="34" charset="0"/>
              <a:buNone/>
              <a:defRPr/>
            </a:pPr>
            <a:r>
              <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In dit voorstel vind je enkele dia’s die een eerste indruk van de nieuwe presentatie weergeven. Hierin ligt de focus op de vormgeving en het doorvoeren van de huisstijl. </a:t>
            </a:r>
          </a:p>
          <a:p>
            <a:pPr marL="0" marR="0" lvl="3"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We maken een demo om ervoor te zorgen dat de nieuwe presentatie in de juiste stijl wordt gemaakt. Met jullie feedback op deze demo maken we er samen een toffe presentatie van!</a:t>
            </a:r>
          </a:p>
          <a:p>
            <a:pPr marL="0" marR="0" lvl="3"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endPar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endParaRPr>
          </a:p>
          <a:p>
            <a:pPr marL="0" marR="0" lvl="3"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De volgende fase is de productiefase. </a:t>
            </a:r>
            <a:br>
              <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In deze fase wordt de content verwerkt in de presentatie. </a:t>
            </a:r>
          </a:p>
        </p:txBody>
      </p:sp>
      <p:sp>
        <p:nvSpPr>
          <p:cNvPr id="4" name="Titel 1">
            <a:extLst>
              <a:ext uri="{FF2B5EF4-FFF2-40B4-BE49-F238E27FC236}">
                <a16:creationId xmlns:a16="http://schemas.microsoft.com/office/drawing/2014/main" id="{2676A9F0-84A2-40CE-8901-08F6DDDF6687}"/>
              </a:ext>
            </a:extLst>
          </p:cNvPr>
          <p:cNvSpPr txBox="1">
            <a:spLocks/>
          </p:cNvSpPr>
          <p:nvPr userDrawn="1"/>
        </p:nvSpPr>
        <p:spPr>
          <a:xfrm>
            <a:off x="1217095" y="1214470"/>
            <a:ext cx="7349269" cy="302113"/>
          </a:xfrm>
          <a:prstGeom prst="rect">
            <a:avLst/>
          </a:prstGeom>
        </p:spPr>
        <p:txBody>
          <a:bodyPr vert="horz" wrap="square" lIns="0" tIns="0" rIns="0" bIns="0" rtlCol="0" anchor="t">
            <a:noAutofit/>
          </a:bodyPr>
          <a:lstStyle>
            <a:lvl1pPr algn="l" defTabSz="914400" rtl="0" eaLnBrk="1" latinLnBrk="0" hangingPunct="1">
              <a:lnSpc>
                <a:spcPct val="80000"/>
              </a:lnSpc>
              <a:spcBef>
                <a:spcPct val="0"/>
              </a:spcBef>
              <a:buNone/>
              <a:defRPr sz="3000" kern="1200" cap="all" baseline="0">
                <a:solidFill>
                  <a:schemeClr val="accent1"/>
                </a:solidFill>
                <a:latin typeface="+mj-lt"/>
                <a:ea typeface="+mj-ea"/>
                <a:cs typeface="+mj-cs"/>
              </a:defRPr>
            </a:lvl1pPr>
          </a:lstStyle>
          <a:p>
            <a:pPr marL="0" marR="0" lvl="0" indent="0" algn="l" defTabSz="912754" rtl="0" eaLnBrk="1" fontAlgn="auto" latinLnBrk="0" hangingPunct="1">
              <a:lnSpc>
                <a:spcPct val="80000"/>
              </a:lnSpc>
              <a:spcBef>
                <a:spcPct val="0"/>
              </a:spcBef>
              <a:spcAft>
                <a:spcPts val="0"/>
              </a:spcAft>
              <a:buClrTx/>
              <a:buSzTx/>
              <a:buFontTx/>
              <a:buNone/>
              <a:tabLst/>
              <a:defRPr/>
            </a:pPr>
            <a:r>
              <a:rPr kumimoji="0" lang="nl-NL" sz="3000" b="0" i="0" u="none" strike="noStrike" kern="1200" cap="all" spc="0" normalizeH="0" baseline="0" noProof="0" dirty="0">
                <a:ln>
                  <a:noFill/>
                </a:ln>
                <a:solidFill>
                  <a:srgbClr val="211F26"/>
                </a:solidFill>
                <a:effectLst/>
                <a:uLnTx/>
                <a:uFillTx/>
                <a:latin typeface="Segoe UI Black" panose="020B0A02040204020203" pitchFamily="34" charset="0"/>
                <a:ea typeface="Segoe UI Black" panose="020B0A02040204020203" pitchFamily="34" charset="0"/>
                <a:cs typeface="+mj-cs"/>
              </a:rPr>
              <a:t>WAT IS EEN Demo?</a:t>
            </a:r>
          </a:p>
        </p:txBody>
      </p:sp>
      <p:grpSp>
        <p:nvGrpSpPr>
          <p:cNvPr id="5" name="P">
            <a:extLst>
              <a:ext uri="{FF2B5EF4-FFF2-40B4-BE49-F238E27FC236}">
                <a16:creationId xmlns:a16="http://schemas.microsoft.com/office/drawing/2014/main" id="{EBCC1EAD-0FEA-4B52-AD1A-3A9B395AA512}"/>
              </a:ext>
            </a:extLst>
          </p:cNvPr>
          <p:cNvGrpSpPr/>
          <p:nvPr userDrawn="1"/>
        </p:nvGrpSpPr>
        <p:grpSpPr>
          <a:xfrm>
            <a:off x="970649" y="720000"/>
            <a:ext cx="360000" cy="360000"/>
            <a:chOff x="2399038" y="2408969"/>
            <a:chExt cx="2162441" cy="2140423"/>
          </a:xfrm>
          <a:solidFill>
            <a:srgbClr val="1FF524"/>
          </a:solidFill>
        </p:grpSpPr>
        <p:sp>
          <p:nvSpPr>
            <p:cNvPr id="6" name="Rechthoekige driehoek 5">
              <a:extLst>
                <a:ext uri="{FF2B5EF4-FFF2-40B4-BE49-F238E27FC236}">
                  <a16:creationId xmlns:a16="http://schemas.microsoft.com/office/drawing/2014/main" id="{7E59915F-4426-4E90-94ED-A68043B6655A}"/>
                </a:ext>
              </a:extLst>
            </p:cNvPr>
            <p:cNvSpPr/>
            <p:nvPr userDrawn="1"/>
          </p:nvSpPr>
          <p:spPr>
            <a:xfrm rot="5400000">
              <a:off x="2399038" y="3107765"/>
              <a:ext cx="1441627" cy="1441627"/>
            </a:xfrm>
            <a:prstGeom prst="rtTriangl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7" name="Rechthoek 6">
              <a:extLst>
                <a:ext uri="{FF2B5EF4-FFF2-40B4-BE49-F238E27FC236}">
                  <a16:creationId xmlns:a16="http://schemas.microsoft.com/office/drawing/2014/main" id="{6E84278D-E481-41E8-A3F5-99230E31E242}"/>
                </a:ext>
              </a:extLst>
            </p:cNvPr>
            <p:cNvSpPr/>
            <p:nvPr userDrawn="1"/>
          </p:nvSpPr>
          <p:spPr>
            <a:xfrm>
              <a:off x="2399038" y="2408969"/>
              <a:ext cx="1441627" cy="1441627"/>
            </a:xfrm>
            <a:prstGeom prst="rect">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8" name="Ovaal 7">
              <a:extLst>
                <a:ext uri="{FF2B5EF4-FFF2-40B4-BE49-F238E27FC236}">
                  <a16:creationId xmlns:a16="http://schemas.microsoft.com/office/drawing/2014/main" id="{7CAECD7F-FC32-425F-A999-529B2652FE5B}"/>
                </a:ext>
              </a:extLst>
            </p:cNvPr>
            <p:cNvSpPr/>
            <p:nvPr userDrawn="1"/>
          </p:nvSpPr>
          <p:spPr>
            <a:xfrm>
              <a:off x="3119852" y="2408969"/>
              <a:ext cx="1441627" cy="1441627"/>
            </a:xfrm>
            <a:prstGeom prst="ellips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sp>
        <p:nvSpPr>
          <p:cNvPr id="91" name="Rechthoek 90">
            <a:extLst>
              <a:ext uri="{FF2B5EF4-FFF2-40B4-BE49-F238E27FC236}">
                <a16:creationId xmlns:a16="http://schemas.microsoft.com/office/drawing/2014/main" id="{DD343007-F4DD-4106-A5CE-9D27777342BC}"/>
              </a:ext>
            </a:extLst>
          </p:cNvPr>
          <p:cNvSpPr/>
          <p:nvPr userDrawn="1"/>
        </p:nvSpPr>
        <p:spPr>
          <a:xfrm>
            <a:off x="1217095" y="4465470"/>
            <a:ext cx="3140985" cy="341143"/>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defRPr/>
            </a:pPr>
            <a:r>
              <a:rPr lang="nl-NL" sz="1600" kern="1200" cap="none"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Feedback geven:</a:t>
            </a:r>
          </a:p>
        </p:txBody>
      </p:sp>
      <p:grpSp>
        <p:nvGrpSpPr>
          <p:cNvPr id="2" name="Groep 1">
            <a:extLst>
              <a:ext uri="{FF2B5EF4-FFF2-40B4-BE49-F238E27FC236}">
                <a16:creationId xmlns:a16="http://schemas.microsoft.com/office/drawing/2014/main" id="{6BAF304C-B494-4018-9E64-E96EDF5D4A91}"/>
              </a:ext>
            </a:extLst>
          </p:cNvPr>
          <p:cNvGrpSpPr/>
          <p:nvPr userDrawn="1"/>
        </p:nvGrpSpPr>
        <p:grpSpPr>
          <a:xfrm>
            <a:off x="1217095" y="4922128"/>
            <a:ext cx="2010198" cy="1183770"/>
            <a:chOff x="1217095" y="5168900"/>
            <a:chExt cx="2010198" cy="1183770"/>
          </a:xfrm>
        </p:grpSpPr>
        <p:sp>
          <p:nvSpPr>
            <p:cNvPr id="109" name="Rechthoek 108">
              <a:extLst>
                <a:ext uri="{FF2B5EF4-FFF2-40B4-BE49-F238E27FC236}">
                  <a16:creationId xmlns:a16="http://schemas.microsoft.com/office/drawing/2014/main" id="{E17DAB15-53C4-422A-BC6E-66DA57BF4528}"/>
                </a:ext>
              </a:extLst>
            </p:cNvPr>
            <p:cNvSpPr/>
            <p:nvPr userDrawn="1"/>
          </p:nvSpPr>
          <p:spPr>
            <a:xfrm>
              <a:off x="1217095" y="5168900"/>
              <a:ext cx="2010198" cy="1183770"/>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0" noProof="0" dirty="0">
                <a:solidFill>
                  <a:srgbClr val="FFFFFF"/>
                </a:solidFill>
                <a:latin typeface="Segoe UI Black" panose="020B0A02040204020203" pitchFamily="34" charset="0"/>
                <a:ea typeface="Segoe UI Black" panose="020B0A02040204020203" pitchFamily="34" charset="0"/>
              </a:endParaRPr>
            </a:p>
          </p:txBody>
        </p:sp>
        <p:sp>
          <p:nvSpPr>
            <p:cNvPr id="92" name="Rechthoek 91">
              <a:extLst>
                <a:ext uri="{FF2B5EF4-FFF2-40B4-BE49-F238E27FC236}">
                  <a16:creationId xmlns:a16="http://schemas.microsoft.com/office/drawing/2014/main" id="{356AC6E2-91F4-4902-90DF-1AF8596C459C}"/>
                </a:ext>
              </a:extLst>
            </p:cNvPr>
            <p:cNvSpPr/>
            <p:nvPr userDrawn="1"/>
          </p:nvSpPr>
          <p:spPr>
            <a:xfrm>
              <a:off x="1396006" y="5364785"/>
              <a:ext cx="1652376" cy="792000"/>
            </a:xfrm>
            <a:prstGeom prst="rect">
              <a:avLst/>
            </a:prstGeom>
          </p:spPr>
          <p:txBody>
            <a:bodyPr wrap="none" lIns="0" tIns="0" rIns="0" bIns="0">
              <a:noAutofit/>
            </a:bodyPr>
            <a:lstStyle/>
            <a:p>
              <a:pPr marL="0" algn="ctr" defTabSz="1217512" rtl="0" eaLnBrk="1" latinLnBrk="0" hangingPunct="1">
                <a:spcAft>
                  <a:spcPts val="600"/>
                </a:spcAft>
                <a:defRPr/>
              </a:pPr>
              <a:r>
                <a:rPr lang="nl-NL" sz="1200" kern="1200" cap="all" noProof="0" dirty="0">
                  <a:solidFill>
                    <a:srgbClr val="FFFFFF"/>
                  </a:solidFill>
                  <a:latin typeface="Segoe UI Black" panose="020B0A02040204020203" pitchFamily="34" charset="0"/>
                  <a:ea typeface="Segoe UI Black" panose="020B0A02040204020203" pitchFamily="34" charset="0"/>
                  <a:cs typeface="Segoe UI" panose="020B0502040204020203" pitchFamily="34" charset="0"/>
                </a:rPr>
                <a:t>AFSPELEN</a:t>
              </a:r>
            </a:p>
            <a:p>
              <a:pPr marL="0" algn="ctr" defTabSz="914400" rtl="0" eaLnBrk="1" latinLnBrk="0" hangingPunct="1">
                <a:spcAft>
                  <a:spcPts val="600"/>
                </a:spcAft>
                <a:defRPr/>
              </a:pPr>
              <a:r>
                <a:rPr lang="nl-NL" sz="1000" kern="0" spc="10" noProof="0" dirty="0">
                  <a:solidFill>
                    <a:srgbClr val="FFFFFF"/>
                  </a:solidFill>
                  <a:latin typeface="Segoe UI" panose="020B0502040204020203" pitchFamily="34" charset="0"/>
                  <a:ea typeface="+mn-ea"/>
                  <a:cs typeface="Segoe UI" panose="020B0502040204020203" pitchFamily="34" charset="0"/>
                </a:rPr>
                <a:t>Bekijk de presentatie in de </a:t>
              </a:r>
              <a:br>
                <a:rPr lang="nl-NL" sz="1000" kern="0" spc="10" noProof="0" dirty="0">
                  <a:solidFill>
                    <a:srgbClr val="FFFFFF"/>
                  </a:solidFill>
                  <a:latin typeface="Segoe UI" panose="020B0502040204020203" pitchFamily="34" charset="0"/>
                  <a:ea typeface="+mn-ea"/>
                  <a:cs typeface="Segoe UI" panose="020B0502040204020203" pitchFamily="34" charset="0"/>
                </a:rPr>
              </a:br>
              <a:r>
                <a:rPr lang="nl-NL" sz="1000" kern="0" spc="10" noProof="0" dirty="0">
                  <a:solidFill>
                    <a:srgbClr val="FFFFFF"/>
                  </a:solidFill>
                  <a:latin typeface="Segoe UI" panose="020B0502040204020203" pitchFamily="34" charset="0"/>
                  <a:ea typeface="+mn-ea"/>
                  <a:cs typeface="Segoe UI" panose="020B0502040204020203" pitchFamily="34" charset="0"/>
                </a:rPr>
                <a:t>diavoorstelling (SHIFT+F5) </a:t>
              </a:r>
              <a:br>
                <a:rPr lang="nl-NL" sz="1000" kern="0" spc="10" noProof="0" dirty="0">
                  <a:solidFill>
                    <a:srgbClr val="FFFFFF"/>
                  </a:solidFill>
                  <a:latin typeface="Segoe UI" panose="020B0502040204020203" pitchFamily="34" charset="0"/>
                  <a:ea typeface="+mn-ea"/>
                  <a:cs typeface="Segoe UI" panose="020B0502040204020203" pitchFamily="34" charset="0"/>
                </a:rPr>
              </a:br>
              <a:r>
                <a:rPr lang="nl-NL" sz="1000" kern="0" spc="10" noProof="0" dirty="0">
                  <a:solidFill>
                    <a:srgbClr val="FFFFFF"/>
                  </a:solidFill>
                  <a:latin typeface="Segoe UI" panose="020B0502040204020203" pitchFamily="34" charset="0"/>
                  <a:ea typeface="+mn-ea"/>
                  <a:cs typeface="Segoe UI" panose="020B0502040204020203" pitchFamily="34" charset="0"/>
                </a:rPr>
                <a:t>en navigeer met de muis. </a:t>
              </a:r>
            </a:p>
          </p:txBody>
        </p:sp>
      </p:grpSp>
      <p:grpSp>
        <p:nvGrpSpPr>
          <p:cNvPr id="10" name="Groep 9">
            <a:extLst>
              <a:ext uri="{FF2B5EF4-FFF2-40B4-BE49-F238E27FC236}">
                <a16:creationId xmlns:a16="http://schemas.microsoft.com/office/drawing/2014/main" id="{51E2E004-AA89-45F9-A2A4-94634625BB9B}"/>
              </a:ext>
            </a:extLst>
          </p:cNvPr>
          <p:cNvGrpSpPr/>
          <p:nvPr userDrawn="1"/>
        </p:nvGrpSpPr>
        <p:grpSpPr>
          <a:xfrm>
            <a:off x="3410536" y="4922127"/>
            <a:ext cx="2010198" cy="1183773"/>
            <a:chOff x="7563067" y="5168899"/>
            <a:chExt cx="2010198" cy="1183773"/>
          </a:xfrm>
        </p:grpSpPr>
        <p:sp>
          <p:nvSpPr>
            <p:cNvPr id="112" name="Rechthoek 111">
              <a:extLst>
                <a:ext uri="{FF2B5EF4-FFF2-40B4-BE49-F238E27FC236}">
                  <a16:creationId xmlns:a16="http://schemas.microsoft.com/office/drawing/2014/main" id="{5571D3FA-9E94-4DA1-BF8A-A106B7893C6F}"/>
                </a:ext>
              </a:extLst>
            </p:cNvPr>
            <p:cNvSpPr/>
            <p:nvPr userDrawn="1"/>
          </p:nvSpPr>
          <p:spPr>
            <a:xfrm>
              <a:off x="7563067" y="5168899"/>
              <a:ext cx="2010198" cy="1183773"/>
            </a:xfrm>
            <a:prstGeom prst="rect">
              <a:avLst/>
            </a:prstGeom>
            <a:solidFill>
              <a:srgbClr val="211F26"/>
            </a:solid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00" b="0" i="0" u="none" strike="noStrike" kern="0" cap="all" spc="0" normalizeH="0" baseline="0" noProof="0" dirty="0">
                <a:ln>
                  <a:noFill/>
                </a:ln>
                <a:solidFill>
                  <a:srgbClr val="FFFFFF"/>
                </a:solidFill>
                <a:effectLst/>
                <a:uLnTx/>
                <a:uFillTx/>
                <a:latin typeface="Segoe UI Black"/>
              </a:endParaRPr>
            </a:p>
          </p:txBody>
        </p:sp>
        <p:sp>
          <p:nvSpPr>
            <p:cNvPr id="101" name="Rechthoek 100">
              <a:extLst>
                <a:ext uri="{FF2B5EF4-FFF2-40B4-BE49-F238E27FC236}">
                  <a16:creationId xmlns:a16="http://schemas.microsoft.com/office/drawing/2014/main" id="{C7D32008-F620-4536-A2F5-4C6617E16E49}"/>
                </a:ext>
              </a:extLst>
            </p:cNvPr>
            <p:cNvSpPr/>
            <p:nvPr userDrawn="1"/>
          </p:nvSpPr>
          <p:spPr>
            <a:xfrm>
              <a:off x="7704166" y="5364785"/>
              <a:ext cx="1728000" cy="792000"/>
            </a:xfrm>
            <a:prstGeom prst="rect">
              <a:avLst/>
            </a:prstGeom>
            <a:ln>
              <a:noFill/>
            </a:ln>
          </p:spPr>
          <p:txBody>
            <a:bodyPr wrap="square" lIns="0" tIns="0" rIns="0" bIns="0">
              <a:noAutofit/>
            </a:bodyPr>
            <a:lstStyle/>
            <a:p>
              <a:pPr marL="0" algn="ctr" defTabSz="1217512" rtl="0" eaLnBrk="1" latinLnBrk="0" hangingPunct="1">
                <a:spcAft>
                  <a:spcPts val="600"/>
                </a:spcAft>
                <a:defRPr/>
              </a:pPr>
              <a:r>
                <a:rPr lang="nl-NL" sz="1200" kern="1200" cap="all" noProof="0" dirty="0">
                  <a:solidFill>
                    <a:srgbClr val="FFFFFF"/>
                  </a:solidFill>
                  <a:latin typeface="Segoe UI Black" panose="020B0A02040204020203" pitchFamily="34" charset="0"/>
                  <a:ea typeface="Segoe UI Black" panose="020B0A02040204020203" pitchFamily="34" charset="0"/>
                  <a:cs typeface="Segoe UI" panose="020B0502040204020203" pitchFamily="34" charset="0"/>
                </a:rPr>
                <a:t>Check de HUISSTIJL</a:t>
              </a:r>
            </a:p>
            <a:p>
              <a:pPr marL="0" marR="0" lvl="0" indent="0" algn="ctr" defTabSz="914400" rtl="0" eaLnBrk="1" fontAlgn="auto" latinLnBrk="0" hangingPunct="1">
                <a:lnSpc>
                  <a:spcPct val="100000"/>
                </a:lnSpc>
                <a:spcBef>
                  <a:spcPts val="0"/>
                </a:spcBef>
                <a:spcAft>
                  <a:spcPts val="600"/>
                </a:spcAft>
                <a:buClrTx/>
                <a:buSzTx/>
                <a:buFontTx/>
                <a:buNone/>
                <a:tabLst/>
                <a:defRPr/>
              </a:pPr>
              <a:r>
                <a:rPr lang="nl-NL" sz="1000" kern="0" spc="10" noProof="0" dirty="0">
                  <a:solidFill>
                    <a:srgbClr val="FFFFFF"/>
                  </a:solidFill>
                  <a:latin typeface="Segoe UI" panose="020B0502040204020203" pitchFamily="34" charset="0"/>
                  <a:ea typeface="+mn-ea"/>
                  <a:cs typeface="Segoe UI" panose="020B0502040204020203" pitchFamily="34" charset="0"/>
                </a:rPr>
                <a:t>Klopt de look &amp; feel? </a:t>
              </a:r>
              <a:br>
                <a:rPr lang="nl-NL" sz="1000" kern="0" spc="10" noProof="0" dirty="0">
                  <a:solidFill>
                    <a:srgbClr val="FFFFFF"/>
                  </a:solidFill>
                  <a:latin typeface="Segoe UI" panose="020B0502040204020203" pitchFamily="34" charset="0"/>
                  <a:ea typeface="+mn-ea"/>
                  <a:cs typeface="Segoe UI" panose="020B0502040204020203" pitchFamily="34" charset="0"/>
                </a:rPr>
              </a:br>
              <a:r>
                <a:rPr lang="nl-NL" sz="1000" kern="0" spc="10" noProof="0" dirty="0">
                  <a:solidFill>
                    <a:srgbClr val="FFFFFF"/>
                  </a:solidFill>
                  <a:latin typeface="Segoe UI" panose="020B0502040204020203" pitchFamily="34" charset="0"/>
                  <a:ea typeface="+mn-ea"/>
                  <a:cs typeface="Segoe UI" panose="020B0502040204020203" pitchFamily="34" charset="0"/>
                </a:rPr>
                <a:t>Kloppen de iconen, foto’s, vormen en lettertypes?</a:t>
              </a:r>
            </a:p>
          </p:txBody>
        </p:sp>
      </p:grpSp>
      <p:grpSp>
        <p:nvGrpSpPr>
          <p:cNvPr id="12" name="Groep 11">
            <a:extLst>
              <a:ext uri="{FF2B5EF4-FFF2-40B4-BE49-F238E27FC236}">
                <a16:creationId xmlns:a16="http://schemas.microsoft.com/office/drawing/2014/main" id="{9D9E1079-E73C-47FD-A2BC-B1F537EED017}"/>
              </a:ext>
            </a:extLst>
          </p:cNvPr>
          <p:cNvGrpSpPr/>
          <p:nvPr userDrawn="1"/>
        </p:nvGrpSpPr>
        <p:grpSpPr>
          <a:xfrm>
            <a:off x="5608403" y="4922128"/>
            <a:ext cx="2010198" cy="1183774"/>
            <a:chOff x="9678391" y="5168900"/>
            <a:chExt cx="2010198" cy="1183774"/>
          </a:xfrm>
        </p:grpSpPr>
        <p:sp>
          <p:nvSpPr>
            <p:cNvPr id="113" name="Rechthoek 112">
              <a:extLst>
                <a:ext uri="{FF2B5EF4-FFF2-40B4-BE49-F238E27FC236}">
                  <a16:creationId xmlns:a16="http://schemas.microsoft.com/office/drawing/2014/main" id="{E1F3F4B7-0BDF-4137-90DB-8A0CD595400F}"/>
                </a:ext>
              </a:extLst>
            </p:cNvPr>
            <p:cNvSpPr/>
            <p:nvPr userDrawn="1"/>
          </p:nvSpPr>
          <p:spPr>
            <a:xfrm>
              <a:off x="9678391" y="5168900"/>
              <a:ext cx="2010198" cy="1183774"/>
            </a:xfrm>
            <a:prstGeom prst="rect">
              <a:avLst/>
            </a:prstGeom>
            <a:solidFill>
              <a:srgbClr val="211F26"/>
            </a:solid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00" b="0" i="0" u="none" strike="noStrike" kern="0" cap="all" spc="0" normalizeH="0" baseline="0" noProof="0" dirty="0">
                <a:ln>
                  <a:noFill/>
                </a:ln>
                <a:solidFill>
                  <a:srgbClr val="FFFFFF"/>
                </a:solidFill>
                <a:effectLst/>
                <a:uLnTx/>
                <a:uFillTx/>
                <a:latin typeface="Segoe UI Black"/>
              </a:endParaRPr>
            </a:p>
          </p:txBody>
        </p:sp>
        <p:sp>
          <p:nvSpPr>
            <p:cNvPr id="102" name="Rechthoek 101">
              <a:extLst>
                <a:ext uri="{FF2B5EF4-FFF2-40B4-BE49-F238E27FC236}">
                  <a16:creationId xmlns:a16="http://schemas.microsoft.com/office/drawing/2014/main" id="{180D9A7C-C096-4412-B1E7-F454A4DF2E21}"/>
                </a:ext>
              </a:extLst>
            </p:cNvPr>
            <p:cNvSpPr/>
            <p:nvPr userDrawn="1"/>
          </p:nvSpPr>
          <p:spPr>
            <a:xfrm>
              <a:off x="9819490" y="5364787"/>
              <a:ext cx="1728000" cy="792000"/>
            </a:xfrm>
            <a:prstGeom prst="rect">
              <a:avLst/>
            </a:prstGeom>
            <a:ln>
              <a:noFill/>
            </a:ln>
          </p:spPr>
          <p:txBody>
            <a:bodyPr wrap="square" lIns="0" tIns="0" rIns="0" bIns="0">
              <a:noAutofit/>
            </a:bodyPr>
            <a:lstStyle/>
            <a:p>
              <a:pPr marL="0" algn="ctr" defTabSz="1217512" rtl="0" eaLnBrk="1" latinLnBrk="0" hangingPunct="1">
                <a:spcAft>
                  <a:spcPts val="600"/>
                </a:spcAft>
                <a:defRPr/>
              </a:pPr>
              <a:r>
                <a:rPr lang="nl-NL" sz="1200" kern="1200" cap="all" noProof="0" dirty="0">
                  <a:solidFill>
                    <a:srgbClr val="FFFFFF"/>
                  </a:solidFill>
                  <a:latin typeface="Segoe UI Black" panose="020B0A02040204020203" pitchFamily="34" charset="0"/>
                  <a:ea typeface="Segoe UI Black" panose="020B0A02040204020203" pitchFamily="34" charset="0"/>
                  <a:cs typeface="Segoe UI" panose="020B0502040204020203" pitchFamily="34" charset="0"/>
                </a:rPr>
                <a:t>Plaats FEEDBACK</a:t>
              </a:r>
            </a:p>
            <a:p>
              <a:pPr algn="ctr"/>
              <a:r>
                <a:rPr lang="nl-NL" sz="1000" kern="0" spc="10" dirty="0">
                  <a:solidFill>
                    <a:srgbClr val="FFFFFF"/>
                  </a:solidFill>
                  <a:latin typeface="Segoe UI" panose="020B0502040204020203" pitchFamily="34" charset="0"/>
                  <a:ea typeface="+mn-ea"/>
                  <a:cs typeface="Segoe UI" panose="020B0502040204020203" pitchFamily="34" charset="0"/>
                </a:rPr>
                <a:t>We zien jullie feedback</a:t>
              </a:r>
              <a:br>
                <a:rPr lang="nl-NL" sz="1000" kern="0" spc="10" dirty="0">
                  <a:solidFill>
                    <a:srgbClr val="FFFFFF"/>
                  </a:solidFill>
                  <a:latin typeface="Segoe UI" panose="020B0502040204020203" pitchFamily="34" charset="0"/>
                  <a:ea typeface="+mn-ea"/>
                  <a:cs typeface="Segoe UI" panose="020B0502040204020203" pitchFamily="34" charset="0"/>
                </a:rPr>
              </a:br>
              <a:r>
                <a:rPr lang="nl-NL" sz="1000" kern="0" spc="10" dirty="0">
                  <a:solidFill>
                    <a:srgbClr val="FFFFFF"/>
                  </a:solidFill>
                  <a:latin typeface="Segoe UI" panose="020B0502040204020203" pitchFamily="34" charset="0"/>
                  <a:ea typeface="+mn-ea"/>
                  <a:cs typeface="Segoe UI" panose="020B0502040204020203" pitchFamily="34" charset="0"/>
                </a:rPr>
                <a:t>graag tegemoet!</a:t>
              </a:r>
            </a:p>
          </p:txBody>
        </p:sp>
      </p:grpSp>
      <p:sp>
        <p:nvSpPr>
          <p:cNvPr id="115" name="Ovaal 114">
            <a:extLst>
              <a:ext uri="{FF2B5EF4-FFF2-40B4-BE49-F238E27FC236}">
                <a16:creationId xmlns:a16="http://schemas.microsoft.com/office/drawing/2014/main" id="{79B1B289-0E62-493D-B240-306B671319C9}"/>
              </a:ext>
            </a:extLst>
          </p:cNvPr>
          <p:cNvSpPr/>
          <p:nvPr userDrawn="1"/>
        </p:nvSpPr>
        <p:spPr>
          <a:xfrm>
            <a:off x="1164628" y="4806613"/>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0" algn="ctr" defTabSz="914400" rtl="0" eaLnBrk="1" latinLnBrk="0" hangingPunct="1">
              <a:lnSpc>
                <a:spcPct val="80000"/>
              </a:lnSpc>
              <a:spcBef>
                <a:spcPts val="600"/>
              </a:spcBef>
              <a:spcAft>
                <a:spcPts val="600"/>
              </a:spcAft>
            </a:pPr>
            <a:r>
              <a:rPr lang="nl-NL" sz="1000" b="1" kern="1200" cap="all" noProof="0" dirty="0">
                <a:solidFill>
                  <a:srgbClr val="FFFFFF"/>
                </a:solidFill>
                <a:latin typeface="Segoe UI Black" panose="020B0A02040204020203" pitchFamily="34" charset="0"/>
                <a:ea typeface="Segoe UI Black" panose="020B0A02040204020203" pitchFamily="34" charset="0"/>
                <a:cs typeface="Segoe UI" panose="020B0502040204020203" pitchFamily="34" charset="0"/>
              </a:rPr>
              <a:t>1</a:t>
            </a:r>
          </a:p>
        </p:txBody>
      </p:sp>
      <p:sp>
        <p:nvSpPr>
          <p:cNvPr id="118" name="Ovaal 117">
            <a:extLst>
              <a:ext uri="{FF2B5EF4-FFF2-40B4-BE49-F238E27FC236}">
                <a16:creationId xmlns:a16="http://schemas.microsoft.com/office/drawing/2014/main" id="{011C3AA9-EBFF-4CE7-AFC6-C829BB678551}"/>
              </a:ext>
            </a:extLst>
          </p:cNvPr>
          <p:cNvSpPr/>
          <p:nvPr userDrawn="1"/>
        </p:nvSpPr>
        <p:spPr>
          <a:xfrm>
            <a:off x="3359736" y="4806613"/>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0" algn="ctr" defTabSz="914400" rtl="0" eaLnBrk="1" latinLnBrk="0" hangingPunct="1">
              <a:lnSpc>
                <a:spcPct val="80000"/>
              </a:lnSpc>
              <a:spcBef>
                <a:spcPts val="600"/>
              </a:spcBef>
              <a:spcAft>
                <a:spcPts val="600"/>
              </a:spcAft>
            </a:pPr>
            <a:r>
              <a:rPr lang="nl-NL" sz="1000" b="1" kern="1200" cap="all" noProof="0" dirty="0">
                <a:solidFill>
                  <a:srgbClr val="FFFFFF"/>
                </a:solidFill>
                <a:latin typeface="Segoe UI Black" panose="020B0A02040204020203" pitchFamily="34" charset="0"/>
                <a:ea typeface="Segoe UI Black" panose="020B0A02040204020203" pitchFamily="34" charset="0"/>
                <a:cs typeface="Segoe UI" panose="020B0502040204020203" pitchFamily="34" charset="0"/>
              </a:rPr>
              <a:t>2</a:t>
            </a:r>
          </a:p>
        </p:txBody>
      </p:sp>
      <p:sp>
        <p:nvSpPr>
          <p:cNvPr id="119" name="Ovaal 118">
            <a:extLst>
              <a:ext uri="{FF2B5EF4-FFF2-40B4-BE49-F238E27FC236}">
                <a16:creationId xmlns:a16="http://schemas.microsoft.com/office/drawing/2014/main" id="{A7A4C389-F6AD-47C4-8CCC-B98AFA24CB85}"/>
              </a:ext>
            </a:extLst>
          </p:cNvPr>
          <p:cNvSpPr/>
          <p:nvPr userDrawn="1"/>
        </p:nvSpPr>
        <p:spPr>
          <a:xfrm>
            <a:off x="5557603" y="4806613"/>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lvl="0" algn="ctr" defTabSz="914400" rtl="0" eaLnBrk="1" latinLnBrk="0" hangingPunct="1">
              <a:lnSpc>
                <a:spcPct val="80000"/>
              </a:lnSpc>
              <a:spcBef>
                <a:spcPts val="600"/>
              </a:spcBef>
              <a:spcAft>
                <a:spcPts val="600"/>
              </a:spcAft>
            </a:pPr>
            <a:r>
              <a:rPr lang="nl-NL" sz="1000" b="1" kern="1200" cap="all" noProof="0" dirty="0">
                <a:solidFill>
                  <a:srgbClr val="FFFFFF"/>
                </a:solidFill>
                <a:latin typeface="Segoe UI Black" panose="020B0A02040204020203" pitchFamily="34" charset="0"/>
                <a:ea typeface="Segoe UI Black" panose="020B0A02040204020203" pitchFamily="34" charset="0"/>
                <a:cs typeface="Segoe UI" panose="020B0502040204020203" pitchFamily="34" charset="0"/>
              </a:rPr>
              <a:t>3</a:t>
            </a:r>
          </a:p>
        </p:txBody>
      </p:sp>
    </p:spTree>
    <p:extLst>
      <p:ext uri="{BB962C8B-B14F-4D97-AF65-F5344CB8AC3E}">
        <p14:creationId xmlns:p14="http://schemas.microsoft.com/office/powerpoint/2010/main" val="268122231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08552"/>
            <a:ext cx="11160125" cy="883711"/>
          </a:xfrm>
        </p:spPr>
        <p:txBody>
          <a:bodyPr/>
          <a:lstStyle/>
          <a:p>
            <a:r>
              <a:rPr lang="nl-NL" noProof="0" dirty="0"/>
              <a:t>Plaats de titel van de dia hier</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p:txBody>
          <a:bodyPr/>
          <a:lstStyle/>
          <a:p>
            <a:fld id="{D478D012-3D28-465A-91B9-EF0E898BB42D}" type="datetime4">
              <a:rPr lang="nl-NL" noProof="0" smtClean="0"/>
              <a:t>11 januari 2024</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p>
            <a:fld id="{D7B5DC5B-6873-43DB-ADC7-B15ACCE0DFDB}" type="slidenum">
              <a:rPr lang="nl-NL" noProof="0" smtClean="0"/>
              <a:t>‹#›</a:t>
            </a:fld>
            <a:endParaRPr lang="nl-NL" noProof="0" dirty="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1025922"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TEKST</a:t>
            </a:r>
          </a:p>
        </p:txBody>
      </p:sp>
      <p:sp>
        <p:nvSpPr>
          <p:cNvPr id="11" name="Tijdelijke aanduiding voor tekst 10">
            <a:extLst>
              <a:ext uri="{FF2B5EF4-FFF2-40B4-BE49-F238E27FC236}">
                <a16:creationId xmlns:a16="http://schemas.microsoft.com/office/drawing/2014/main" id="{A3E23C6E-CB29-44D5-B323-2F8C28274252}"/>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2" name="Tijdelijke aanduiding voor tekst 11">
            <a:extLst>
              <a:ext uri="{FF2B5EF4-FFF2-40B4-BE49-F238E27FC236}">
                <a16:creationId xmlns:a16="http://schemas.microsoft.com/office/drawing/2014/main" id="{85A1A92E-7B87-4BD6-9F26-1D9024444021}"/>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10" name="INSTRUCTIE">
            <a:extLst>
              <a:ext uri="{FF2B5EF4-FFF2-40B4-BE49-F238E27FC236}">
                <a16:creationId xmlns:a16="http://schemas.microsoft.com/office/drawing/2014/main" id="{EE76A28D-A3C8-459F-B9EB-BD0FF74D066F}"/>
              </a:ext>
            </a:extLst>
          </p:cNvPr>
          <p:cNvGrpSpPr/>
          <p:nvPr userDrawn="1"/>
        </p:nvGrpSpPr>
        <p:grpSpPr>
          <a:xfrm>
            <a:off x="-3786437" y="0"/>
            <a:ext cx="3693386" cy="5359349"/>
            <a:chOff x="-3786437" y="0"/>
            <a:chExt cx="3693386" cy="5359349"/>
          </a:xfrm>
        </p:grpSpPr>
        <p:sp>
          <p:nvSpPr>
            <p:cNvPr id="13" name="Rechthoek 12">
              <a:extLst>
                <a:ext uri="{FF2B5EF4-FFF2-40B4-BE49-F238E27FC236}">
                  <a16:creationId xmlns:a16="http://schemas.microsoft.com/office/drawing/2014/main" id="{C8D81F7B-BEAB-418E-A995-F1D2DA57CA67}"/>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4" name="Ovaal 13">
              <a:extLst>
                <a:ext uri="{FF2B5EF4-FFF2-40B4-BE49-F238E27FC236}">
                  <a16:creationId xmlns:a16="http://schemas.microsoft.com/office/drawing/2014/main" id="{75B0200C-51BA-4A65-AD41-0272157A4D6E}"/>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5" name="Rechthoek 14">
              <a:extLst>
                <a:ext uri="{FF2B5EF4-FFF2-40B4-BE49-F238E27FC236}">
                  <a16:creationId xmlns:a16="http://schemas.microsoft.com/office/drawing/2014/main" id="{30338650-CD30-43AC-A37E-BDD65A07732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6" name="Ovaal 15">
              <a:extLst>
                <a:ext uri="{FF2B5EF4-FFF2-40B4-BE49-F238E27FC236}">
                  <a16:creationId xmlns:a16="http://schemas.microsoft.com/office/drawing/2014/main" id="{B51CB4E4-DF47-4B4F-8795-065622FF75B0}"/>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 name="Rechthoek 16">
              <a:extLst>
                <a:ext uri="{FF2B5EF4-FFF2-40B4-BE49-F238E27FC236}">
                  <a16:creationId xmlns:a16="http://schemas.microsoft.com/office/drawing/2014/main" id="{A263E605-0E3D-4DF8-90E8-B3A6FE5B5A32}"/>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8" name="Rechthoek 17">
              <a:extLst>
                <a:ext uri="{FF2B5EF4-FFF2-40B4-BE49-F238E27FC236}">
                  <a16:creationId xmlns:a16="http://schemas.microsoft.com/office/drawing/2014/main" id="{C39EBA4E-62DF-4C4C-A796-9A1BCE39E8D8}"/>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F3F5B7EE-E6BA-4BD1-B451-06A71A4E86A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57C14B0F-28AD-47EC-B0E5-79412FEF5EF1}"/>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7E92BB16-0122-4E6F-B09B-BC23D9918399}"/>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A3F5B278-1943-434B-B3F3-9EE947CACCC8}"/>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5381DB7F-EA18-44F7-AD2E-8426C0BFF993}"/>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08731956-459C-4C62-8018-87ED37FA4D29}"/>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13B8C999-29AD-4195-B9BE-F6C994253581}"/>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7EBE707E-ADCB-4B3F-86CA-10C2B9F2C93F}"/>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82AFF5EE-1A40-40B5-B782-72A5DC4E231B}"/>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8B04C3AB-6039-480C-B82C-5506D50FF2F8}"/>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B7628D90-D666-490C-9C0E-D6A238613486}"/>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B61C2679-5812-41F9-ABB0-489FA63CEA29}"/>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3F7E38D4-3528-4403-A390-60F4995A5AD2}"/>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30463E74-17F3-4BFC-93AB-FA84B6D14BA7}"/>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F27E3ADD-8335-4A19-ACCA-598539F7585A}"/>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B80E8D90-7237-4FDA-8BA5-E4638F464E7B}"/>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FB0628B6-EE3B-4D9B-A855-833ADB83C7C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551F99C7-00F8-48C6-9902-C2BA3D5B393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A99364E9-EF47-4CCA-9165-D98304225B5B}"/>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8F1AA1ED-575E-4D03-9112-A719FD545CED}"/>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B590A140-6320-45E6-8E5F-652AD1E180A6}"/>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55ED7BE2-B025-46F2-AC80-2B9B4FEF2788}"/>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210C971A-6708-46A3-BA2E-0970AD6B3E13}"/>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ADF107A9-B1B0-4932-938E-05F66CFE9F1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0173EB37-8DE9-48C9-9A32-D19BEAF7AF9D}"/>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5F8FF54F-AA9B-491B-904D-91196F52E83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D52ECAC2-75A5-4A19-8E79-70EE252DB07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B70333BA-A0AC-4834-A869-5AB51A2828C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F7B8CE40-2BA4-430C-A88C-09611E64C27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7F4A857A-2741-46E8-970C-EC45C5C55EA8}"/>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DBDB84F0-1ED0-4361-9FB5-0102E8E4E718}"/>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E9CC1A39-1C20-4DA4-8BAF-5636CF99D500}"/>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17DF3556-396C-4618-9145-AA6266120838}"/>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BCCECF60-9D64-46E0-B5E3-9CC0EA56B81F}"/>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2CF1D770-23A6-4547-9B14-04F956CD879D}"/>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075B4E3B-9D99-4AA0-BB44-9698E29AD1D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B18927D9-0041-49D3-89AE-674801AFE0B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26EAC5B8-A561-4CAB-B849-7FBEE1EFCBDA}"/>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93540C4D-A658-49FF-818A-45C3A66FB608}"/>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2BF6B0FE-78A3-4349-829E-A028C9EC821D}"/>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A211A2AC-5E60-4B62-B89F-E67E9E6C3AAB}"/>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E6252745-B230-4089-87FC-6F63DBB4718B}"/>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821B2855-3D15-4207-B78E-C4EECEB8A0FD}"/>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08B4186A-152A-45D8-B6FB-DADD263C1A23}"/>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4427D902-CD91-499C-905C-89B7E2D7434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063213FC-6FF2-4F5E-8F99-B4041EFF812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D3B62E62-6A94-4529-A36E-AB2B9E2C419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F7918297-36E7-47D4-89D1-DD169F2869E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15160588-DAD8-4117-8373-9CB379553CD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B653090F-28FC-45D4-8907-D3D486448C6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9ECBA121-91EE-4233-8364-4DA2A2C5A9E4}"/>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20ACFAB7-6596-47B1-8C7C-7C49E2D78048}"/>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E969D1F0-F4F3-4A44-A550-E5F578F7CE10}"/>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4E612719-527D-4AAF-B2A0-660A4B38868A}"/>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9E505B01-E686-49A5-A590-26D45862956B}"/>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0A60FF25-9598-4583-AE62-1CE4BE0A5F0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91725DAD-4FEF-4648-B1C0-E196E07C259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5D1E541F-FE44-49F0-8489-CDC2CFF3D38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68D117EB-1762-4D26-8CB1-4BBD8B0D55F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78" name="Tijdelijke aanduiding voor tekst 2">
            <a:extLst>
              <a:ext uri="{FF2B5EF4-FFF2-40B4-BE49-F238E27FC236}">
                <a16:creationId xmlns:a16="http://schemas.microsoft.com/office/drawing/2014/main" id="{9C25F0DE-0D05-4209-B686-A34EB538509E}"/>
              </a:ext>
            </a:extLst>
          </p:cNvPr>
          <p:cNvSpPr>
            <a:spLocks noGrp="1"/>
          </p:cNvSpPr>
          <p:nvPr>
            <p:ph idx="1" hasCustomPrompt="1"/>
          </p:nvPr>
        </p:nvSpPr>
        <p:spPr>
          <a:xfrm>
            <a:off x="515936" y="2017484"/>
            <a:ext cx="11160125" cy="3805586"/>
          </a:xfrm>
          <a:prstGeom prst="rect">
            <a:avLst/>
          </a:prstGeom>
        </p:spPr>
        <p:txBody>
          <a:bodyPr vert="horz" lIns="0" tIns="0" rIns="0" bIns="0" rtlCol="0" anchor="ctr">
            <a:noAutofit/>
          </a:bodyPr>
          <a:lstStyle>
            <a:lvl1pPr marL="0" indent="0">
              <a:spcBef>
                <a:spcPts val="0"/>
              </a:spcBef>
              <a:spcAft>
                <a:spcPts val="0"/>
              </a:spcAft>
              <a:buNone/>
              <a:defRPr sz="2400"/>
            </a:lvl1pPr>
          </a:lstStyle>
          <a:p>
            <a:r>
              <a:rPr lang="nl-NL" dirty="0"/>
              <a:t>Lorem ipsum dolor sit amet, consectetuer adipiscing elit. Maecenas porttitor congue massa. Fusce posuere, magna sed pulvinar ultricies, purus lectus malesuada libero, sit amet commodo magna eros quis </a:t>
            </a:r>
            <a:r>
              <a:rPr lang="nl-NL" dirty="0" err="1"/>
              <a:t>urna</a:t>
            </a:r>
            <a:r>
              <a:rPr lang="nl-NL" dirty="0"/>
              <a:t>.</a:t>
            </a:r>
          </a:p>
        </p:txBody>
      </p:sp>
    </p:spTree>
    <p:extLst>
      <p:ext uri="{BB962C8B-B14F-4D97-AF65-F5344CB8AC3E}">
        <p14:creationId xmlns:p14="http://schemas.microsoft.com/office/powerpoint/2010/main" val="402545262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EEDBACK">
    <p:spTree>
      <p:nvGrpSpPr>
        <p:cNvPr id="1" name=""/>
        <p:cNvGrpSpPr/>
        <p:nvPr/>
      </p:nvGrpSpPr>
      <p:grpSpPr>
        <a:xfrm>
          <a:off x="0" y="0"/>
          <a:ext cx="0" cy="0"/>
          <a:chOff x="0" y="0"/>
          <a:chExt cx="0" cy="0"/>
        </a:xfrm>
      </p:grpSpPr>
      <p:sp>
        <p:nvSpPr>
          <p:cNvPr id="93" name="Rechthoek 92">
            <a:extLst>
              <a:ext uri="{FF2B5EF4-FFF2-40B4-BE49-F238E27FC236}">
                <a16:creationId xmlns:a16="http://schemas.microsoft.com/office/drawing/2014/main" id="{CB12371B-E581-4E9C-A7EC-A6647C67FEAC}"/>
              </a:ext>
            </a:extLst>
          </p:cNvPr>
          <p:cNvSpPr/>
          <p:nvPr userDrawn="1"/>
        </p:nvSpPr>
        <p:spPr>
          <a:xfrm>
            <a:off x="7321054" y="0"/>
            <a:ext cx="4879987" cy="6857999"/>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07" name="Rechthoek 106">
            <a:extLst>
              <a:ext uri="{FF2B5EF4-FFF2-40B4-BE49-F238E27FC236}">
                <a16:creationId xmlns:a16="http://schemas.microsoft.com/office/drawing/2014/main" id="{48CEBC81-A0CA-4220-8C91-CB43A989A85B}"/>
              </a:ext>
            </a:extLst>
          </p:cNvPr>
          <p:cNvSpPr/>
          <p:nvPr userDrawn="1"/>
        </p:nvSpPr>
        <p:spPr>
          <a:xfrm>
            <a:off x="8038137" y="5379893"/>
            <a:ext cx="4162904" cy="43831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nl-NL" noProof="0" dirty="0">
              <a:latin typeface="Segoe UI" panose="020B0502040204020203" pitchFamily="34" charset="0"/>
              <a:cs typeface="Segoe UI" panose="020B0502040204020203" pitchFamily="34" charset="0"/>
            </a:endParaRPr>
          </a:p>
        </p:txBody>
      </p:sp>
      <p:sp>
        <p:nvSpPr>
          <p:cNvPr id="103" name="Rechthoek 102">
            <a:extLst>
              <a:ext uri="{FF2B5EF4-FFF2-40B4-BE49-F238E27FC236}">
                <a16:creationId xmlns:a16="http://schemas.microsoft.com/office/drawing/2014/main" id="{B1C93665-D700-4EE4-B3B2-976347565CCE}"/>
              </a:ext>
            </a:extLst>
          </p:cNvPr>
          <p:cNvSpPr/>
          <p:nvPr userDrawn="1"/>
        </p:nvSpPr>
        <p:spPr>
          <a:xfrm>
            <a:off x="8782928" y="2648287"/>
            <a:ext cx="3418113" cy="288032"/>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nl-NL" noProof="0" dirty="0">
              <a:latin typeface="Segoe UI" panose="020B0502040204020203" pitchFamily="34" charset="0"/>
              <a:cs typeface="Segoe UI" panose="020B0502040204020203" pitchFamily="34" charset="0"/>
            </a:endParaRPr>
          </a:p>
        </p:txBody>
      </p:sp>
      <p:cxnSp>
        <p:nvCxnSpPr>
          <p:cNvPr id="68" name="Rechte verbindingslijn 67">
            <a:extLst>
              <a:ext uri="{FF2B5EF4-FFF2-40B4-BE49-F238E27FC236}">
                <a16:creationId xmlns:a16="http://schemas.microsoft.com/office/drawing/2014/main" id="{E0F7392C-86CE-4D15-9461-FEBB7BAB21C6}"/>
              </a:ext>
            </a:extLst>
          </p:cNvPr>
          <p:cNvCxnSpPr>
            <a:stCxn id="95" idx="4"/>
            <a:endCxn id="94" idx="0"/>
          </p:cNvCxnSpPr>
          <p:nvPr userDrawn="1"/>
        </p:nvCxnSpPr>
        <p:spPr>
          <a:xfrm>
            <a:off x="1359444" y="2936319"/>
            <a:ext cx="0" cy="2443574"/>
          </a:xfrm>
          <a:prstGeom prst="line">
            <a:avLst/>
          </a:prstGeom>
        </p:spPr>
        <p:style>
          <a:lnRef idx="1">
            <a:schemeClr val="accent1"/>
          </a:lnRef>
          <a:fillRef idx="0">
            <a:schemeClr val="accent1"/>
          </a:fillRef>
          <a:effectRef idx="0">
            <a:schemeClr val="accent1"/>
          </a:effectRef>
          <a:fontRef idx="minor">
            <a:schemeClr val="tx1"/>
          </a:fontRef>
        </p:style>
      </p:cxnSp>
      <p:sp>
        <p:nvSpPr>
          <p:cNvPr id="104" name="Rechthoek 103">
            <a:extLst>
              <a:ext uri="{FF2B5EF4-FFF2-40B4-BE49-F238E27FC236}">
                <a16:creationId xmlns:a16="http://schemas.microsoft.com/office/drawing/2014/main" id="{BE73E125-B356-43B6-96F7-FA2EC06AE1BA}"/>
              </a:ext>
            </a:extLst>
          </p:cNvPr>
          <p:cNvSpPr/>
          <p:nvPr userDrawn="1"/>
        </p:nvSpPr>
        <p:spPr>
          <a:xfrm>
            <a:off x="8741152" y="3160240"/>
            <a:ext cx="3459889" cy="463756"/>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nl-NL" noProof="0" dirty="0">
              <a:latin typeface="Segoe UI" panose="020B0502040204020203" pitchFamily="34" charset="0"/>
              <a:cs typeface="Segoe UI" panose="020B0502040204020203" pitchFamily="34" charset="0"/>
            </a:endParaRPr>
          </a:p>
        </p:txBody>
      </p:sp>
      <p:sp>
        <p:nvSpPr>
          <p:cNvPr id="105" name="Rechthoek 104">
            <a:extLst>
              <a:ext uri="{FF2B5EF4-FFF2-40B4-BE49-F238E27FC236}">
                <a16:creationId xmlns:a16="http://schemas.microsoft.com/office/drawing/2014/main" id="{BCEE0C69-6E39-4A9E-AB52-13837EC055E3}"/>
              </a:ext>
            </a:extLst>
          </p:cNvPr>
          <p:cNvSpPr/>
          <p:nvPr userDrawn="1"/>
        </p:nvSpPr>
        <p:spPr>
          <a:xfrm>
            <a:off x="8741152" y="3703901"/>
            <a:ext cx="3459889" cy="791391"/>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nl-NL" noProof="0" dirty="0">
              <a:latin typeface="Segoe UI" panose="020B0502040204020203" pitchFamily="34" charset="0"/>
              <a:cs typeface="Segoe UI" panose="020B0502040204020203" pitchFamily="34" charset="0"/>
            </a:endParaRPr>
          </a:p>
        </p:txBody>
      </p:sp>
      <p:sp>
        <p:nvSpPr>
          <p:cNvPr id="106" name="Rechthoek 105">
            <a:extLst>
              <a:ext uri="{FF2B5EF4-FFF2-40B4-BE49-F238E27FC236}">
                <a16:creationId xmlns:a16="http://schemas.microsoft.com/office/drawing/2014/main" id="{40362948-1002-40FD-9653-06A3ED51C953}"/>
              </a:ext>
            </a:extLst>
          </p:cNvPr>
          <p:cNvSpPr/>
          <p:nvPr userDrawn="1"/>
        </p:nvSpPr>
        <p:spPr>
          <a:xfrm>
            <a:off x="8325443" y="4583447"/>
            <a:ext cx="3875598" cy="44650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nl-NL" noProof="0" dirty="0">
              <a:latin typeface="Segoe UI" panose="020B0502040204020203" pitchFamily="34" charset="0"/>
              <a:cs typeface="Segoe UI" panose="020B0502040204020203" pitchFamily="34" charset="0"/>
            </a:endParaRPr>
          </a:p>
        </p:txBody>
      </p:sp>
      <p:grpSp>
        <p:nvGrpSpPr>
          <p:cNvPr id="66" name="Groep 65">
            <a:extLst>
              <a:ext uri="{FF2B5EF4-FFF2-40B4-BE49-F238E27FC236}">
                <a16:creationId xmlns:a16="http://schemas.microsoft.com/office/drawing/2014/main" id="{332B3D10-808B-450E-A8DF-F7666AB1A7A1}"/>
              </a:ext>
            </a:extLst>
          </p:cNvPr>
          <p:cNvGrpSpPr/>
          <p:nvPr userDrawn="1"/>
        </p:nvGrpSpPr>
        <p:grpSpPr>
          <a:xfrm>
            <a:off x="0" y="0"/>
            <a:ext cx="8931297" cy="6858000"/>
            <a:chOff x="0" y="0"/>
            <a:chExt cx="8931297" cy="6858000"/>
          </a:xfrm>
        </p:grpSpPr>
        <p:sp>
          <p:nvSpPr>
            <p:cNvPr id="90" name="Rechthoek 89">
              <a:extLst>
                <a:ext uri="{FF2B5EF4-FFF2-40B4-BE49-F238E27FC236}">
                  <a16:creationId xmlns:a16="http://schemas.microsoft.com/office/drawing/2014/main" id="{711FDF46-A402-4E49-B29A-7ECECCA5F576}"/>
                </a:ext>
              </a:extLst>
            </p:cNvPr>
            <p:cNvSpPr/>
            <p:nvPr userDrawn="1"/>
          </p:nvSpPr>
          <p:spPr>
            <a:xfrm>
              <a:off x="0" y="0"/>
              <a:ext cx="7559658"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nl-NL" noProof="0" dirty="0">
                <a:latin typeface="Segoe UI" panose="020B0502040204020203" pitchFamily="34" charset="0"/>
                <a:cs typeface="Segoe UI" panose="020B0502040204020203" pitchFamily="34" charset="0"/>
              </a:endParaRPr>
            </a:p>
          </p:txBody>
        </p:sp>
        <p:sp>
          <p:nvSpPr>
            <p:cNvPr id="89" name="Vrije vorm: vorm 88">
              <a:extLst>
                <a:ext uri="{FF2B5EF4-FFF2-40B4-BE49-F238E27FC236}">
                  <a16:creationId xmlns:a16="http://schemas.microsoft.com/office/drawing/2014/main" id="{47E1A202-9BD6-45F4-941F-1738CC76314C}"/>
                </a:ext>
              </a:extLst>
            </p:cNvPr>
            <p:cNvSpPr/>
            <p:nvPr userDrawn="1"/>
          </p:nvSpPr>
          <p:spPr>
            <a:xfrm>
              <a:off x="4176201" y="1"/>
              <a:ext cx="4755096" cy="6857999"/>
            </a:xfrm>
            <a:custGeom>
              <a:avLst/>
              <a:gdLst>
                <a:gd name="connsiteX0" fmla="*/ 0 w 4755096"/>
                <a:gd name="connsiteY0" fmla="*/ 0 h 6866964"/>
                <a:gd name="connsiteX1" fmla="*/ 4022448 w 4755096"/>
                <a:gd name="connsiteY1" fmla="*/ 0 h 6866964"/>
                <a:gd name="connsiteX2" fmla="*/ 4096821 w 4755096"/>
                <a:gd name="connsiteY2" fmla="*/ 145212 h 6866964"/>
                <a:gd name="connsiteX3" fmla="*/ 4755096 w 4755096"/>
                <a:gd name="connsiteY3" fmla="*/ 3039309 h 6866964"/>
                <a:gd name="connsiteX4" fmla="*/ 3615028 w 4755096"/>
                <a:gd name="connsiteY4" fmla="*/ 6771635 h 6866964"/>
                <a:gd name="connsiteX5" fmla="*/ 3547238 w 4755096"/>
                <a:gd name="connsiteY5" fmla="*/ 6866964 h 6866964"/>
                <a:gd name="connsiteX6" fmla="*/ 0 w 4755096"/>
                <a:gd name="connsiteY6" fmla="*/ 6866964 h 68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5096" h="6866964">
                  <a:moveTo>
                    <a:pt x="0" y="0"/>
                  </a:moveTo>
                  <a:lnTo>
                    <a:pt x="4022448" y="0"/>
                  </a:lnTo>
                  <a:lnTo>
                    <a:pt x="4096821" y="145212"/>
                  </a:lnTo>
                  <a:cubicBezTo>
                    <a:pt x="4518684" y="1020720"/>
                    <a:pt x="4755096" y="2002406"/>
                    <a:pt x="4755096" y="3039309"/>
                  </a:cubicBezTo>
                  <a:cubicBezTo>
                    <a:pt x="4755096" y="4421847"/>
                    <a:pt x="4334808" y="5706221"/>
                    <a:pt x="3615028" y="6771635"/>
                  </a:cubicBezTo>
                  <a:lnTo>
                    <a:pt x="3547238" y="6866964"/>
                  </a:lnTo>
                  <a:lnTo>
                    <a:pt x="0" y="6866964"/>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noProof="0" dirty="0">
                <a:solidFill>
                  <a:schemeClr val="lt1"/>
                </a:solidFill>
                <a:latin typeface="Segoe UI" panose="020B0502040204020203" pitchFamily="34" charset="0"/>
                <a:cs typeface="Segoe UI" panose="020B0502040204020203" pitchFamily="34" charset="0"/>
              </a:endParaRPr>
            </a:p>
          </p:txBody>
        </p:sp>
      </p:grpSp>
      <p:cxnSp>
        <p:nvCxnSpPr>
          <p:cNvPr id="100" name="Rechte verbindingslijn 99">
            <a:extLst>
              <a:ext uri="{FF2B5EF4-FFF2-40B4-BE49-F238E27FC236}">
                <a16:creationId xmlns:a16="http://schemas.microsoft.com/office/drawing/2014/main" id="{6043D679-BDB6-405F-B60A-752B3FA1CB5C}"/>
              </a:ext>
            </a:extLst>
          </p:cNvPr>
          <p:cNvCxnSpPr>
            <a:cxnSpLocks/>
            <a:stCxn id="95" idx="4"/>
            <a:endCxn id="94" idx="0"/>
          </p:cNvCxnSpPr>
          <p:nvPr userDrawn="1"/>
        </p:nvCxnSpPr>
        <p:spPr>
          <a:xfrm>
            <a:off x="1359444" y="2936319"/>
            <a:ext cx="0" cy="2443574"/>
          </a:xfrm>
          <a:prstGeom prst="line">
            <a:avLst/>
          </a:prstGeom>
          <a:ln w="12700">
            <a:solidFill>
              <a:srgbClr val="9D9FA1"/>
            </a:solidFill>
          </a:ln>
        </p:spPr>
        <p:style>
          <a:lnRef idx="1">
            <a:schemeClr val="accent1"/>
          </a:lnRef>
          <a:fillRef idx="0">
            <a:schemeClr val="accent1"/>
          </a:fillRef>
          <a:effectRef idx="0">
            <a:schemeClr val="accent1"/>
          </a:effectRef>
          <a:fontRef idx="minor">
            <a:schemeClr val="tx1"/>
          </a:fontRef>
        </p:style>
      </p:cxnSp>
      <p:sp>
        <p:nvSpPr>
          <p:cNvPr id="11" name="Rechthoek 10">
            <a:extLst>
              <a:ext uri="{FF2B5EF4-FFF2-40B4-BE49-F238E27FC236}">
                <a16:creationId xmlns:a16="http://schemas.microsoft.com/office/drawing/2014/main" id="{13351D02-6757-459D-8F9F-9A868042C472}"/>
              </a:ext>
            </a:extLst>
          </p:cNvPr>
          <p:cNvSpPr/>
          <p:nvPr userDrawn="1"/>
        </p:nvSpPr>
        <p:spPr>
          <a:xfrm>
            <a:off x="1221298" y="1693326"/>
            <a:ext cx="10776775" cy="773148"/>
          </a:xfrm>
          <a:prstGeom prst="rect">
            <a:avLst/>
          </a:prstGeom>
          <a:noFill/>
        </p:spPr>
        <p:txBody>
          <a:bodyPr vert="horz" lIns="0" tIns="0" rIns="0" bIns="0" rtlCol="0">
            <a:noAutofit/>
          </a:bodyPr>
          <a:lstStyle/>
          <a:p>
            <a:pPr marL="0" lvl="3" indent="0">
              <a:lnSpc>
                <a:spcPct val="90000"/>
              </a:lnSpc>
              <a:spcBef>
                <a:spcPts val="600"/>
              </a:spcBef>
              <a:spcAft>
                <a:spcPts val="600"/>
              </a:spcAft>
              <a:buFont typeface="Arial" panose="020B0604020202020204" pitchFamily="34" charset="0"/>
              <a:buNone/>
            </a:pPr>
            <a:r>
              <a:rPr lang="nl-NL" sz="1600" cap="none"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Plaats je feedback in ‘Opmerkingen’ in PowerPoint.</a:t>
            </a:r>
          </a:p>
          <a:p>
            <a:pPr marL="0" lvl="3" indent="0" algn="l" defTabSz="914400" rtl="0" eaLnBrk="1" latinLnBrk="0" hangingPunct="1">
              <a:lnSpc>
                <a:spcPct val="90000"/>
              </a:lnSpc>
              <a:spcBef>
                <a:spcPts val="600"/>
              </a:spcBef>
              <a:spcAft>
                <a:spcPts val="600"/>
              </a:spcAft>
              <a:buFont typeface="Arial" panose="020B0604020202020204" pitchFamily="34" charset="0"/>
              <a:buNone/>
              <a:defRPr/>
            </a:pPr>
            <a:r>
              <a:rPr lang="nl-NL" sz="1400" kern="1200" cap="none" baseline="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Volg onderstaande stappen om feedback aan de presentatie toe te voegen:</a:t>
            </a:r>
          </a:p>
        </p:txBody>
      </p:sp>
      <p:sp>
        <p:nvSpPr>
          <p:cNvPr id="4" name="Titel 1">
            <a:extLst>
              <a:ext uri="{FF2B5EF4-FFF2-40B4-BE49-F238E27FC236}">
                <a16:creationId xmlns:a16="http://schemas.microsoft.com/office/drawing/2014/main" id="{2676A9F0-84A2-40CE-8901-08F6DDDF6687}"/>
              </a:ext>
            </a:extLst>
          </p:cNvPr>
          <p:cNvSpPr txBox="1">
            <a:spLocks/>
          </p:cNvSpPr>
          <p:nvPr userDrawn="1"/>
        </p:nvSpPr>
        <p:spPr>
          <a:xfrm>
            <a:off x="1221298" y="1214470"/>
            <a:ext cx="5624670" cy="318462"/>
          </a:xfrm>
          <a:prstGeom prst="rect">
            <a:avLst/>
          </a:prstGeom>
        </p:spPr>
        <p:txBody>
          <a:bodyPr vert="horz" wrap="square" lIns="0" tIns="0" rIns="0" bIns="0" rtlCol="0" anchor="t">
            <a:noAutofit/>
          </a:bodyPr>
          <a:lstStyle>
            <a:lvl1pPr algn="l" defTabSz="914400" rtl="0" eaLnBrk="1" latinLnBrk="0" hangingPunct="1">
              <a:lnSpc>
                <a:spcPct val="80000"/>
              </a:lnSpc>
              <a:spcBef>
                <a:spcPct val="0"/>
              </a:spcBef>
              <a:buNone/>
              <a:defRPr sz="3000" kern="1200" cap="all" baseline="0">
                <a:solidFill>
                  <a:schemeClr val="accent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nl-NL" sz="3000" b="0" i="0" u="none" strike="noStrike" kern="1200" cap="all" spc="0" normalizeH="0" baseline="0" noProof="0" dirty="0">
                <a:ln>
                  <a:noFill/>
                </a:ln>
                <a:solidFill>
                  <a:srgbClr val="211F26"/>
                </a:solidFill>
                <a:effectLst/>
                <a:uLnTx/>
                <a:uFillTx/>
                <a:latin typeface="Segoe UI Black" panose="020B0A02040204020203" pitchFamily="34" charset="0"/>
                <a:ea typeface="Segoe UI Black" panose="020B0A02040204020203" pitchFamily="34" charset="0"/>
                <a:cs typeface="+mj-cs"/>
              </a:rPr>
              <a:t>Feedback plaatsten</a:t>
            </a:r>
          </a:p>
        </p:txBody>
      </p:sp>
      <p:grpSp>
        <p:nvGrpSpPr>
          <p:cNvPr id="5" name="P">
            <a:extLst>
              <a:ext uri="{FF2B5EF4-FFF2-40B4-BE49-F238E27FC236}">
                <a16:creationId xmlns:a16="http://schemas.microsoft.com/office/drawing/2014/main" id="{EBCC1EAD-0FEA-4B52-AD1A-3A9B395AA512}"/>
              </a:ext>
            </a:extLst>
          </p:cNvPr>
          <p:cNvGrpSpPr/>
          <p:nvPr userDrawn="1"/>
        </p:nvGrpSpPr>
        <p:grpSpPr>
          <a:xfrm>
            <a:off x="970649" y="720000"/>
            <a:ext cx="360000" cy="360000"/>
            <a:chOff x="2399038" y="2408969"/>
            <a:chExt cx="2162441" cy="2140423"/>
          </a:xfrm>
          <a:solidFill>
            <a:srgbClr val="1FF524"/>
          </a:solidFill>
        </p:grpSpPr>
        <p:sp>
          <p:nvSpPr>
            <p:cNvPr id="6" name="Rechthoekige driehoek 5">
              <a:extLst>
                <a:ext uri="{FF2B5EF4-FFF2-40B4-BE49-F238E27FC236}">
                  <a16:creationId xmlns:a16="http://schemas.microsoft.com/office/drawing/2014/main" id="{7E59915F-4426-4E90-94ED-A68043B6655A}"/>
                </a:ext>
              </a:extLst>
            </p:cNvPr>
            <p:cNvSpPr/>
            <p:nvPr userDrawn="1"/>
          </p:nvSpPr>
          <p:spPr>
            <a:xfrm rot="5400000">
              <a:off x="2399038" y="3107765"/>
              <a:ext cx="1441627" cy="1441627"/>
            </a:xfrm>
            <a:prstGeom prst="rtTriangle">
              <a:avLst/>
            </a:prstGeom>
            <a:grpFill/>
            <a:ln w="381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7" name="Rechthoek 6">
              <a:extLst>
                <a:ext uri="{FF2B5EF4-FFF2-40B4-BE49-F238E27FC236}">
                  <a16:creationId xmlns:a16="http://schemas.microsoft.com/office/drawing/2014/main" id="{6E84278D-E481-41E8-A3F5-99230E31E242}"/>
                </a:ext>
              </a:extLst>
            </p:cNvPr>
            <p:cNvSpPr/>
            <p:nvPr userDrawn="1"/>
          </p:nvSpPr>
          <p:spPr>
            <a:xfrm>
              <a:off x="2399038" y="2408969"/>
              <a:ext cx="1441627" cy="1441627"/>
            </a:xfrm>
            <a:prstGeom prst="rect">
              <a:avLst/>
            </a:prstGeom>
            <a:grpFill/>
            <a:ln w="381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8" name="Ovaal 7">
              <a:extLst>
                <a:ext uri="{FF2B5EF4-FFF2-40B4-BE49-F238E27FC236}">
                  <a16:creationId xmlns:a16="http://schemas.microsoft.com/office/drawing/2014/main" id="{7CAECD7F-FC32-425F-A999-529B2652FE5B}"/>
                </a:ext>
              </a:extLst>
            </p:cNvPr>
            <p:cNvSpPr/>
            <p:nvPr userDrawn="1"/>
          </p:nvSpPr>
          <p:spPr>
            <a:xfrm>
              <a:off x="3119852" y="2408969"/>
              <a:ext cx="1441627" cy="1441627"/>
            </a:xfrm>
            <a:prstGeom prst="ellipse">
              <a:avLst/>
            </a:prstGeom>
            <a:grpFill/>
            <a:ln w="381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sp>
        <p:nvSpPr>
          <p:cNvPr id="13" name="Tekstvak 12">
            <a:extLst>
              <a:ext uri="{FF2B5EF4-FFF2-40B4-BE49-F238E27FC236}">
                <a16:creationId xmlns:a16="http://schemas.microsoft.com/office/drawing/2014/main" id="{ADBD3E04-CA33-4E20-9660-3F557D9698B3}"/>
              </a:ext>
            </a:extLst>
          </p:cNvPr>
          <p:cNvSpPr txBox="1"/>
          <p:nvPr userDrawn="1"/>
        </p:nvSpPr>
        <p:spPr>
          <a:xfrm>
            <a:off x="1679127" y="2659587"/>
            <a:ext cx="6699253" cy="265432"/>
          </a:xfrm>
          <a:prstGeom prst="rect">
            <a:avLst/>
          </a:prstGeom>
          <a:noFill/>
        </p:spPr>
        <p:txBody>
          <a:bodyPr wrap="square" lIns="0" tIns="0" rIns="0" bIns="0" rtlCol="0" anchor="ctr">
            <a:noAutofit/>
          </a:bodyPr>
          <a:lstStyle/>
          <a:p>
            <a:r>
              <a:rPr lang="nl-NL" sz="14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Ga naar de tab </a:t>
            </a: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‘Invoegen’</a:t>
            </a:r>
          </a:p>
        </p:txBody>
      </p:sp>
      <p:sp>
        <p:nvSpPr>
          <p:cNvPr id="14" name="Tekstvak 13">
            <a:extLst>
              <a:ext uri="{FF2B5EF4-FFF2-40B4-BE49-F238E27FC236}">
                <a16:creationId xmlns:a16="http://schemas.microsoft.com/office/drawing/2014/main" id="{C973CFDF-3C07-41E4-BA85-D463A527DBDB}"/>
              </a:ext>
            </a:extLst>
          </p:cNvPr>
          <p:cNvSpPr txBox="1"/>
          <p:nvPr userDrawn="1"/>
        </p:nvSpPr>
        <p:spPr>
          <a:xfrm>
            <a:off x="1679127" y="3160240"/>
            <a:ext cx="6699253" cy="288032"/>
          </a:xfrm>
          <a:prstGeom prst="rect">
            <a:avLst/>
          </a:prstGeom>
          <a:noFill/>
        </p:spPr>
        <p:txBody>
          <a:bodyPr wrap="square" lIns="0" tIns="0" rIns="0" bIns="0" rtlCol="0" anchor="ctr">
            <a:noAutofit/>
          </a:bodyPr>
          <a:lstStyle/>
          <a:p>
            <a:r>
              <a:rPr lang="nl-NL" sz="14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Klik op de knop </a:t>
            </a: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‘opmerking’</a:t>
            </a:r>
          </a:p>
        </p:txBody>
      </p:sp>
      <p:sp>
        <p:nvSpPr>
          <p:cNvPr id="15" name="Tekstvak 14">
            <a:extLst>
              <a:ext uri="{FF2B5EF4-FFF2-40B4-BE49-F238E27FC236}">
                <a16:creationId xmlns:a16="http://schemas.microsoft.com/office/drawing/2014/main" id="{E5EF8E07-6651-4593-8939-DD8B915A9CB1}"/>
              </a:ext>
            </a:extLst>
          </p:cNvPr>
          <p:cNvSpPr txBox="1"/>
          <p:nvPr userDrawn="1"/>
        </p:nvSpPr>
        <p:spPr>
          <a:xfrm>
            <a:off x="1679127" y="3751522"/>
            <a:ext cx="6025981" cy="597194"/>
          </a:xfrm>
          <a:prstGeom prst="rect">
            <a:avLst/>
          </a:prstGeom>
          <a:noFill/>
        </p:spPr>
        <p:txBody>
          <a:bodyPr wrap="square" lIns="0" tIns="0" rIns="0" bIns="0" rtlCol="0" anchor="ctr">
            <a:noAutofit/>
          </a:bodyPr>
          <a:lstStyle/>
          <a:p>
            <a:r>
              <a:rPr lang="nl-NL" sz="14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Er verschijnt een spreekwolkje op de dia en een nieuw venster opent zich aan de zijkant van je scherm.</a:t>
            </a:r>
            <a:br>
              <a:rPr lang="nl-NL" sz="14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Typ je feedback in het </a:t>
            </a:r>
            <a:r>
              <a:rPr lang="nl-NL" sz="1200" kern="1200" cap="all" noProof="0" dirty="0" err="1">
                <a:solidFill>
                  <a:srgbClr val="211F26"/>
                </a:solidFill>
                <a:latin typeface="Segoe UI Black" panose="020B0A02040204020203" pitchFamily="34" charset="0"/>
                <a:ea typeface="Segoe UI Black" panose="020B0A02040204020203" pitchFamily="34" charset="0"/>
                <a:cs typeface="Segoe UI" panose="020B0502040204020203" pitchFamily="34" charset="0"/>
              </a:rPr>
              <a:t>tekstvak</a:t>
            </a: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 in het venster.</a:t>
            </a:r>
          </a:p>
        </p:txBody>
      </p:sp>
      <p:sp>
        <p:nvSpPr>
          <p:cNvPr id="16" name="Tekstvak 15">
            <a:extLst>
              <a:ext uri="{FF2B5EF4-FFF2-40B4-BE49-F238E27FC236}">
                <a16:creationId xmlns:a16="http://schemas.microsoft.com/office/drawing/2014/main" id="{EB7BC488-E400-4C31-A5F6-E96D609C1B24}"/>
              </a:ext>
            </a:extLst>
          </p:cNvPr>
          <p:cNvSpPr txBox="1"/>
          <p:nvPr userDrawn="1"/>
        </p:nvSpPr>
        <p:spPr>
          <a:xfrm>
            <a:off x="1679128" y="4645726"/>
            <a:ext cx="6221329" cy="590407"/>
          </a:xfrm>
          <a:prstGeom prst="rect">
            <a:avLst/>
          </a:prstGeom>
          <a:noFill/>
        </p:spPr>
        <p:txBody>
          <a:bodyPr wrap="square" lIns="0" tIns="0" rIns="0" bIns="0" rtlCol="0" anchor="ctr">
            <a:noAutofit/>
          </a:bodyPr>
          <a:lstStyle/>
          <a:p>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Wanneer je klaar bent, sleep dan het spreekwolkje op de juiste plaats</a:t>
            </a:r>
            <a:b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op de dia. Zo is het voor ons duidelijk op welk deel van de content</a:t>
            </a:r>
            <a:b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je feedback betrekking heeft.</a:t>
            </a:r>
          </a:p>
        </p:txBody>
      </p:sp>
      <p:grpSp>
        <p:nvGrpSpPr>
          <p:cNvPr id="60" name="Groep 59">
            <a:extLst>
              <a:ext uri="{FF2B5EF4-FFF2-40B4-BE49-F238E27FC236}">
                <a16:creationId xmlns:a16="http://schemas.microsoft.com/office/drawing/2014/main" id="{4A133921-114B-4698-A5C4-59575C4DFB75}"/>
              </a:ext>
            </a:extLst>
          </p:cNvPr>
          <p:cNvGrpSpPr/>
          <p:nvPr userDrawn="1"/>
        </p:nvGrpSpPr>
        <p:grpSpPr>
          <a:xfrm>
            <a:off x="9350689" y="3703901"/>
            <a:ext cx="2282299" cy="791931"/>
            <a:chOff x="9377508" y="3751523"/>
            <a:chExt cx="2282299" cy="791931"/>
          </a:xfrm>
        </p:grpSpPr>
        <p:sp>
          <p:nvSpPr>
            <p:cNvPr id="30" name="Rechthoek 29">
              <a:extLst>
                <a:ext uri="{FF2B5EF4-FFF2-40B4-BE49-F238E27FC236}">
                  <a16:creationId xmlns:a16="http://schemas.microsoft.com/office/drawing/2014/main" id="{2BBD655F-E2AF-476D-9BD5-88460C357531}"/>
                </a:ext>
              </a:extLst>
            </p:cNvPr>
            <p:cNvSpPr/>
            <p:nvPr userDrawn="1"/>
          </p:nvSpPr>
          <p:spPr>
            <a:xfrm>
              <a:off x="9377508" y="3751523"/>
              <a:ext cx="2282299" cy="791931"/>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31" name="Tekstvak 30">
              <a:extLst>
                <a:ext uri="{FF2B5EF4-FFF2-40B4-BE49-F238E27FC236}">
                  <a16:creationId xmlns:a16="http://schemas.microsoft.com/office/drawing/2014/main" id="{DA356F2D-C77D-49FD-BF94-E066E1889132}"/>
                </a:ext>
              </a:extLst>
            </p:cNvPr>
            <p:cNvSpPr txBox="1"/>
            <p:nvPr userDrawn="1"/>
          </p:nvSpPr>
          <p:spPr>
            <a:xfrm>
              <a:off x="9432893" y="3781888"/>
              <a:ext cx="972315" cy="167298"/>
            </a:xfrm>
            <a:prstGeom prst="rect">
              <a:avLst/>
            </a:prstGeom>
            <a:noFill/>
          </p:spPr>
          <p:txBody>
            <a:bodyPr wrap="square" lIns="0" tIns="0" rIns="0" bIns="0" rtlCol="0" anchor="ctr">
              <a:noAutofit/>
            </a:bodyPr>
            <a:lstStyle/>
            <a:p>
              <a:pPr algn="l"/>
              <a:r>
                <a:rPr lang="nl-NL" sz="800" noProof="0" dirty="0">
                  <a:solidFill>
                    <a:srgbClr val="B74629"/>
                  </a:solidFill>
                  <a:latin typeface="Segoe UI" panose="020B0502040204020203" pitchFamily="34" charset="0"/>
                  <a:cs typeface="Segoe UI" panose="020B0502040204020203" pitchFamily="34" charset="0"/>
                </a:rPr>
                <a:t>Opmerkingen</a:t>
              </a:r>
            </a:p>
          </p:txBody>
        </p:sp>
        <p:grpSp>
          <p:nvGrpSpPr>
            <p:cNvPr id="32" name="Groep 31">
              <a:extLst>
                <a:ext uri="{FF2B5EF4-FFF2-40B4-BE49-F238E27FC236}">
                  <a16:creationId xmlns:a16="http://schemas.microsoft.com/office/drawing/2014/main" id="{A604F0DD-1788-41A6-A743-41E8860A1ECE}"/>
                </a:ext>
              </a:extLst>
            </p:cNvPr>
            <p:cNvGrpSpPr/>
            <p:nvPr userDrawn="1"/>
          </p:nvGrpSpPr>
          <p:grpSpPr>
            <a:xfrm>
              <a:off x="9538328" y="3966349"/>
              <a:ext cx="400802" cy="134483"/>
              <a:chOff x="8481060" y="2710544"/>
              <a:chExt cx="376572" cy="124096"/>
            </a:xfrm>
          </p:grpSpPr>
          <p:sp>
            <p:nvSpPr>
              <p:cNvPr id="51" name="Rechthoek 50">
                <a:extLst>
                  <a:ext uri="{FF2B5EF4-FFF2-40B4-BE49-F238E27FC236}">
                    <a16:creationId xmlns:a16="http://schemas.microsoft.com/office/drawing/2014/main" id="{E8C41FBC-D8E0-4F13-986E-C6FC2DB3162C}"/>
                  </a:ext>
                </a:extLst>
              </p:cNvPr>
              <p:cNvSpPr/>
              <p:nvPr userDrawn="1"/>
            </p:nvSpPr>
            <p:spPr>
              <a:xfrm>
                <a:off x="8481060" y="2710544"/>
                <a:ext cx="376572" cy="124096"/>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52" name="Tekstvak 51">
                <a:extLst>
                  <a:ext uri="{FF2B5EF4-FFF2-40B4-BE49-F238E27FC236}">
                    <a16:creationId xmlns:a16="http://schemas.microsoft.com/office/drawing/2014/main" id="{AD5132B8-308A-4D30-97E1-9F2D9EA5C0D9}"/>
                  </a:ext>
                </a:extLst>
              </p:cNvPr>
              <p:cNvSpPr txBox="1"/>
              <p:nvPr userDrawn="1"/>
            </p:nvSpPr>
            <p:spPr>
              <a:xfrm>
                <a:off x="8618036" y="2716225"/>
                <a:ext cx="237263" cy="116522"/>
              </a:xfrm>
              <a:prstGeom prst="rect">
                <a:avLst/>
              </a:prstGeom>
              <a:noFill/>
            </p:spPr>
            <p:txBody>
              <a:bodyPr wrap="square" lIns="0" tIns="0" rIns="0" bIns="0" rtlCol="0" anchor="ctr">
                <a:noAutofit/>
              </a:bodyPr>
              <a:lstStyle/>
              <a:p>
                <a:pPr algn="l"/>
                <a:r>
                  <a:rPr lang="nl-NL" sz="500" noProof="0" dirty="0">
                    <a:solidFill>
                      <a:srgbClr val="211F26"/>
                    </a:solidFill>
                    <a:latin typeface="Segoe UI" panose="020B0502040204020203" pitchFamily="34" charset="0"/>
                    <a:cs typeface="Segoe UI" panose="020B0502040204020203" pitchFamily="34" charset="0"/>
                  </a:rPr>
                  <a:t>Nieuwe</a:t>
                </a:r>
              </a:p>
            </p:txBody>
          </p:sp>
          <p:grpSp>
            <p:nvGrpSpPr>
              <p:cNvPr id="53" name="Groep 52">
                <a:extLst>
                  <a:ext uri="{FF2B5EF4-FFF2-40B4-BE49-F238E27FC236}">
                    <a16:creationId xmlns:a16="http://schemas.microsoft.com/office/drawing/2014/main" id="{D866C750-F77C-4D36-965C-7DEC75FD67DF}"/>
                  </a:ext>
                </a:extLst>
              </p:cNvPr>
              <p:cNvGrpSpPr/>
              <p:nvPr userDrawn="1"/>
            </p:nvGrpSpPr>
            <p:grpSpPr>
              <a:xfrm>
                <a:off x="8494145" y="2720946"/>
                <a:ext cx="90052" cy="70177"/>
                <a:chOff x="3501181" y="2688992"/>
                <a:chExt cx="192554" cy="150057"/>
              </a:xfrm>
            </p:grpSpPr>
            <p:sp>
              <p:nvSpPr>
                <p:cNvPr id="54" name="Tekstballon: rechthoek met afgeronde hoeken 53">
                  <a:extLst>
                    <a:ext uri="{FF2B5EF4-FFF2-40B4-BE49-F238E27FC236}">
                      <a16:creationId xmlns:a16="http://schemas.microsoft.com/office/drawing/2014/main" id="{05884605-41F3-4C9C-B505-295A5B4DBA4B}"/>
                    </a:ext>
                  </a:extLst>
                </p:cNvPr>
                <p:cNvSpPr/>
                <p:nvPr userDrawn="1"/>
              </p:nvSpPr>
              <p:spPr>
                <a:xfrm>
                  <a:off x="3542554" y="2729822"/>
                  <a:ext cx="151181" cy="109227"/>
                </a:xfrm>
                <a:prstGeom prst="wedgeRoundRectCallout">
                  <a:avLst>
                    <a:gd name="adj1" fmla="val -26274"/>
                    <a:gd name="adj2" fmla="val 88043"/>
                    <a:gd name="adj3" fmla="val 16667"/>
                  </a:avLst>
                </a:prstGeom>
                <a:solidFill>
                  <a:srgbClr val="F0F0F0"/>
                </a:solidFill>
                <a:ln w="63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55" name="Plusteken 54">
                  <a:extLst>
                    <a:ext uri="{FF2B5EF4-FFF2-40B4-BE49-F238E27FC236}">
                      <a16:creationId xmlns:a16="http://schemas.microsoft.com/office/drawing/2014/main" id="{F0D6C9A2-B0AA-41CA-BAFA-8422E2C87B9E}"/>
                    </a:ext>
                  </a:extLst>
                </p:cNvPr>
                <p:cNvSpPr/>
                <p:nvPr userDrawn="1"/>
              </p:nvSpPr>
              <p:spPr>
                <a:xfrm>
                  <a:off x="3501181" y="2688992"/>
                  <a:ext cx="93331" cy="109153"/>
                </a:xfrm>
                <a:prstGeom prst="mathPlus">
                  <a:avLst>
                    <a:gd name="adj1" fmla="val 31038"/>
                  </a:avLst>
                </a:prstGeom>
                <a:solidFill>
                  <a:srgbClr val="6EA69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grpSp>
        <p:grpSp>
          <p:nvGrpSpPr>
            <p:cNvPr id="33" name="Groep 32">
              <a:extLst>
                <a:ext uri="{FF2B5EF4-FFF2-40B4-BE49-F238E27FC236}">
                  <a16:creationId xmlns:a16="http://schemas.microsoft.com/office/drawing/2014/main" id="{1E89420A-57E2-4982-98FA-C1E57CA59F9F}"/>
                </a:ext>
              </a:extLst>
            </p:cNvPr>
            <p:cNvGrpSpPr/>
            <p:nvPr userDrawn="1"/>
          </p:nvGrpSpPr>
          <p:grpSpPr>
            <a:xfrm>
              <a:off x="11199201" y="3966349"/>
              <a:ext cx="126763" cy="134483"/>
              <a:chOff x="9783265" y="2710544"/>
              <a:chExt cx="119100" cy="124096"/>
            </a:xfrm>
          </p:grpSpPr>
          <p:sp>
            <p:nvSpPr>
              <p:cNvPr id="46" name="Rechthoek 45">
                <a:extLst>
                  <a:ext uri="{FF2B5EF4-FFF2-40B4-BE49-F238E27FC236}">
                    <a16:creationId xmlns:a16="http://schemas.microsoft.com/office/drawing/2014/main" id="{74E425D8-FC30-4DE1-80E0-501449706CD5}"/>
                  </a:ext>
                </a:extLst>
              </p:cNvPr>
              <p:cNvSpPr/>
              <p:nvPr userDrawn="1"/>
            </p:nvSpPr>
            <p:spPr>
              <a:xfrm>
                <a:off x="9783265" y="2710544"/>
                <a:ext cx="119100" cy="124096"/>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47" name="Tekstballon: rechthoek met afgeronde hoeken 46">
                <a:extLst>
                  <a:ext uri="{FF2B5EF4-FFF2-40B4-BE49-F238E27FC236}">
                    <a16:creationId xmlns:a16="http://schemas.microsoft.com/office/drawing/2014/main" id="{04D3628D-1682-48B7-91C5-E5E6C8A56F37}"/>
                  </a:ext>
                </a:extLst>
              </p:cNvPr>
              <p:cNvSpPr/>
              <p:nvPr userDrawn="1"/>
            </p:nvSpPr>
            <p:spPr>
              <a:xfrm>
                <a:off x="9811674" y="2744298"/>
                <a:ext cx="70704" cy="47150"/>
              </a:xfrm>
              <a:prstGeom prst="wedgeRoundRectCallout">
                <a:avLst>
                  <a:gd name="adj1" fmla="val -26274"/>
                  <a:gd name="adj2" fmla="val 88043"/>
                  <a:gd name="adj3" fmla="val 16667"/>
                </a:avLst>
              </a:prstGeom>
              <a:solidFill>
                <a:srgbClr val="F0F0F0"/>
              </a:solidFill>
              <a:ln w="63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nvGrpSpPr>
              <p:cNvPr id="48" name="Groep 47">
                <a:extLst>
                  <a:ext uri="{FF2B5EF4-FFF2-40B4-BE49-F238E27FC236}">
                    <a16:creationId xmlns:a16="http://schemas.microsoft.com/office/drawing/2014/main" id="{68A0EFE1-858E-4E3C-B554-170B49E0D5E0}"/>
                  </a:ext>
                </a:extLst>
              </p:cNvPr>
              <p:cNvGrpSpPr/>
              <p:nvPr userDrawn="1"/>
            </p:nvGrpSpPr>
            <p:grpSpPr>
              <a:xfrm>
                <a:off x="9794175" y="2730651"/>
                <a:ext cx="41516" cy="34350"/>
                <a:chOff x="9504227" y="2758508"/>
                <a:chExt cx="84214" cy="69676"/>
              </a:xfrm>
            </p:grpSpPr>
            <p:sp>
              <p:nvSpPr>
                <p:cNvPr id="49" name="Rechthoek 48">
                  <a:extLst>
                    <a:ext uri="{FF2B5EF4-FFF2-40B4-BE49-F238E27FC236}">
                      <a16:creationId xmlns:a16="http://schemas.microsoft.com/office/drawing/2014/main" id="{7C676C13-E19A-4456-926A-782897175D36}"/>
                    </a:ext>
                  </a:extLst>
                </p:cNvPr>
                <p:cNvSpPr/>
                <p:nvPr userDrawn="1"/>
              </p:nvSpPr>
              <p:spPr>
                <a:xfrm>
                  <a:off x="9531075" y="2779152"/>
                  <a:ext cx="57366" cy="28388"/>
                </a:xfrm>
                <a:prstGeom prst="rect">
                  <a:avLst/>
                </a:prstGeom>
                <a:solidFill>
                  <a:srgbClr val="5281A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50" name="Pijl: punthaak 49">
                  <a:extLst>
                    <a:ext uri="{FF2B5EF4-FFF2-40B4-BE49-F238E27FC236}">
                      <a16:creationId xmlns:a16="http://schemas.microsoft.com/office/drawing/2014/main" id="{DBB45CB9-643F-4350-BDF8-E601B9F07FC5}"/>
                    </a:ext>
                  </a:extLst>
                </p:cNvPr>
                <p:cNvSpPr/>
                <p:nvPr userDrawn="1"/>
              </p:nvSpPr>
              <p:spPr>
                <a:xfrm rot="10800000">
                  <a:off x="9504227" y="2758508"/>
                  <a:ext cx="63343" cy="69676"/>
                </a:xfrm>
                <a:prstGeom prst="chevron">
                  <a:avLst/>
                </a:prstGeom>
                <a:solidFill>
                  <a:srgbClr val="5281A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grpSp>
        <p:grpSp>
          <p:nvGrpSpPr>
            <p:cNvPr id="34" name="Groep 33">
              <a:extLst>
                <a:ext uri="{FF2B5EF4-FFF2-40B4-BE49-F238E27FC236}">
                  <a16:creationId xmlns:a16="http://schemas.microsoft.com/office/drawing/2014/main" id="{C86BDE48-82C5-48CA-8B9E-DBB1E76DA94B}"/>
                </a:ext>
              </a:extLst>
            </p:cNvPr>
            <p:cNvGrpSpPr/>
            <p:nvPr userDrawn="1"/>
          </p:nvGrpSpPr>
          <p:grpSpPr>
            <a:xfrm>
              <a:off x="11385196" y="3966349"/>
              <a:ext cx="126763" cy="134483"/>
              <a:chOff x="9908109" y="2710544"/>
              <a:chExt cx="119100" cy="124096"/>
            </a:xfrm>
          </p:grpSpPr>
          <p:sp>
            <p:nvSpPr>
              <p:cNvPr id="41" name="Rechthoek 40">
                <a:extLst>
                  <a:ext uri="{FF2B5EF4-FFF2-40B4-BE49-F238E27FC236}">
                    <a16:creationId xmlns:a16="http://schemas.microsoft.com/office/drawing/2014/main" id="{DCA11989-6218-47C9-A2D3-F19EF2AEF6DE}"/>
                  </a:ext>
                </a:extLst>
              </p:cNvPr>
              <p:cNvSpPr/>
              <p:nvPr userDrawn="1"/>
            </p:nvSpPr>
            <p:spPr>
              <a:xfrm>
                <a:off x="9908109" y="2710544"/>
                <a:ext cx="119100" cy="124096"/>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42" name="Tekstballon: rechthoek met afgeronde hoeken 41">
                <a:extLst>
                  <a:ext uri="{FF2B5EF4-FFF2-40B4-BE49-F238E27FC236}">
                    <a16:creationId xmlns:a16="http://schemas.microsoft.com/office/drawing/2014/main" id="{00294789-C490-4ADA-95BB-92423CE963AC}"/>
                  </a:ext>
                </a:extLst>
              </p:cNvPr>
              <p:cNvSpPr/>
              <p:nvPr userDrawn="1"/>
            </p:nvSpPr>
            <p:spPr>
              <a:xfrm>
                <a:off x="9936518" y="2744298"/>
                <a:ext cx="70704" cy="47150"/>
              </a:xfrm>
              <a:prstGeom prst="wedgeRoundRectCallout">
                <a:avLst>
                  <a:gd name="adj1" fmla="val -26274"/>
                  <a:gd name="adj2" fmla="val 88043"/>
                  <a:gd name="adj3" fmla="val 16667"/>
                </a:avLst>
              </a:prstGeom>
              <a:solidFill>
                <a:srgbClr val="F0F0F0"/>
              </a:solidFill>
              <a:ln w="63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nvGrpSpPr>
              <p:cNvPr id="43" name="Groep 42">
                <a:extLst>
                  <a:ext uri="{FF2B5EF4-FFF2-40B4-BE49-F238E27FC236}">
                    <a16:creationId xmlns:a16="http://schemas.microsoft.com/office/drawing/2014/main" id="{54D5D9C4-A0D8-44EA-B543-5D188EC5E948}"/>
                  </a:ext>
                </a:extLst>
              </p:cNvPr>
              <p:cNvGrpSpPr/>
              <p:nvPr userDrawn="1"/>
            </p:nvGrpSpPr>
            <p:grpSpPr>
              <a:xfrm flipH="1">
                <a:off x="9932083" y="2730651"/>
                <a:ext cx="41516" cy="34350"/>
                <a:chOff x="9504227" y="2758508"/>
                <a:chExt cx="84214" cy="69676"/>
              </a:xfrm>
            </p:grpSpPr>
            <p:sp>
              <p:nvSpPr>
                <p:cNvPr id="44" name="Rechthoek 43">
                  <a:extLst>
                    <a:ext uri="{FF2B5EF4-FFF2-40B4-BE49-F238E27FC236}">
                      <a16:creationId xmlns:a16="http://schemas.microsoft.com/office/drawing/2014/main" id="{13B80CA9-6DE9-44E9-A449-2EFCF6A71C42}"/>
                    </a:ext>
                  </a:extLst>
                </p:cNvPr>
                <p:cNvSpPr/>
                <p:nvPr userDrawn="1"/>
              </p:nvSpPr>
              <p:spPr>
                <a:xfrm>
                  <a:off x="9531075" y="2779152"/>
                  <a:ext cx="57366" cy="28388"/>
                </a:xfrm>
                <a:prstGeom prst="rect">
                  <a:avLst/>
                </a:prstGeom>
                <a:solidFill>
                  <a:srgbClr val="5281A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45" name="Pijl: punthaak 44">
                  <a:extLst>
                    <a:ext uri="{FF2B5EF4-FFF2-40B4-BE49-F238E27FC236}">
                      <a16:creationId xmlns:a16="http://schemas.microsoft.com/office/drawing/2014/main" id="{B8952F31-5CD3-48AD-AA46-FCF400FD5350}"/>
                    </a:ext>
                  </a:extLst>
                </p:cNvPr>
                <p:cNvSpPr/>
                <p:nvPr userDrawn="1"/>
              </p:nvSpPr>
              <p:spPr>
                <a:xfrm rot="10800000">
                  <a:off x="9504227" y="2758508"/>
                  <a:ext cx="63343" cy="69676"/>
                </a:xfrm>
                <a:prstGeom prst="chevron">
                  <a:avLst/>
                </a:prstGeom>
                <a:solidFill>
                  <a:srgbClr val="5281A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grpSp>
        <p:sp>
          <p:nvSpPr>
            <p:cNvPr id="35" name="Rechthoek 34">
              <a:extLst>
                <a:ext uri="{FF2B5EF4-FFF2-40B4-BE49-F238E27FC236}">
                  <a16:creationId xmlns:a16="http://schemas.microsoft.com/office/drawing/2014/main" id="{908AFA2A-97C6-45D4-A74C-964B465B978B}"/>
                </a:ext>
              </a:extLst>
            </p:cNvPr>
            <p:cNvSpPr/>
            <p:nvPr userDrawn="1"/>
          </p:nvSpPr>
          <p:spPr>
            <a:xfrm>
              <a:off x="9432894" y="4143760"/>
              <a:ext cx="2100569" cy="349030"/>
            </a:xfrm>
            <a:prstGeom prst="rect">
              <a:avLst/>
            </a:prstGeom>
            <a:solidFill>
              <a:srgbClr val="F0F0F0"/>
            </a:solidFill>
            <a:ln w="6350">
              <a:solidFill>
                <a:srgbClr val="B7462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36" name="Rechthoek 35">
              <a:extLst>
                <a:ext uri="{FF2B5EF4-FFF2-40B4-BE49-F238E27FC236}">
                  <a16:creationId xmlns:a16="http://schemas.microsoft.com/office/drawing/2014/main" id="{68ABFFB7-FEF4-432B-ADE3-2D0DB1D6CACD}"/>
                </a:ext>
              </a:extLst>
            </p:cNvPr>
            <p:cNvSpPr/>
            <p:nvPr userDrawn="1"/>
          </p:nvSpPr>
          <p:spPr>
            <a:xfrm>
              <a:off x="9673886" y="4282355"/>
              <a:ext cx="1806914" cy="16069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 tIns="18000" rIns="18000" bIns="18000" numCol="1" spcCol="0" rtlCol="0" fromWordArt="0" anchor="t" anchorCtr="0" forceAA="0" compatLnSpc="1">
              <a:prstTxWarp prst="textNoShape">
                <a:avLst/>
              </a:prstTxWarp>
              <a:noAutofit/>
            </a:bodyPr>
            <a:lstStyle/>
            <a:p>
              <a:pPr algn="l"/>
              <a:r>
                <a:rPr lang="nl-NL" sz="500" b="0" noProof="0" dirty="0">
                  <a:solidFill>
                    <a:srgbClr val="211F26"/>
                  </a:solidFill>
                  <a:latin typeface="Segoe UI" panose="020B0502040204020203" pitchFamily="34" charset="0"/>
                  <a:cs typeface="Segoe UI" panose="020B0502040204020203" pitchFamily="34" charset="0"/>
                </a:rPr>
                <a:t>&lt;typ je opmerking hier&gt;</a:t>
              </a:r>
            </a:p>
          </p:txBody>
        </p:sp>
        <p:sp>
          <p:nvSpPr>
            <p:cNvPr id="37" name="Rechthoekige driehoek 36">
              <a:extLst>
                <a:ext uri="{FF2B5EF4-FFF2-40B4-BE49-F238E27FC236}">
                  <a16:creationId xmlns:a16="http://schemas.microsoft.com/office/drawing/2014/main" id="{695AB8DC-D837-4E3F-9AAF-5A1618C48AD1}"/>
                </a:ext>
              </a:extLst>
            </p:cNvPr>
            <p:cNvSpPr/>
            <p:nvPr userDrawn="1"/>
          </p:nvSpPr>
          <p:spPr>
            <a:xfrm flipH="1">
              <a:off x="9470751" y="4187159"/>
              <a:ext cx="33236" cy="27968"/>
            </a:xfrm>
            <a:prstGeom prst="r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38" name="Tekstvak 37">
              <a:extLst>
                <a:ext uri="{FF2B5EF4-FFF2-40B4-BE49-F238E27FC236}">
                  <a16:creationId xmlns:a16="http://schemas.microsoft.com/office/drawing/2014/main" id="{200A8ED3-084D-4E6E-9AD1-7ACB54832338}"/>
                </a:ext>
              </a:extLst>
            </p:cNvPr>
            <p:cNvSpPr txBox="1"/>
            <p:nvPr userDrawn="1"/>
          </p:nvSpPr>
          <p:spPr>
            <a:xfrm>
              <a:off x="9533392" y="4153268"/>
              <a:ext cx="451236" cy="110261"/>
            </a:xfrm>
            <a:prstGeom prst="rect">
              <a:avLst/>
            </a:prstGeom>
            <a:noFill/>
          </p:spPr>
          <p:txBody>
            <a:bodyPr wrap="square" lIns="0" tIns="0" rIns="0" bIns="0" rtlCol="0" anchor="ctr">
              <a:noAutofit/>
            </a:bodyPr>
            <a:lstStyle/>
            <a:p>
              <a:pPr algn="l"/>
              <a:r>
                <a:rPr lang="nl-NL" sz="500" b="1" noProof="0" dirty="0">
                  <a:solidFill>
                    <a:srgbClr val="000000"/>
                  </a:solidFill>
                  <a:latin typeface="Segoe UI" panose="020B0502040204020203" pitchFamily="34" charset="0"/>
                  <a:cs typeface="Segoe UI" panose="020B0502040204020203" pitchFamily="34" charset="0"/>
                </a:rPr>
                <a:t>Naam</a:t>
              </a:r>
            </a:p>
          </p:txBody>
        </p:sp>
        <p:sp>
          <p:nvSpPr>
            <p:cNvPr id="39" name="Tekstvak 38">
              <a:extLst>
                <a:ext uri="{FF2B5EF4-FFF2-40B4-BE49-F238E27FC236}">
                  <a16:creationId xmlns:a16="http://schemas.microsoft.com/office/drawing/2014/main" id="{5971DBDF-F4CB-4C4A-938B-378D1091292A}"/>
                </a:ext>
              </a:extLst>
            </p:cNvPr>
            <p:cNvSpPr txBox="1"/>
            <p:nvPr userDrawn="1"/>
          </p:nvSpPr>
          <p:spPr>
            <a:xfrm>
              <a:off x="9943541" y="4150343"/>
              <a:ext cx="873023" cy="110261"/>
            </a:xfrm>
            <a:prstGeom prst="rect">
              <a:avLst/>
            </a:prstGeom>
            <a:noFill/>
          </p:spPr>
          <p:txBody>
            <a:bodyPr wrap="square" lIns="0" tIns="0" rIns="0" bIns="0" rtlCol="0" anchor="ctr">
              <a:noAutofit/>
            </a:bodyPr>
            <a:lstStyle/>
            <a:p>
              <a:pPr algn="l"/>
              <a:r>
                <a:rPr lang="nl-NL" sz="400" b="0" noProof="0" dirty="0">
                  <a:solidFill>
                    <a:srgbClr val="211F26"/>
                  </a:solidFill>
                  <a:latin typeface="Segoe UI" panose="020B0502040204020203" pitchFamily="34" charset="0"/>
                  <a:cs typeface="Segoe UI" panose="020B0502040204020203" pitchFamily="34" charset="0"/>
                </a:rPr>
                <a:t>Een aantal seconden geleden</a:t>
              </a:r>
            </a:p>
          </p:txBody>
        </p:sp>
        <p:sp>
          <p:nvSpPr>
            <p:cNvPr id="40" name="Ovaal 39">
              <a:extLst>
                <a:ext uri="{FF2B5EF4-FFF2-40B4-BE49-F238E27FC236}">
                  <a16:creationId xmlns:a16="http://schemas.microsoft.com/office/drawing/2014/main" id="{A79BA3E8-FECF-4ED9-8B5F-8E7AB355DCBA}"/>
                </a:ext>
              </a:extLst>
            </p:cNvPr>
            <p:cNvSpPr/>
            <p:nvPr userDrawn="1"/>
          </p:nvSpPr>
          <p:spPr>
            <a:xfrm>
              <a:off x="9489950" y="4281958"/>
              <a:ext cx="142283" cy="144000"/>
            </a:xfrm>
            <a:prstGeom prst="ellipse">
              <a:avLst/>
            </a:prstGeom>
            <a:pattFill prst="dkUpDiag">
              <a:fgClr>
                <a:srgbClr val="DADADA"/>
              </a:fgClr>
              <a:bgClr>
                <a:srgbClr val="9D9FA1"/>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grpSp>
      <p:grpSp>
        <p:nvGrpSpPr>
          <p:cNvPr id="57" name="Groep 56">
            <a:extLst>
              <a:ext uri="{FF2B5EF4-FFF2-40B4-BE49-F238E27FC236}">
                <a16:creationId xmlns:a16="http://schemas.microsoft.com/office/drawing/2014/main" id="{D1DB6452-8B73-4E8B-BCB7-B0A39BA65A8E}"/>
              </a:ext>
            </a:extLst>
          </p:cNvPr>
          <p:cNvGrpSpPr/>
          <p:nvPr userDrawn="1"/>
        </p:nvGrpSpPr>
        <p:grpSpPr>
          <a:xfrm>
            <a:off x="9350681" y="4583447"/>
            <a:ext cx="412275" cy="441795"/>
            <a:chOff x="8323487" y="3433313"/>
            <a:chExt cx="370301" cy="396815"/>
          </a:xfrm>
        </p:grpSpPr>
        <p:sp>
          <p:nvSpPr>
            <p:cNvPr id="58" name="Rechthoek 57">
              <a:extLst>
                <a:ext uri="{FF2B5EF4-FFF2-40B4-BE49-F238E27FC236}">
                  <a16:creationId xmlns:a16="http://schemas.microsoft.com/office/drawing/2014/main" id="{BF9F2032-2823-4E19-9771-B9FC46580934}"/>
                </a:ext>
              </a:extLst>
            </p:cNvPr>
            <p:cNvSpPr/>
            <p:nvPr userDrawn="1"/>
          </p:nvSpPr>
          <p:spPr>
            <a:xfrm>
              <a:off x="8323487" y="3433313"/>
              <a:ext cx="370301" cy="396815"/>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59" name="Tekstballon: rechthoek met afgeronde hoeken 58">
              <a:extLst>
                <a:ext uri="{FF2B5EF4-FFF2-40B4-BE49-F238E27FC236}">
                  <a16:creationId xmlns:a16="http://schemas.microsoft.com/office/drawing/2014/main" id="{9BCF438B-7338-44B9-BED9-BF8323BAD832}"/>
                </a:ext>
              </a:extLst>
            </p:cNvPr>
            <p:cNvSpPr/>
            <p:nvPr userDrawn="1"/>
          </p:nvSpPr>
          <p:spPr>
            <a:xfrm>
              <a:off x="8397954" y="3542112"/>
              <a:ext cx="221366" cy="147623"/>
            </a:xfrm>
            <a:prstGeom prst="wedgeRoundRectCallout">
              <a:avLst>
                <a:gd name="adj1" fmla="val -26274"/>
                <a:gd name="adj2" fmla="val 88043"/>
                <a:gd name="adj3" fmla="val 16667"/>
              </a:avLst>
            </a:prstGeom>
            <a:solidFill>
              <a:srgbClr val="FFCDB2"/>
            </a:solidFill>
            <a:ln w="12700">
              <a:solidFill>
                <a:srgbClr val="D970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sp>
        <p:nvSpPr>
          <p:cNvPr id="62" name="Tekstvak 61">
            <a:extLst>
              <a:ext uri="{FF2B5EF4-FFF2-40B4-BE49-F238E27FC236}">
                <a16:creationId xmlns:a16="http://schemas.microsoft.com/office/drawing/2014/main" id="{3B6DE92E-57ED-489A-86AB-32755B741A5A}"/>
              </a:ext>
            </a:extLst>
          </p:cNvPr>
          <p:cNvSpPr txBox="1"/>
          <p:nvPr userDrawn="1"/>
        </p:nvSpPr>
        <p:spPr>
          <a:xfrm>
            <a:off x="1679128" y="5412432"/>
            <a:ext cx="5761552" cy="658760"/>
          </a:xfrm>
          <a:prstGeom prst="rect">
            <a:avLst/>
          </a:prstGeom>
          <a:noFill/>
        </p:spPr>
        <p:txBody>
          <a:bodyPr wrap="square" lIns="0" tIns="0" rIns="0" bIns="0" rtlCol="0" anchor="ctr">
            <a:noAutofit/>
          </a:bodyPr>
          <a:lstStyle/>
          <a:p>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In de rechter bovenhoek van het venster voor Opmerkingen zijn twee knopjes zichtbaar. Met het linker knopje kun je naar de vorige opmerking navigeren en met het rechter knopje ga je naar de volgende opmerking.</a:t>
            </a:r>
          </a:p>
        </p:txBody>
      </p:sp>
      <p:sp>
        <p:nvSpPr>
          <p:cNvPr id="63" name="Ovaal 62">
            <a:extLst>
              <a:ext uri="{FF2B5EF4-FFF2-40B4-BE49-F238E27FC236}">
                <a16:creationId xmlns:a16="http://schemas.microsoft.com/office/drawing/2014/main" id="{1DDB16E3-677D-451A-BC3C-AC57AEB4D823}"/>
              </a:ext>
            </a:extLst>
          </p:cNvPr>
          <p:cNvSpPr/>
          <p:nvPr userDrawn="1"/>
        </p:nvSpPr>
        <p:spPr>
          <a:xfrm>
            <a:off x="8291413" y="5379893"/>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5</a:t>
            </a:r>
          </a:p>
        </p:txBody>
      </p:sp>
      <p:grpSp>
        <p:nvGrpSpPr>
          <p:cNvPr id="65" name="Groep 64">
            <a:extLst>
              <a:ext uri="{FF2B5EF4-FFF2-40B4-BE49-F238E27FC236}">
                <a16:creationId xmlns:a16="http://schemas.microsoft.com/office/drawing/2014/main" id="{C9EBEA77-F3D5-4363-B3EF-B34260A1D648}"/>
              </a:ext>
            </a:extLst>
          </p:cNvPr>
          <p:cNvGrpSpPr/>
          <p:nvPr userDrawn="1"/>
        </p:nvGrpSpPr>
        <p:grpSpPr>
          <a:xfrm>
            <a:off x="9350681" y="5379893"/>
            <a:ext cx="919855" cy="429569"/>
            <a:chOff x="9361322" y="5407067"/>
            <a:chExt cx="919855" cy="429569"/>
          </a:xfrm>
        </p:grpSpPr>
        <p:grpSp>
          <p:nvGrpSpPr>
            <p:cNvPr id="61" name="Groep 60">
              <a:extLst>
                <a:ext uri="{FF2B5EF4-FFF2-40B4-BE49-F238E27FC236}">
                  <a16:creationId xmlns:a16="http://schemas.microsoft.com/office/drawing/2014/main" id="{C1A5DF90-9BD0-4A9F-AC57-8462DC07676F}"/>
                </a:ext>
              </a:extLst>
            </p:cNvPr>
            <p:cNvGrpSpPr/>
            <p:nvPr userDrawn="1"/>
          </p:nvGrpSpPr>
          <p:grpSpPr>
            <a:xfrm>
              <a:off x="9361322" y="5407067"/>
              <a:ext cx="412275" cy="429569"/>
              <a:chOff x="9361322" y="5412430"/>
              <a:chExt cx="412275" cy="429569"/>
            </a:xfrm>
          </p:grpSpPr>
          <p:sp>
            <p:nvSpPr>
              <p:cNvPr id="80" name="Rechthoek 79">
                <a:extLst>
                  <a:ext uri="{FF2B5EF4-FFF2-40B4-BE49-F238E27FC236}">
                    <a16:creationId xmlns:a16="http://schemas.microsoft.com/office/drawing/2014/main" id="{55BD93E4-4802-4310-849B-43F3DC88590E}"/>
                  </a:ext>
                </a:extLst>
              </p:cNvPr>
              <p:cNvSpPr/>
              <p:nvPr userDrawn="1"/>
            </p:nvSpPr>
            <p:spPr>
              <a:xfrm>
                <a:off x="9361322" y="5412430"/>
                <a:ext cx="412275" cy="429569"/>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81" name="Tekstballon: rechthoek met afgeronde hoeken 80">
                <a:extLst>
                  <a:ext uri="{FF2B5EF4-FFF2-40B4-BE49-F238E27FC236}">
                    <a16:creationId xmlns:a16="http://schemas.microsoft.com/office/drawing/2014/main" id="{1B9C5796-DDDD-4A07-AC24-9779E86FC6A2}"/>
                  </a:ext>
                </a:extLst>
              </p:cNvPr>
              <p:cNvSpPr/>
              <p:nvPr userDrawn="1"/>
            </p:nvSpPr>
            <p:spPr>
              <a:xfrm>
                <a:off x="9449029" y="5529272"/>
                <a:ext cx="244748" cy="163214"/>
              </a:xfrm>
              <a:prstGeom prst="wedgeRoundRectCallout">
                <a:avLst>
                  <a:gd name="adj1" fmla="val -26274"/>
                  <a:gd name="adj2" fmla="val 88043"/>
                  <a:gd name="adj3" fmla="val 16667"/>
                </a:avLst>
              </a:prstGeom>
              <a:solidFill>
                <a:srgbClr val="F0F0F0"/>
              </a:solidFill>
              <a:ln w="63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119" name="Vrije vorm: vorm 118">
                <a:extLst>
                  <a:ext uri="{FF2B5EF4-FFF2-40B4-BE49-F238E27FC236}">
                    <a16:creationId xmlns:a16="http://schemas.microsoft.com/office/drawing/2014/main" id="{1FC46FB2-A57B-4854-BA1C-D29C894055C4}"/>
                  </a:ext>
                </a:extLst>
              </p:cNvPr>
              <p:cNvSpPr/>
              <p:nvPr userDrawn="1"/>
            </p:nvSpPr>
            <p:spPr>
              <a:xfrm>
                <a:off x="9388455" y="5482032"/>
                <a:ext cx="143711" cy="118905"/>
              </a:xfrm>
              <a:custGeom>
                <a:avLst/>
                <a:gdLst>
                  <a:gd name="connsiteX0" fmla="*/ 54047 w 143711"/>
                  <a:gd name="connsiteY0" fmla="*/ 0 h 118905"/>
                  <a:gd name="connsiteX1" fmla="*/ 108095 w 143711"/>
                  <a:gd name="connsiteY1" fmla="*/ 0 h 118905"/>
                  <a:gd name="connsiteX2" fmla="*/ 76067 w 143711"/>
                  <a:gd name="connsiteY2" fmla="*/ 35230 h 118905"/>
                  <a:gd name="connsiteX3" fmla="*/ 143711 w 143711"/>
                  <a:gd name="connsiteY3" fmla="*/ 35230 h 118905"/>
                  <a:gd name="connsiteX4" fmla="*/ 143711 w 143711"/>
                  <a:gd name="connsiteY4" fmla="*/ 83675 h 118905"/>
                  <a:gd name="connsiteX5" fmla="*/ 76068 w 143711"/>
                  <a:gd name="connsiteY5" fmla="*/ 83675 h 118905"/>
                  <a:gd name="connsiteX6" fmla="*/ 108095 w 143711"/>
                  <a:gd name="connsiteY6" fmla="*/ 118905 h 118905"/>
                  <a:gd name="connsiteX7" fmla="*/ 54047 w 143711"/>
                  <a:gd name="connsiteY7" fmla="*/ 118905 h 118905"/>
                  <a:gd name="connsiteX8" fmla="*/ 0 w 143711"/>
                  <a:gd name="connsiteY8" fmla="*/ 59452 h 11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711" h="118905">
                    <a:moveTo>
                      <a:pt x="54047" y="0"/>
                    </a:moveTo>
                    <a:lnTo>
                      <a:pt x="108095" y="0"/>
                    </a:lnTo>
                    <a:lnTo>
                      <a:pt x="76067" y="35230"/>
                    </a:lnTo>
                    <a:lnTo>
                      <a:pt x="143711" y="35230"/>
                    </a:lnTo>
                    <a:lnTo>
                      <a:pt x="143711" y="83675"/>
                    </a:lnTo>
                    <a:lnTo>
                      <a:pt x="76068" y="83675"/>
                    </a:lnTo>
                    <a:lnTo>
                      <a:pt x="108095" y="118905"/>
                    </a:lnTo>
                    <a:lnTo>
                      <a:pt x="54047" y="118905"/>
                    </a:lnTo>
                    <a:lnTo>
                      <a:pt x="0" y="59452"/>
                    </a:lnTo>
                    <a:close/>
                  </a:path>
                </a:pathLst>
              </a:custGeom>
              <a:solidFill>
                <a:srgbClr val="5281A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grpSp>
          <p:nvGrpSpPr>
            <p:cNvPr id="64" name="Groep 63">
              <a:extLst>
                <a:ext uri="{FF2B5EF4-FFF2-40B4-BE49-F238E27FC236}">
                  <a16:creationId xmlns:a16="http://schemas.microsoft.com/office/drawing/2014/main" id="{FC63FE84-EA4E-436C-98A6-5C5A0A08BDD5}"/>
                </a:ext>
              </a:extLst>
            </p:cNvPr>
            <p:cNvGrpSpPr/>
            <p:nvPr userDrawn="1"/>
          </p:nvGrpSpPr>
          <p:grpSpPr>
            <a:xfrm>
              <a:off x="9868902" y="5407067"/>
              <a:ext cx="412275" cy="429569"/>
              <a:chOff x="9890035" y="5412430"/>
              <a:chExt cx="412275" cy="429569"/>
            </a:xfrm>
          </p:grpSpPr>
          <p:sp>
            <p:nvSpPr>
              <p:cNvPr id="75" name="Rechthoek 74">
                <a:extLst>
                  <a:ext uri="{FF2B5EF4-FFF2-40B4-BE49-F238E27FC236}">
                    <a16:creationId xmlns:a16="http://schemas.microsoft.com/office/drawing/2014/main" id="{2A0F61DD-8B24-455A-818D-F11C23155872}"/>
                  </a:ext>
                </a:extLst>
              </p:cNvPr>
              <p:cNvSpPr/>
              <p:nvPr userDrawn="1"/>
            </p:nvSpPr>
            <p:spPr>
              <a:xfrm>
                <a:off x="9890035" y="5412430"/>
                <a:ext cx="412275" cy="429569"/>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76" name="Tekstballon: rechthoek met afgeronde hoeken 75">
                <a:extLst>
                  <a:ext uri="{FF2B5EF4-FFF2-40B4-BE49-F238E27FC236}">
                    <a16:creationId xmlns:a16="http://schemas.microsoft.com/office/drawing/2014/main" id="{4E5B9E60-C68F-4154-80E5-E1A2C86DFB09}"/>
                  </a:ext>
                </a:extLst>
              </p:cNvPr>
              <p:cNvSpPr/>
              <p:nvPr userDrawn="1"/>
            </p:nvSpPr>
            <p:spPr>
              <a:xfrm>
                <a:off x="9977742" y="5529272"/>
                <a:ext cx="244748" cy="163214"/>
              </a:xfrm>
              <a:prstGeom prst="wedgeRoundRectCallout">
                <a:avLst>
                  <a:gd name="adj1" fmla="val -26274"/>
                  <a:gd name="adj2" fmla="val 88043"/>
                  <a:gd name="adj3" fmla="val 16667"/>
                </a:avLst>
              </a:prstGeom>
              <a:solidFill>
                <a:srgbClr val="F0F0F0"/>
              </a:solidFill>
              <a:ln w="6350">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sp>
            <p:nvSpPr>
              <p:cNvPr id="120" name="Vrije vorm: vorm 119">
                <a:extLst>
                  <a:ext uri="{FF2B5EF4-FFF2-40B4-BE49-F238E27FC236}">
                    <a16:creationId xmlns:a16="http://schemas.microsoft.com/office/drawing/2014/main" id="{0BC81CA4-BBFD-4F07-A3B0-89F0F66829F7}"/>
                  </a:ext>
                </a:extLst>
              </p:cNvPr>
              <p:cNvSpPr/>
              <p:nvPr userDrawn="1"/>
            </p:nvSpPr>
            <p:spPr>
              <a:xfrm flipH="1">
                <a:off x="9962390" y="5482032"/>
                <a:ext cx="143711" cy="118905"/>
              </a:xfrm>
              <a:custGeom>
                <a:avLst/>
                <a:gdLst>
                  <a:gd name="connsiteX0" fmla="*/ 108095 w 143711"/>
                  <a:gd name="connsiteY0" fmla="*/ 0 h 118905"/>
                  <a:gd name="connsiteX1" fmla="*/ 54047 w 143711"/>
                  <a:gd name="connsiteY1" fmla="*/ 0 h 118905"/>
                  <a:gd name="connsiteX2" fmla="*/ 0 w 143711"/>
                  <a:gd name="connsiteY2" fmla="*/ 59452 h 118905"/>
                  <a:gd name="connsiteX3" fmla="*/ 54047 w 143711"/>
                  <a:gd name="connsiteY3" fmla="*/ 118905 h 118905"/>
                  <a:gd name="connsiteX4" fmla="*/ 108095 w 143711"/>
                  <a:gd name="connsiteY4" fmla="*/ 118905 h 118905"/>
                  <a:gd name="connsiteX5" fmla="*/ 76068 w 143711"/>
                  <a:gd name="connsiteY5" fmla="*/ 83675 h 118905"/>
                  <a:gd name="connsiteX6" fmla="*/ 143711 w 143711"/>
                  <a:gd name="connsiteY6" fmla="*/ 83675 h 118905"/>
                  <a:gd name="connsiteX7" fmla="*/ 143711 w 143711"/>
                  <a:gd name="connsiteY7" fmla="*/ 35230 h 118905"/>
                  <a:gd name="connsiteX8" fmla="*/ 76067 w 143711"/>
                  <a:gd name="connsiteY8" fmla="*/ 35230 h 11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711" h="118905">
                    <a:moveTo>
                      <a:pt x="108095" y="0"/>
                    </a:moveTo>
                    <a:lnTo>
                      <a:pt x="54047" y="0"/>
                    </a:lnTo>
                    <a:lnTo>
                      <a:pt x="0" y="59452"/>
                    </a:lnTo>
                    <a:lnTo>
                      <a:pt x="54047" y="118905"/>
                    </a:lnTo>
                    <a:lnTo>
                      <a:pt x="108095" y="118905"/>
                    </a:lnTo>
                    <a:lnTo>
                      <a:pt x="76068" y="83675"/>
                    </a:lnTo>
                    <a:lnTo>
                      <a:pt x="143711" y="83675"/>
                    </a:lnTo>
                    <a:lnTo>
                      <a:pt x="143711" y="35230"/>
                    </a:lnTo>
                    <a:lnTo>
                      <a:pt x="76067" y="35230"/>
                    </a:lnTo>
                    <a:close/>
                  </a:path>
                </a:pathLst>
              </a:custGeom>
              <a:solidFill>
                <a:srgbClr val="5281A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chemeClr val="tx1"/>
                  </a:solidFill>
                  <a:latin typeface="Segoe UI" panose="020B0502040204020203" pitchFamily="34" charset="0"/>
                  <a:cs typeface="Segoe UI" panose="020B0502040204020203" pitchFamily="34" charset="0"/>
                </a:endParaRPr>
              </a:p>
            </p:txBody>
          </p:sp>
        </p:grpSp>
      </p:grpSp>
      <p:sp>
        <p:nvSpPr>
          <p:cNvPr id="85" name="Ovaal 84">
            <a:extLst>
              <a:ext uri="{FF2B5EF4-FFF2-40B4-BE49-F238E27FC236}">
                <a16:creationId xmlns:a16="http://schemas.microsoft.com/office/drawing/2014/main" id="{D1250477-D566-4EB4-835D-9D176A0EDDEE}"/>
              </a:ext>
            </a:extLst>
          </p:cNvPr>
          <p:cNvSpPr/>
          <p:nvPr userDrawn="1"/>
        </p:nvSpPr>
        <p:spPr>
          <a:xfrm>
            <a:off x="8762912" y="2648287"/>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lvl="0" algn="ctr" defTabSz="914400" rtl="0" eaLnBrk="1" latinLnBrk="0" hangingPunct="1">
              <a:lnSpc>
                <a:spcPct val="80000"/>
              </a:lnSpc>
              <a:spcBef>
                <a:spcPts val="600"/>
              </a:spcBef>
              <a:spcAft>
                <a:spcPts val="600"/>
              </a:spcAft>
            </a:pPr>
            <a:r>
              <a:rPr lang="nl-NL" sz="1000" b="1" kern="1200"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1</a:t>
            </a:r>
          </a:p>
        </p:txBody>
      </p:sp>
      <p:sp>
        <p:nvSpPr>
          <p:cNvPr id="86" name="Ovaal 85">
            <a:extLst>
              <a:ext uri="{FF2B5EF4-FFF2-40B4-BE49-F238E27FC236}">
                <a16:creationId xmlns:a16="http://schemas.microsoft.com/office/drawing/2014/main" id="{8F3F7129-FFA7-403D-85C0-EAA34F3E4A74}"/>
              </a:ext>
            </a:extLst>
          </p:cNvPr>
          <p:cNvSpPr/>
          <p:nvPr userDrawn="1"/>
        </p:nvSpPr>
        <p:spPr>
          <a:xfrm>
            <a:off x="8708047" y="3703901"/>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3</a:t>
            </a:r>
          </a:p>
        </p:txBody>
      </p:sp>
      <p:sp>
        <p:nvSpPr>
          <p:cNvPr id="87" name="Ovaal 86">
            <a:extLst>
              <a:ext uri="{FF2B5EF4-FFF2-40B4-BE49-F238E27FC236}">
                <a16:creationId xmlns:a16="http://schemas.microsoft.com/office/drawing/2014/main" id="{236E36BE-4087-41EC-A2BF-9864ECC21FC6}"/>
              </a:ext>
            </a:extLst>
          </p:cNvPr>
          <p:cNvSpPr/>
          <p:nvPr userDrawn="1"/>
        </p:nvSpPr>
        <p:spPr>
          <a:xfrm>
            <a:off x="8544619" y="4583447"/>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4</a:t>
            </a:r>
          </a:p>
        </p:txBody>
      </p:sp>
      <p:sp>
        <p:nvSpPr>
          <p:cNvPr id="88" name="Ovaal 87">
            <a:extLst>
              <a:ext uri="{FF2B5EF4-FFF2-40B4-BE49-F238E27FC236}">
                <a16:creationId xmlns:a16="http://schemas.microsoft.com/office/drawing/2014/main" id="{A76B213C-B3E9-47F3-8C4B-AF29E50D7FDC}"/>
              </a:ext>
            </a:extLst>
          </p:cNvPr>
          <p:cNvSpPr/>
          <p:nvPr userDrawn="1"/>
        </p:nvSpPr>
        <p:spPr>
          <a:xfrm>
            <a:off x="8773860" y="3160240"/>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2</a:t>
            </a:r>
          </a:p>
        </p:txBody>
      </p:sp>
      <p:grpSp>
        <p:nvGrpSpPr>
          <p:cNvPr id="3" name="Groep 2">
            <a:extLst>
              <a:ext uri="{FF2B5EF4-FFF2-40B4-BE49-F238E27FC236}">
                <a16:creationId xmlns:a16="http://schemas.microsoft.com/office/drawing/2014/main" id="{4323E688-B7C5-4E1C-897D-492C343FAA09}"/>
              </a:ext>
            </a:extLst>
          </p:cNvPr>
          <p:cNvGrpSpPr/>
          <p:nvPr userDrawn="1"/>
        </p:nvGrpSpPr>
        <p:grpSpPr>
          <a:xfrm>
            <a:off x="9350689" y="2648287"/>
            <a:ext cx="1868733" cy="282692"/>
            <a:chOff x="9274992" y="2652097"/>
            <a:chExt cx="1761894" cy="266530"/>
          </a:xfrm>
        </p:grpSpPr>
        <p:grpSp>
          <p:nvGrpSpPr>
            <p:cNvPr id="17" name="Groep 16">
              <a:extLst>
                <a:ext uri="{FF2B5EF4-FFF2-40B4-BE49-F238E27FC236}">
                  <a16:creationId xmlns:a16="http://schemas.microsoft.com/office/drawing/2014/main" id="{ED330E87-BE72-42F1-8FB5-CF7A03CD7732}"/>
                </a:ext>
              </a:extLst>
            </p:cNvPr>
            <p:cNvGrpSpPr/>
            <p:nvPr userDrawn="1"/>
          </p:nvGrpSpPr>
          <p:grpSpPr>
            <a:xfrm>
              <a:off x="9274992" y="2652097"/>
              <a:ext cx="1761894" cy="266530"/>
              <a:chOff x="5322164" y="2132856"/>
              <a:chExt cx="1761894" cy="266530"/>
            </a:xfrm>
          </p:grpSpPr>
          <p:sp>
            <p:nvSpPr>
              <p:cNvPr id="18" name="Rechthoek 17">
                <a:extLst>
                  <a:ext uri="{FF2B5EF4-FFF2-40B4-BE49-F238E27FC236}">
                    <a16:creationId xmlns:a16="http://schemas.microsoft.com/office/drawing/2014/main" id="{27572ED7-4383-4C08-9B7B-2EA13EDBD52C}"/>
                  </a:ext>
                </a:extLst>
              </p:cNvPr>
              <p:cNvSpPr/>
              <p:nvPr userDrawn="1"/>
            </p:nvSpPr>
            <p:spPr>
              <a:xfrm>
                <a:off x="5322164" y="2132856"/>
                <a:ext cx="1761894" cy="266530"/>
              </a:xfrm>
              <a:prstGeom prst="rect">
                <a:avLst/>
              </a:prstGeom>
              <a:solidFill>
                <a:schemeClr val="bg1"/>
              </a:solidFill>
              <a:ln w="6350">
                <a:solidFill>
                  <a:srgbClr val="D2D2D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chemeClr val="tx1"/>
                  </a:solidFill>
                  <a:latin typeface="Segoe UI" panose="020B0502040204020203" pitchFamily="34" charset="0"/>
                  <a:cs typeface="Segoe UI" panose="020B0502040204020203" pitchFamily="34" charset="0"/>
                </a:endParaRPr>
              </a:p>
            </p:txBody>
          </p:sp>
          <p:sp>
            <p:nvSpPr>
              <p:cNvPr id="20" name="Tekstvak 19">
                <a:extLst>
                  <a:ext uri="{FF2B5EF4-FFF2-40B4-BE49-F238E27FC236}">
                    <a16:creationId xmlns:a16="http://schemas.microsoft.com/office/drawing/2014/main" id="{0D9E7FAF-DDE3-4699-9361-DEF0DAB4D5DF}"/>
                  </a:ext>
                </a:extLst>
              </p:cNvPr>
              <p:cNvSpPr txBox="1"/>
              <p:nvPr userDrawn="1"/>
            </p:nvSpPr>
            <p:spPr>
              <a:xfrm>
                <a:off x="5342229" y="2182649"/>
                <a:ext cx="479687" cy="157662"/>
              </a:xfrm>
              <a:prstGeom prst="rect">
                <a:avLst/>
              </a:prstGeom>
              <a:noFill/>
            </p:spPr>
            <p:txBody>
              <a:bodyPr wrap="square" rtlCol="0" anchor="ctr">
                <a:noAutofit/>
              </a:bodyPr>
              <a:lstStyle/>
              <a:p>
                <a:pPr algn="ctr"/>
                <a:r>
                  <a:rPr lang="nl-NL" sz="800" noProof="0" dirty="0">
                    <a:solidFill>
                      <a:srgbClr val="211F26"/>
                    </a:solidFill>
                    <a:latin typeface="Segoe UI" panose="020B0502040204020203" pitchFamily="34" charset="0"/>
                    <a:cs typeface="Segoe UI" panose="020B0502040204020203" pitchFamily="34" charset="0"/>
                  </a:rPr>
                  <a:t>Start</a:t>
                </a:r>
              </a:p>
            </p:txBody>
          </p:sp>
          <p:sp>
            <p:nvSpPr>
              <p:cNvPr id="21" name="Tekstvak 20">
                <a:extLst>
                  <a:ext uri="{FF2B5EF4-FFF2-40B4-BE49-F238E27FC236}">
                    <a16:creationId xmlns:a16="http://schemas.microsoft.com/office/drawing/2014/main" id="{6D16041D-12A0-4292-A7A1-988830A91DCA}"/>
                  </a:ext>
                </a:extLst>
              </p:cNvPr>
              <p:cNvSpPr txBox="1"/>
              <p:nvPr userDrawn="1"/>
            </p:nvSpPr>
            <p:spPr>
              <a:xfrm>
                <a:off x="6383169" y="2182649"/>
                <a:ext cx="670798" cy="157662"/>
              </a:xfrm>
              <a:prstGeom prst="rect">
                <a:avLst/>
              </a:prstGeom>
              <a:noFill/>
            </p:spPr>
            <p:txBody>
              <a:bodyPr wrap="square" rtlCol="0" anchor="ctr">
                <a:noAutofit/>
              </a:bodyPr>
              <a:lstStyle/>
              <a:p>
                <a:pPr algn="ctr"/>
                <a:r>
                  <a:rPr lang="nl-NL" sz="800" noProof="0" dirty="0">
                    <a:solidFill>
                      <a:srgbClr val="211F26"/>
                    </a:solidFill>
                    <a:latin typeface="Segoe UI" panose="020B0502040204020203" pitchFamily="34" charset="0"/>
                    <a:cs typeface="Segoe UI" panose="020B0502040204020203" pitchFamily="34" charset="0"/>
                  </a:rPr>
                  <a:t>Ontwerpen</a:t>
                </a:r>
              </a:p>
            </p:txBody>
          </p:sp>
          <p:sp>
            <p:nvSpPr>
              <p:cNvPr id="22" name="Tekstvak 21">
                <a:extLst>
                  <a:ext uri="{FF2B5EF4-FFF2-40B4-BE49-F238E27FC236}">
                    <a16:creationId xmlns:a16="http://schemas.microsoft.com/office/drawing/2014/main" id="{E1527D1B-7B5E-4493-B1BE-354AC1FD99E2}"/>
                  </a:ext>
                </a:extLst>
              </p:cNvPr>
              <p:cNvSpPr txBox="1"/>
              <p:nvPr userDrawn="1"/>
            </p:nvSpPr>
            <p:spPr>
              <a:xfrm>
                <a:off x="5733831" y="2180940"/>
                <a:ext cx="709300" cy="157662"/>
              </a:xfrm>
              <a:prstGeom prst="rect">
                <a:avLst/>
              </a:prstGeom>
              <a:noFill/>
            </p:spPr>
            <p:txBody>
              <a:bodyPr wrap="square" rtlCol="0" anchor="ctr">
                <a:noAutofit/>
              </a:bodyPr>
              <a:lstStyle/>
              <a:p>
                <a:pPr algn="ctr"/>
                <a:r>
                  <a:rPr lang="nl-NL" sz="800" noProof="0" dirty="0">
                    <a:solidFill>
                      <a:srgbClr val="B74629"/>
                    </a:solidFill>
                    <a:latin typeface="Segoe UI" panose="020B0502040204020203" pitchFamily="34" charset="0"/>
                    <a:cs typeface="Segoe UI" panose="020B0502040204020203" pitchFamily="34" charset="0"/>
                  </a:rPr>
                  <a:t>Invoegen</a:t>
                </a:r>
              </a:p>
            </p:txBody>
          </p:sp>
        </p:grpSp>
        <p:sp>
          <p:nvSpPr>
            <p:cNvPr id="2" name="Rechthoek 1">
              <a:extLst>
                <a:ext uri="{FF2B5EF4-FFF2-40B4-BE49-F238E27FC236}">
                  <a16:creationId xmlns:a16="http://schemas.microsoft.com/office/drawing/2014/main" id="{DBC54CF3-178D-4A44-BF65-7B291AA052AF}"/>
                </a:ext>
              </a:extLst>
            </p:cNvPr>
            <p:cNvSpPr/>
            <p:nvPr userDrawn="1"/>
          </p:nvSpPr>
          <p:spPr>
            <a:xfrm>
              <a:off x="9896239" y="2873047"/>
              <a:ext cx="290139" cy="45580"/>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800" cap="all" baseline="0" noProof="0" dirty="0">
                <a:latin typeface="Segoe UI" panose="020B0502040204020203" pitchFamily="34" charset="0"/>
                <a:cs typeface="Segoe UI" panose="020B0502040204020203" pitchFamily="34" charset="0"/>
              </a:endParaRPr>
            </a:p>
          </p:txBody>
        </p:sp>
      </p:grpSp>
      <p:grpSp>
        <p:nvGrpSpPr>
          <p:cNvPr id="12" name="Groep 11">
            <a:extLst>
              <a:ext uri="{FF2B5EF4-FFF2-40B4-BE49-F238E27FC236}">
                <a16:creationId xmlns:a16="http://schemas.microsoft.com/office/drawing/2014/main" id="{41909E48-313F-4565-9D04-B09F659206A6}"/>
              </a:ext>
            </a:extLst>
          </p:cNvPr>
          <p:cNvGrpSpPr/>
          <p:nvPr userDrawn="1"/>
        </p:nvGrpSpPr>
        <p:grpSpPr>
          <a:xfrm>
            <a:off x="9350689" y="3160240"/>
            <a:ext cx="503685" cy="451231"/>
            <a:chOff x="9146748" y="481263"/>
            <a:chExt cx="714475" cy="640069"/>
          </a:xfrm>
        </p:grpSpPr>
        <p:pic>
          <p:nvPicPr>
            <p:cNvPr id="9" name="Afbeelding 8">
              <a:extLst>
                <a:ext uri="{FF2B5EF4-FFF2-40B4-BE49-F238E27FC236}">
                  <a16:creationId xmlns:a16="http://schemas.microsoft.com/office/drawing/2014/main" id="{C320EEEC-23FB-4FFA-9753-C2C0CB3A47BC}"/>
                </a:ext>
              </a:extLst>
            </p:cNvPr>
            <p:cNvPicPr>
              <a:picLocks noChangeAspect="1"/>
            </p:cNvPicPr>
            <p:nvPr userDrawn="1"/>
          </p:nvPicPr>
          <p:blipFill rotWithShape="1">
            <a:blip r:embed="rId2"/>
            <a:srcRect t="-8370"/>
            <a:stretch/>
          </p:blipFill>
          <p:spPr>
            <a:xfrm>
              <a:off x="9146748" y="481263"/>
              <a:ext cx="714475" cy="640069"/>
            </a:xfrm>
            <a:prstGeom prst="rect">
              <a:avLst/>
            </a:prstGeom>
            <a:solidFill>
              <a:schemeClr val="bg1"/>
            </a:solidFill>
            <a:ln w="6350">
              <a:solidFill>
                <a:srgbClr val="D2D2D2"/>
              </a:solidFill>
            </a:ln>
          </p:spPr>
        </p:pic>
        <p:sp>
          <p:nvSpPr>
            <p:cNvPr id="10" name="Tekstvak 9">
              <a:extLst>
                <a:ext uri="{FF2B5EF4-FFF2-40B4-BE49-F238E27FC236}">
                  <a16:creationId xmlns:a16="http://schemas.microsoft.com/office/drawing/2014/main" id="{BD4D7CC2-9822-4C7B-A80A-AC3D699C9602}"/>
                </a:ext>
              </a:extLst>
            </p:cNvPr>
            <p:cNvSpPr txBox="1"/>
            <p:nvPr userDrawn="1"/>
          </p:nvSpPr>
          <p:spPr>
            <a:xfrm>
              <a:off x="9168833" y="849563"/>
              <a:ext cx="660967" cy="233280"/>
            </a:xfrm>
            <a:prstGeom prst="rect">
              <a:avLst/>
            </a:prstGeom>
            <a:solidFill>
              <a:srgbClr val="FFFFFF"/>
            </a:solidFill>
          </p:spPr>
          <p:txBody>
            <a:bodyPr wrap="square" lIns="0" tIns="0" rIns="0" bIns="0" rtlCol="0" anchor="ctr">
              <a:noAutofit/>
            </a:bodyPr>
            <a:lstStyle/>
            <a:p>
              <a:pPr algn="ctr"/>
              <a:r>
                <a:rPr lang="nl-NL" sz="700" noProof="0" dirty="0">
                  <a:solidFill>
                    <a:srgbClr val="211F26"/>
                  </a:solidFill>
                  <a:latin typeface="Segoe UI" panose="020B0502040204020203" pitchFamily="34" charset="0"/>
                  <a:cs typeface="Segoe UI" panose="020B0502040204020203" pitchFamily="34" charset="0"/>
                </a:rPr>
                <a:t>Opmerking</a:t>
              </a:r>
            </a:p>
          </p:txBody>
        </p:sp>
      </p:grpSp>
      <p:sp>
        <p:nvSpPr>
          <p:cNvPr id="94" name="Ovaal 93">
            <a:extLst>
              <a:ext uri="{FF2B5EF4-FFF2-40B4-BE49-F238E27FC236}">
                <a16:creationId xmlns:a16="http://schemas.microsoft.com/office/drawing/2014/main" id="{1E588BE0-1F3A-4159-B290-92C50EA3E4B0}"/>
              </a:ext>
            </a:extLst>
          </p:cNvPr>
          <p:cNvSpPr/>
          <p:nvPr userDrawn="1"/>
        </p:nvSpPr>
        <p:spPr>
          <a:xfrm>
            <a:off x="1215428" y="5379893"/>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5</a:t>
            </a:r>
          </a:p>
        </p:txBody>
      </p:sp>
      <p:sp>
        <p:nvSpPr>
          <p:cNvPr id="95" name="Ovaal 94">
            <a:extLst>
              <a:ext uri="{FF2B5EF4-FFF2-40B4-BE49-F238E27FC236}">
                <a16:creationId xmlns:a16="http://schemas.microsoft.com/office/drawing/2014/main" id="{3C3BACCB-7BEE-4378-9585-94EE233D4891}"/>
              </a:ext>
            </a:extLst>
          </p:cNvPr>
          <p:cNvSpPr/>
          <p:nvPr userDrawn="1"/>
        </p:nvSpPr>
        <p:spPr>
          <a:xfrm>
            <a:off x="1215428" y="2648287"/>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lvl="0" algn="ctr" defTabSz="914400" rtl="0" eaLnBrk="1" latinLnBrk="0" hangingPunct="1">
              <a:lnSpc>
                <a:spcPct val="80000"/>
              </a:lnSpc>
              <a:spcBef>
                <a:spcPts val="600"/>
              </a:spcBef>
              <a:spcAft>
                <a:spcPts val="600"/>
              </a:spcAft>
            </a:pPr>
            <a:r>
              <a:rPr lang="nl-NL" sz="1000" b="1" kern="1200"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1</a:t>
            </a:r>
          </a:p>
        </p:txBody>
      </p:sp>
      <p:sp>
        <p:nvSpPr>
          <p:cNvPr id="96" name="Ovaal 95">
            <a:extLst>
              <a:ext uri="{FF2B5EF4-FFF2-40B4-BE49-F238E27FC236}">
                <a16:creationId xmlns:a16="http://schemas.microsoft.com/office/drawing/2014/main" id="{096EC83F-BF9E-4C24-816E-1494AD4C50C4}"/>
              </a:ext>
            </a:extLst>
          </p:cNvPr>
          <p:cNvSpPr/>
          <p:nvPr userDrawn="1"/>
        </p:nvSpPr>
        <p:spPr>
          <a:xfrm>
            <a:off x="1215428" y="3703901"/>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3</a:t>
            </a:r>
          </a:p>
        </p:txBody>
      </p:sp>
      <p:sp>
        <p:nvSpPr>
          <p:cNvPr id="97" name="Ovaal 96">
            <a:extLst>
              <a:ext uri="{FF2B5EF4-FFF2-40B4-BE49-F238E27FC236}">
                <a16:creationId xmlns:a16="http://schemas.microsoft.com/office/drawing/2014/main" id="{652C2746-FB70-4943-8F76-34BB9B8B7D42}"/>
              </a:ext>
            </a:extLst>
          </p:cNvPr>
          <p:cNvSpPr/>
          <p:nvPr userDrawn="1"/>
        </p:nvSpPr>
        <p:spPr>
          <a:xfrm>
            <a:off x="1215428" y="4583447"/>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4</a:t>
            </a:r>
          </a:p>
        </p:txBody>
      </p:sp>
      <p:sp>
        <p:nvSpPr>
          <p:cNvPr id="98" name="Ovaal 97">
            <a:extLst>
              <a:ext uri="{FF2B5EF4-FFF2-40B4-BE49-F238E27FC236}">
                <a16:creationId xmlns:a16="http://schemas.microsoft.com/office/drawing/2014/main" id="{49A82809-44E9-4B60-9301-F8DFBF38500A}"/>
              </a:ext>
            </a:extLst>
          </p:cNvPr>
          <p:cNvSpPr/>
          <p:nvPr userDrawn="1"/>
        </p:nvSpPr>
        <p:spPr>
          <a:xfrm>
            <a:off x="1215428" y="3160240"/>
            <a:ext cx="288032" cy="288032"/>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lvl="0" algn="ctr">
              <a:lnSpc>
                <a:spcPct val="80000"/>
              </a:lnSpc>
              <a:spcBef>
                <a:spcPts val="600"/>
              </a:spcBef>
              <a:spcAft>
                <a:spcPts val="600"/>
              </a:spcAft>
            </a:pPr>
            <a:r>
              <a:rPr lang="nl-NL" sz="1000" b="1" cap="all"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2</a:t>
            </a:r>
          </a:p>
        </p:txBody>
      </p:sp>
    </p:spTree>
    <p:extLst>
      <p:ext uri="{BB962C8B-B14F-4D97-AF65-F5344CB8AC3E}">
        <p14:creationId xmlns:p14="http://schemas.microsoft.com/office/powerpoint/2010/main" val="246118249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IEUWE DIA">
    <p:spTree>
      <p:nvGrpSpPr>
        <p:cNvPr id="1" name=""/>
        <p:cNvGrpSpPr/>
        <p:nvPr/>
      </p:nvGrpSpPr>
      <p:grpSpPr>
        <a:xfrm>
          <a:off x="0" y="0"/>
          <a:ext cx="0" cy="0"/>
          <a:chOff x="0" y="0"/>
          <a:chExt cx="0" cy="0"/>
        </a:xfrm>
      </p:grpSpPr>
      <p:sp>
        <p:nvSpPr>
          <p:cNvPr id="35" name="Rechthoek 34">
            <a:extLst>
              <a:ext uri="{FF2B5EF4-FFF2-40B4-BE49-F238E27FC236}">
                <a16:creationId xmlns:a16="http://schemas.microsoft.com/office/drawing/2014/main" id="{39BC7DDF-18B5-40BE-9474-CDBAF7B655F5}"/>
              </a:ext>
            </a:extLst>
          </p:cNvPr>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38" name="DARKGREY">
            <a:extLst>
              <a:ext uri="{FF2B5EF4-FFF2-40B4-BE49-F238E27FC236}">
                <a16:creationId xmlns:a16="http://schemas.microsoft.com/office/drawing/2014/main" id="{CEAAA006-41EB-43E1-ABF7-AE91B9D6F412}"/>
              </a:ext>
            </a:extLst>
          </p:cNvPr>
          <p:cNvSpPr/>
          <p:nvPr userDrawn="1"/>
        </p:nvSpPr>
        <p:spPr>
          <a:xfrm>
            <a:off x="0" y="0"/>
            <a:ext cx="5929395" cy="6866964"/>
          </a:xfrm>
          <a:custGeom>
            <a:avLst/>
            <a:gdLst>
              <a:gd name="connsiteX0" fmla="*/ 0 w 5929395"/>
              <a:gd name="connsiteY0" fmla="*/ 0 h 6866964"/>
              <a:gd name="connsiteX1" fmla="*/ 1174299 w 5929395"/>
              <a:gd name="connsiteY1" fmla="*/ 0 h 6866964"/>
              <a:gd name="connsiteX2" fmla="*/ 4022448 w 5929395"/>
              <a:gd name="connsiteY2" fmla="*/ 0 h 6866964"/>
              <a:gd name="connsiteX3" fmla="*/ 5196747 w 5929395"/>
              <a:gd name="connsiteY3" fmla="*/ 0 h 6866964"/>
              <a:gd name="connsiteX4" fmla="*/ 5271120 w 5929395"/>
              <a:gd name="connsiteY4" fmla="*/ 145212 h 6866964"/>
              <a:gd name="connsiteX5" fmla="*/ 5929395 w 5929395"/>
              <a:gd name="connsiteY5" fmla="*/ 3039309 h 6866964"/>
              <a:gd name="connsiteX6" fmla="*/ 4789327 w 5929395"/>
              <a:gd name="connsiteY6" fmla="*/ 6771635 h 6866964"/>
              <a:gd name="connsiteX7" fmla="*/ 4721537 w 5929395"/>
              <a:gd name="connsiteY7" fmla="*/ 6866964 h 6866964"/>
              <a:gd name="connsiteX8" fmla="*/ 3547238 w 5929395"/>
              <a:gd name="connsiteY8" fmla="*/ 6866964 h 6866964"/>
              <a:gd name="connsiteX9" fmla="*/ 1174299 w 5929395"/>
              <a:gd name="connsiteY9" fmla="*/ 6866964 h 6866964"/>
              <a:gd name="connsiteX10" fmla="*/ 0 w 5929395"/>
              <a:gd name="connsiteY10" fmla="*/ 6866964 h 68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29395" h="6866964">
                <a:moveTo>
                  <a:pt x="0" y="0"/>
                </a:moveTo>
                <a:lnTo>
                  <a:pt x="1174299" y="0"/>
                </a:lnTo>
                <a:lnTo>
                  <a:pt x="4022448" y="0"/>
                </a:lnTo>
                <a:lnTo>
                  <a:pt x="5196747" y="0"/>
                </a:lnTo>
                <a:lnTo>
                  <a:pt x="5271120" y="145212"/>
                </a:lnTo>
                <a:cubicBezTo>
                  <a:pt x="5692983" y="1020720"/>
                  <a:pt x="5929395" y="2002406"/>
                  <a:pt x="5929395" y="3039309"/>
                </a:cubicBezTo>
                <a:cubicBezTo>
                  <a:pt x="5929395" y="4421847"/>
                  <a:pt x="5509107" y="5706221"/>
                  <a:pt x="4789327" y="6771635"/>
                </a:cubicBezTo>
                <a:lnTo>
                  <a:pt x="4721537" y="6866964"/>
                </a:lnTo>
                <a:lnTo>
                  <a:pt x="3547238" y="6866964"/>
                </a:lnTo>
                <a:lnTo>
                  <a:pt x="1174299" y="6866964"/>
                </a:lnTo>
                <a:lnTo>
                  <a:pt x="0" y="6866964"/>
                </a:lnTo>
                <a:close/>
              </a:path>
            </a:pathLst>
          </a:cu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noProof="0" dirty="0">
              <a:solidFill>
                <a:schemeClr val="lt1"/>
              </a:solidFill>
              <a:latin typeface="Segoe UI" panose="020B0502040204020203" pitchFamily="34" charset="0"/>
              <a:cs typeface="Segoe UI" panose="020B0502040204020203" pitchFamily="34" charset="0"/>
            </a:endParaRPr>
          </a:p>
        </p:txBody>
      </p:sp>
      <p:sp>
        <p:nvSpPr>
          <p:cNvPr id="132" name="Rechthoek 131">
            <a:extLst>
              <a:ext uri="{FF2B5EF4-FFF2-40B4-BE49-F238E27FC236}">
                <a16:creationId xmlns:a16="http://schemas.microsoft.com/office/drawing/2014/main" id="{51B2BB6D-DA5E-43A7-AACF-6E540666ECEE}"/>
              </a:ext>
            </a:extLst>
          </p:cNvPr>
          <p:cNvSpPr/>
          <p:nvPr userDrawn="1"/>
        </p:nvSpPr>
        <p:spPr>
          <a:xfrm>
            <a:off x="4749760" y="2340040"/>
            <a:ext cx="3410366" cy="4026277"/>
          </a:xfrm>
          <a:prstGeom prst="rect">
            <a:avLst/>
          </a:prstGeom>
          <a:solidFill>
            <a:srgbClr val="FFFFFF"/>
          </a:solidFill>
          <a:ln>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latin typeface="Segoe UI" panose="020B0502040204020203" pitchFamily="34" charset="0"/>
              <a:cs typeface="Segoe UI" panose="020B0502040204020203" pitchFamily="34" charset="0"/>
            </a:endParaRPr>
          </a:p>
        </p:txBody>
      </p:sp>
      <p:pic>
        <p:nvPicPr>
          <p:cNvPr id="141" name="Afbeelding 140">
            <a:extLst>
              <a:ext uri="{FF2B5EF4-FFF2-40B4-BE49-F238E27FC236}">
                <a16:creationId xmlns:a16="http://schemas.microsoft.com/office/drawing/2014/main" id="{4C6DEE38-B935-4B98-98D1-50F4F1EC4A5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034"/>
          <a:stretch/>
        </p:blipFill>
        <p:spPr>
          <a:xfrm>
            <a:off x="4964543" y="2558312"/>
            <a:ext cx="2980800" cy="1538379"/>
          </a:xfrm>
          <a:prstGeom prst="rect">
            <a:avLst/>
          </a:prstGeom>
          <a:ln>
            <a:solidFill>
              <a:srgbClr val="DADADA"/>
            </a:solidFill>
          </a:ln>
        </p:spPr>
      </p:pic>
      <p:sp>
        <p:nvSpPr>
          <p:cNvPr id="131" name="Rechthoek 130">
            <a:extLst>
              <a:ext uri="{FF2B5EF4-FFF2-40B4-BE49-F238E27FC236}">
                <a16:creationId xmlns:a16="http://schemas.microsoft.com/office/drawing/2014/main" id="{7295378A-B0D4-4BF9-B81F-594F547E3B8D}"/>
              </a:ext>
            </a:extLst>
          </p:cNvPr>
          <p:cNvSpPr/>
          <p:nvPr userDrawn="1"/>
        </p:nvSpPr>
        <p:spPr>
          <a:xfrm>
            <a:off x="1221298" y="2340040"/>
            <a:ext cx="3410366" cy="4026277"/>
          </a:xfrm>
          <a:prstGeom prst="rect">
            <a:avLst/>
          </a:prstGeom>
          <a:solidFill>
            <a:srgbClr val="FFFFFF"/>
          </a:solidFill>
          <a:ln>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latin typeface="Segoe UI" panose="020B0502040204020203" pitchFamily="34" charset="0"/>
              <a:cs typeface="Segoe UI" panose="020B0502040204020203" pitchFamily="34" charset="0"/>
            </a:endParaRPr>
          </a:p>
        </p:txBody>
      </p:sp>
      <p:sp>
        <p:nvSpPr>
          <p:cNvPr id="133" name="Rechthoek 132">
            <a:extLst>
              <a:ext uri="{FF2B5EF4-FFF2-40B4-BE49-F238E27FC236}">
                <a16:creationId xmlns:a16="http://schemas.microsoft.com/office/drawing/2014/main" id="{C40B186D-BBA6-4BA4-B83B-EC1994F82947}"/>
              </a:ext>
            </a:extLst>
          </p:cNvPr>
          <p:cNvSpPr/>
          <p:nvPr userDrawn="1"/>
        </p:nvSpPr>
        <p:spPr>
          <a:xfrm>
            <a:off x="8278223" y="2340040"/>
            <a:ext cx="3410366" cy="4026277"/>
          </a:xfrm>
          <a:prstGeom prst="rect">
            <a:avLst/>
          </a:prstGeom>
          <a:solidFill>
            <a:srgbClr val="FFFFFF"/>
          </a:solidFill>
          <a:ln>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latin typeface="Segoe UI" panose="020B0502040204020203" pitchFamily="34" charset="0"/>
              <a:cs typeface="Segoe UI" panose="020B0502040204020203" pitchFamily="34" charset="0"/>
            </a:endParaRPr>
          </a:p>
        </p:txBody>
      </p:sp>
      <p:sp>
        <p:nvSpPr>
          <p:cNvPr id="138" name="Rechthoek 137">
            <a:extLst>
              <a:ext uri="{FF2B5EF4-FFF2-40B4-BE49-F238E27FC236}">
                <a16:creationId xmlns:a16="http://schemas.microsoft.com/office/drawing/2014/main" id="{5A635E71-20CF-401E-A883-CD6B24E6F3EE}"/>
              </a:ext>
            </a:extLst>
          </p:cNvPr>
          <p:cNvSpPr/>
          <p:nvPr userDrawn="1"/>
        </p:nvSpPr>
        <p:spPr>
          <a:xfrm>
            <a:off x="8278806" y="5051293"/>
            <a:ext cx="3409200" cy="1315024"/>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36" name="Rechthoek 135">
            <a:extLst>
              <a:ext uri="{FF2B5EF4-FFF2-40B4-BE49-F238E27FC236}">
                <a16:creationId xmlns:a16="http://schemas.microsoft.com/office/drawing/2014/main" id="{AA64731A-6045-44D0-A1E1-8F6A5129079B}"/>
              </a:ext>
            </a:extLst>
          </p:cNvPr>
          <p:cNvSpPr/>
          <p:nvPr userDrawn="1"/>
        </p:nvSpPr>
        <p:spPr>
          <a:xfrm>
            <a:off x="1221881" y="5051293"/>
            <a:ext cx="3409200" cy="1315024"/>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137" name="Rechthoek 136">
            <a:extLst>
              <a:ext uri="{FF2B5EF4-FFF2-40B4-BE49-F238E27FC236}">
                <a16:creationId xmlns:a16="http://schemas.microsoft.com/office/drawing/2014/main" id="{1D96E0B2-A786-4DDF-9504-716A789E83A2}"/>
              </a:ext>
            </a:extLst>
          </p:cNvPr>
          <p:cNvSpPr/>
          <p:nvPr userDrawn="1"/>
        </p:nvSpPr>
        <p:spPr>
          <a:xfrm>
            <a:off x="4750343" y="5051293"/>
            <a:ext cx="3409200" cy="1315024"/>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632" name="Titel 1">
            <a:extLst>
              <a:ext uri="{FF2B5EF4-FFF2-40B4-BE49-F238E27FC236}">
                <a16:creationId xmlns:a16="http://schemas.microsoft.com/office/drawing/2014/main" id="{D4CD8423-CE25-4486-B727-75B9DC6C1653}"/>
              </a:ext>
            </a:extLst>
          </p:cNvPr>
          <p:cNvSpPr txBox="1">
            <a:spLocks/>
          </p:cNvSpPr>
          <p:nvPr userDrawn="1"/>
        </p:nvSpPr>
        <p:spPr>
          <a:xfrm>
            <a:off x="1221298" y="1214470"/>
            <a:ext cx="5624670" cy="657952"/>
          </a:xfrm>
          <a:prstGeom prst="rect">
            <a:avLst/>
          </a:prstGeom>
        </p:spPr>
        <p:txBody>
          <a:bodyPr vert="horz" wrap="square" lIns="0" tIns="0" rIns="0" bIns="0" rtlCol="0" anchor="t">
            <a:noAutofit/>
          </a:bodyPr>
          <a:lstStyle>
            <a:lvl1pPr algn="l" defTabSz="914400" rtl="0" eaLnBrk="1" latinLnBrk="0" hangingPunct="1">
              <a:lnSpc>
                <a:spcPct val="80000"/>
              </a:lnSpc>
              <a:spcBef>
                <a:spcPct val="0"/>
              </a:spcBef>
              <a:buNone/>
              <a:defRPr sz="3000" kern="1200" cap="all" baseline="0">
                <a:solidFill>
                  <a:schemeClr val="accent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nl-NL" sz="3000" b="0" i="0" u="none" strike="noStrike" kern="1200" cap="all" spc="0" normalizeH="0" baseline="0" noProof="0" dirty="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t>Een nieuwe </a:t>
            </a:r>
            <a:br>
              <a:rPr kumimoji="0" lang="nl-NL" sz="3000" b="0" i="0" u="none" strike="noStrike" kern="1200" cap="all" spc="0" normalizeH="0" baseline="0" noProof="0" dirty="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br>
            <a:r>
              <a:rPr kumimoji="0" lang="nl-NL" sz="3000" b="0" i="0" u="none" strike="noStrike" kern="1200" cap="all" spc="0" normalizeH="0" baseline="0" noProof="0" dirty="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t>dia toevoegen</a:t>
            </a:r>
          </a:p>
        </p:txBody>
      </p:sp>
      <p:grpSp>
        <p:nvGrpSpPr>
          <p:cNvPr id="633" name="P">
            <a:extLst>
              <a:ext uri="{FF2B5EF4-FFF2-40B4-BE49-F238E27FC236}">
                <a16:creationId xmlns:a16="http://schemas.microsoft.com/office/drawing/2014/main" id="{11A8826A-2199-4656-B538-A6A242F6B3E0}"/>
              </a:ext>
            </a:extLst>
          </p:cNvPr>
          <p:cNvGrpSpPr/>
          <p:nvPr userDrawn="1"/>
        </p:nvGrpSpPr>
        <p:grpSpPr>
          <a:xfrm>
            <a:off x="970649" y="720000"/>
            <a:ext cx="360000" cy="360000"/>
            <a:chOff x="2399038" y="2408969"/>
            <a:chExt cx="2162441" cy="2140423"/>
          </a:xfrm>
          <a:solidFill>
            <a:srgbClr val="1FF524"/>
          </a:solidFill>
        </p:grpSpPr>
        <p:sp>
          <p:nvSpPr>
            <p:cNvPr id="634" name="Rechthoekige driehoek 633">
              <a:extLst>
                <a:ext uri="{FF2B5EF4-FFF2-40B4-BE49-F238E27FC236}">
                  <a16:creationId xmlns:a16="http://schemas.microsoft.com/office/drawing/2014/main" id="{21F376FD-EE25-4C84-A7D5-8BDDC9CA2793}"/>
                </a:ext>
              </a:extLst>
            </p:cNvPr>
            <p:cNvSpPr/>
            <p:nvPr userDrawn="1"/>
          </p:nvSpPr>
          <p:spPr>
            <a:xfrm rot="5400000">
              <a:off x="2399038" y="3107765"/>
              <a:ext cx="1441627" cy="1441627"/>
            </a:xfrm>
            <a:prstGeom prst="rtTriangl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35" name="Rechthoek 634">
              <a:extLst>
                <a:ext uri="{FF2B5EF4-FFF2-40B4-BE49-F238E27FC236}">
                  <a16:creationId xmlns:a16="http://schemas.microsoft.com/office/drawing/2014/main" id="{EF19989B-661F-4E85-941B-A3376877AE85}"/>
                </a:ext>
              </a:extLst>
            </p:cNvPr>
            <p:cNvSpPr/>
            <p:nvPr userDrawn="1"/>
          </p:nvSpPr>
          <p:spPr>
            <a:xfrm>
              <a:off x="2399038" y="2408969"/>
              <a:ext cx="1441627" cy="1441627"/>
            </a:xfrm>
            <a:prstGeom prst="rect">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36" name="Ovaal 635">
              <a:extLst>
                <a:ext uri="{FF2B5EF4-FFF2-40B4-BE49-F238E27FC236}">
                  <a16:creationId xmlns:a16="http://schemas.microsoft.com/office/drawing/2014/main" id="{4384074F-4768-403C-ADBC-7DBE74BCE80C}"/>
                </a:ext>
              </a:extLst>
            </p:cNvPr>
            <p:cNvSpPr/>
            <p:nvPr userDrawn="1"/>
          </p:nvSpPr>
          <p:spPr>
            <a:xfrm>
              <a:off x="3119852" y="2408969"/>
              <a:ext cx="1441627" cy="1441627"/>
            </a:xfrm>
            <a:prstGeom prst="ellips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sp>
        <p:nvSpPr>
          <p:cNvPr id="129" name="Tekstvak 128">
            <a:extLst>
              <a:ext uri="{FF2B5EF4-FFF2-40B4-BE49-F238E27FC236}">
                <a16:creationId xmlns:a16="http://schemas.microsoft.com/office/drawing/2014/main" id="{03E157D1-72E8-4F8E-A920-E2CD460BBB18}"/>
              </a:ext>
            </a:extLst>
          </p:cNvPr>
          <p:cNvSpPr txBox="1"/>
          <p:nvPr userDrawn="1"/>
        </p:nvSpPr>
        <p:spPr>
          <a:xfrm>
            <a:off x="1558687" y="5260391"/>
            <a:ext cx="2944813" cy="941356"/>
          </a:xfrm>
          <a:prstGeom prst="rect">
            <a:avLst/>
          </a:prstGeom>
        </p:spPr>
        <p:txBody>
          <a:bodyPr wrap="square" lIns="0" tIns="0" rIns="0" bIns="0" rtlCol="0">
            <a:noAutofit/>
          </a:bodyPr>
          <a:lstStyle/>
          <a:p>
            <a:pPr marL="0" algn="l" defTabSz="914400" rtl="0" eaLnBrk="1" latinLnBrk="0" hangingPunct="1">
              <a:lnSpc>
                <a:spcPct val="90000"/>
              </a:lnSpc>
            </a:pP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Ga naar de tab </a:t>
            </a: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‘Invoegen’</a:t>
            </a: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 en</a:t>
            </a:r>
            <a:b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klik op de knop </a:t>
            </a: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‘Nieuwe dia’</a:t>
            </a:r>
            <a:r>
              <a:rPr lang="nl-NL" sz="1200" kern="1200" cap="all" noProof="0" dirty="0">
                <a:solidFill>
                  <a:srgbClr val="211F26"/>
                </a:solidFill>
                <a:latin typeface="Segoe UI" panose="020B0502040204020203" pitchFamily="34" charset="0"/>
                <a:ea typeface="Segoe UI Black" panose="020B0A02040204020203" pitchFamily="34" charset="0"/>
                <a:cs typeface="Segoe UI" panose="020B0502040204020203" pitchFamily="34" charset="0"/>
              </a:rPr>
              <a:t> </a:t>
            </a: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om een nieuwe template indeling aan</a:t>
            </a:r>
            <a:b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de presentatie toe te voegen.</a:t>
            </a:r>
          </a:p>
        </p:txBody>
      </p:sp>
      <p:sp>
        <p:nvSpPr>
          <p:cNvPr id="130" name="Tekstvak 129">
            <a:extLst>
              <a:ext uri="{FF2B5EF4-FFF2-40B4-BE49-F238E27FC236}">
                <a16:creationId xmlns:a16="http://schemas.microsoft.com/office/drawing/2014/main" id="{97CB32E9-7192-49D7-925D-C5A716C965E0}"/>
              </a:ext>
            </a:extLst>
          </p:cNvPr>
          <p:cNvSpPr txBox="1"/>
          <p:nvPr userDrawn="1"/>
        </p:nvSpPr>
        <p:spPr>
          <a:xfrm>
            <a:off x="5087150" y="5260389"/>
            <a:ext cx="3004226" cy="941357"/>
          </a:xfrm>
          <a:prstGeom prst="rect">
            <a:avLst/>
          </a:prstGeom>
        </p:spPr>
        <p:txBody>
          <a:bodyPr wrap="square" lIns="0" tIns="0" rIns="0" bIns="0" rtlCol="0">
            <a:noAutofit/>
          </a:bodyPr>
          <a:lstStyle>
            <a:defPPr>
              <a:defRPr lang="nl-NL"/>
            </a:defPPr>
            <a:lvl1pPr>
              <a:lnSpc>
                <a:spcPct val="90000"/>
              </a:lnSpc>
              <a:defRPr sz="1050">
                <a:solidFill>
                  <a:srgbClr val="44546A"/>
                </a:solidFill>
              </a:defRPr>
            </a:lvl1pPr>
          </a:lstStyle>
          <a:p>
            <a:pPr marL="0" lvl="0" algn="l" defTabSz="914400" rtl="0" eaLnBrk="1" latinLnBrk="0" hangingPunct="1"/>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LET OP: </a:t>
            </a: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Het is niet mogelijk een dia</a:t>
            </a:r>
            <a:b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te plakken uit een andere presentatie. Teksten en andere objecten kunnen één-voor-één worden gekopieerd </a:t>
            </a:r>
          </a:p>
          <a:p>
            <a:pPr marL="0" lvl="0" algn="l" defTabSz="914400" rtl="0" eaLnBrk="1" latinLnBrk="0" hangingPunct="1"/>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van de originele dia naar de nieuwe.</a:t>
            </a:r>
          </a:p>
        </p:txBody>
      </p:sp>
      <p:pic>
        <p:nvPicPr>
          <p:cNvPr id="140" name="Afbeelding 139">
            <a:extLst>
              <a:ext uri="{FF2B5EF4-FFF2-40B4-BE49-F238E27FC236}">
                <a16:creationId xmlns:a16="http://schemas.microsoft.com/office/drawing/2014/main" id="{18E951DF-2F42-490A-9AD7-B961A999326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2950" b="2782"/>
          <a:stretch/>
        </p:blipFill>
        <p:spPr>
          <a:xfrm>
            <a:off x="1436464" y="2558311"/>
            <a:ext cx="2980034" cy="1538380"/>
          </a:xfrm>
          <a:prstGeom prst="rect">
            <a:avLst/>
          </a:prstGeom>
          <a:ln>
            <a:solidFill>
              <a:srgbClr val="DADADA"/>
            </a:solidFill>
          </a:ln>
        </p:spPr>
      </p:pic>
      <p:pic>
        <p:nvPicPr>
          <p:cNvPr id="142" name="Afbeelding 141">
            <a:extLst>
              <a:ext uri="{FF2B5EF4-FFF2-40B4-BE49-F238E27FC236}">
                <a16:creationId xmlns:a16="http://schemas.microsoft.com/office/drawing/2014/main" id="{F442865F-FD17-4870-8DC8-2BAFE7AC9F1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8493006" y="2558311"/>
            <a:ext cx="2980800" cy="1538380"/>
          </a:xfrm>
          <a:prstGeom prst="rect">
            <a:avLst/>
          </a:prstGeom>
          <a:ln>
            <a:solidFill>
              <a:srgbClr val="DADADA"/>
            </a:solidFill>
          </a:ln>
        </p:spPr>
      </p:pic>
      <p:sp>
        <p:nvSpPr>
          <p:cNvPr id="126" name="Rechthoek 125">
            <a:extLst>
              <a:ext uri="{FF2B5EF4-FFF2-40B4-BE49-F238E27FC236}">
                <a16:creationId xmlns:a16="http://schemas.microsoft.com/office/drawing/2014/main" id="{5FD5EA8E-CC82-4331-8AAC-1D8CD2EF306F}"/>
              </a:ext>
            </a:extLst>
          </p:cNvPr>
          <p:cNvSpPr/>
          <p:nvPr/>
        </p:nvSpPr>
        <p:spPr>
          <a:xfrm>
            <a:off x="1436325" y="2658135"/>
            <a:ext cx="83556" cy="139595"/>
          </a:xfrm>
          <a:prstGeom prst="rect">
            <a:avLst/>
          </a:prstGeom>
          <a:solidFill>
            <a:srgbClr val="1FF524">
              <a:alpha val="10000"/>
            </a:srgbClr>
          </a:solidFill>
          <a:ln w="15875">
            <a:solidFill>
              <a:srgbClr val="1FF524"/>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noProof="0" dirty="0">
              <a:latin typeface="Segoe UI" panose="020B0502040204020203" pitchFamily="34" charset="0"/>
              <a:cs typeface="Segoe UI" panose="020B0502040204020203" pitchFamily="34" charset="0"/>
            </a:endParaRPr>
          </a:p>
        </p:txBody>
      </p:sp>
      <p:sp>
        <p:nvSpPr>
          <p:cNvPr id="111" name="Ovaal 110">
            <a:extLst>
              <a:ext uri="{FF2B5EF4-FFF2-40B4-BE49-F238E27FC236}">
                <a16:creationId xmlns:a16="http://schemas.microsoft.com/office/drawing/2014/main" id="{0FE56C80-025F-4CDF-85A0-6ECE7F5D0880}"/>
              </a:ext>
            </a:extLst>
          </p:cNvPr>
          <p:cNvSpPr/>
          <p:nvPr/>
        </p:nvSpPr>
        <p:spPr>
          <a:xfrm>
            <a:off x="1281321" y="4912444"/>
            <a:ext cx="288000" cy="288000"/>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noProof="0" dirty="0">
                <a:solidFill>
                  <a:schemeClr val="bg1"/>
                </a:solidFill>
                <a:latin typeface="Segoe UI" panose="020B0502040204020203" pitchFamily="34" charset="0"/>
                <a:ea typeface="Segoe UI Black" panose="020B0A02040204020203" pitchFamily="34" charset="0"/>
                <a:cs typeface="Segoe UI" panose="020B0502040204020203" pitchFamily="34" charset="0"/>
              </a:rPr>
              <a:t>A</a:t>
            </a:r>
          </a:p>
        </p:txBody>
      </p:sp>
      <p:sp>
        <p:nvSpPr>
          <p:cNvPr id="112" name="Ovaal 111">
            <a:extLst>
              <a:ext uri="{FF2B5EF4-FFF2-40B4-BE49-F238E27FC236}">
                <a16:creationId xmlns:a16="http://schemas.microsoft.com/office/drawing/2014/main" id="{FAF75E46-6CF8-407C-B923-C20AA17BF27D}"/>
              </a:ext>
            </a:extLst>
          </p:cNvPr>
          <p:cNvSpPr/>
          <p:nvPr/>
        </p:nvSpPr>
        <p:spPr>
          <a:xfrm>
            <a:off x="4809783" y="4912444"/>
            <a:ext cx="288000" cy="288000"/>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noProof="0" dirty="0">
                <a:solidFill>
                  <a:schemeClr val="bg1"/>
                </a:solidFill>
                <a:latin typeface="Segoe UI" panose="020B0502040204020203" pitchFamily="34" charset="0"/>
                <a:ea typeface="Segoe UI Black" panose="020B0A02040204020203" pitchFamily="34" charset="0"/>
                <a:cs typeface="Segoe UI" panose="020B0502040204020203" pitchFamily="34" charset="0"/>
              </a:rPr>
              <a:t>B</a:t>
            </a:r>
          </a:p>
        </p:txBody>
      </p:sp>
      <p:sp>
        <p:nvSpPr>
          <p:cNvPr id="114" name="Tekstvak 113">
            <a:extLst>
              <a:ext uri="{FF2B5EF4-FFF2-40B4-BE49-F238E27FC236}">
                <a16:creationId xmlns:a16="http://schemas.microsoft.com/office/drawing/2014/main" id="{EDF483FC-A878-41B4-B76F-1E8F398548CD}"/>
              </a:ext>
            </a:extLst>
          </p:cNvPr>
          <p:cNvSpPr txBox="1"/>
          <p:nvPr/>
        </p:nvSpPr>
        <p:spPr>
          <a:xfrm>
            <a:off x="8615612" y="5238884"/>
            <a:ext cx="2944391" cy="962862"/>
          </a:xfrm>
          <a:prstGeom prst="rect">
            <a:avLst/>
          </a:prstGeom>
        </p:spPr>
        <p:txBody>
          <a:bodyPr wrap="square" lIns="0" tIns="0" rIns="0" bIns="0" rtlCol="0">
            <a:noAutofit/>
          </a:bodyPr>
          <a:lstStyle>
            <a:defPPr>
              <a:defRPr lang="nl-NL"/>
            </a:defPPr>
            <a:lvl1pPr>
              <a:lnSpc>
                <a:spcPct val="90000"/>
              </a:lnSpc>
              <a:defRPr sz="1000">
                <a:solidFill>
                  <a:srgbClr val="44546A"/>
                </a:solidFill>
              </a:defRPr>
            </a:lvl1pPr>
          </a:lstStyle>
          <a:p>
            <a:pPr marL="0" lvl="0" algn="l" defTabSz="914400" rtl="0" eaLnBrk="1" latinLnBrk="0" hangingPunct="1"/>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Klik met de rechter muisknop op de miniatuurweergave van de dia, aan de linkerkant van het scherm.</a:t>
            </a:r>
            <a:b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b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Klik vervolgens op </a:t>
            </a:r>
            <a:r>
              <a:rPr lang="nl-NL" sz="1200" kern="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‘DIA HERSTELLEN’</a:t>
            </a:r>
            <a:r>
              <a:rPr lang="nl-NL" sz="1400" kern="1200" noProof="0" dirty="0">
                <a:solidFill>
                  <a:srgbClr val="211F26"/>
                </a:solidFill>
                <a:latin typeface="Segoe UI" panose="020B0502040204020203" pitchFamily="34" charset="0"/>
                <a:ea typeface="Open Sans" panose="020B0606030504020204" pitchFamily="34" charset="0"/>
                <a:cs typeface="Segoe UI" panose="020B0502040204020203" pitchFamily="34" charset="0"/>
              </a:rPr>
              <a:t> om de opmaak te herstellen.</a:t>
            </a:r>
          </a:p>
        </p:txBody>
      </p:sp>
      <p:sp>
        <p:nvSpPr>
          <p:cNvPr id="118" name="Ovaal 117">
            <a:extLst>
              <a:ext uri="{FF2B5EF4-FFF2-40B4-BE49-F238E27FC236}">
                <a16:creationId xmlns:a16="http://schemas.microsoft.com/office/drawing/2014/main" id="{7FB06636-C2FF-4289-9CAC-EBC9DFDABCA3}"/>
              </a:ext>
            </a:extLst>
          </p:cNvPr>
          <p:cNvSpPr/>
          <p:nvPr/>
        </p:nvSpPr>
        <p:spPr>
          <a:xfrm>
            <a:off x="8338246" y="4912444"/>
            <a:ext cx="288000" cy="288000"/>
          </a:xfrm>
          <a:prstGeom prst="ellipse">
            <a:avLst/>
          </a:prstGeom>
          <a:solidFill>
            <a:srgbClr val="18161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noProof="0" dirty="0">
                <a:solidFill>
                  <a:schemeClr val="bg1"/>
                </a:solidFill>
                <a:latin typeface="Segoe UI" panose="020B0502040204020203" pitchFamily="34" charset="0"/>
                <a:ea typeface="Segoe UI Black" panose="020B0A02040204020203" pitchFamily="34" charset="0"/>
                <a:cs typeface="Segoe UI" panose="020B0502040204020203" pitchFamily="34" charset="0"/>
              </a:rPr>
              <a:t>C</a:t>
            </a:r>
          </a:p>
        </p:txBody>
      </p:sp>
      <p:pic>
        <p:nvPicPr>
          <p:cNvPr id="153" name="Afbeelding 152">
            <a:extLst>
              <a:ext uri="{FF2B5EF4-FFF2-40B4-BE49-F238E27FC236}">
                <a16:creationId xmlns:a16="http://schemas.microsoft.com/office/drawing/2014/main" id="{48BE2741-49DD-4305-9E83-F88203ECFFFD}"/>
              </a:ext>
            </a:extLst>
          </p:cNvPr>
          <p:cNvPicPr>
            <a:picLocks/>
          </p:cNvPicPr>
          <p:nvPr userDrawn="1"/>
        </p:nvPicPr>
        <p:blipFill>
          <a:blip r:embed="rId5">
            <a:extLst>
              <a:ext uri="{28A0092B-C50C-407E-A947-70E740481C1C}">
                <a14:useLocalDpi xmlns:a14="http://schemas.microsoft.com/office/drawing/2010/main" val="0"/>
              </a:ext>
            </a:extLst>
          </a:blip>
          <a:srcRect/>
          <a:stretch/>
        </p:blipFill>
        <p:spPr>
          <a:xfrm>
            <a:off x="6728997" y="3838247"/>
            <a:ext cx="1308140" cy="1087045"/>
          </a:xfrm>
          <a:prstGeom prst="rect">
            <a:avLst/>
          </a:prstGeom>
          <a:ln w="15875">
            <a:solidFill>
              <a:srgbClr val="1FF524"/>
            </a:solidFill>
          </a:ln>
        </p:spPr>
      </p:pic>
      <p:grpSp>
        <p:nvGrpSpPr>
          <p:cNvPr id="14" name="Groep 13">
            <a:extLst>
              <a:ext uri="{FF2B5EF4-FFF2-40B4-BE49-F238E27FC236}">
                <a16:creationId xmlns:a16="http://schemas.microsoft.com/office/drawing/2014/main" id="{ACA67BEF-85F4-468F-B639-02C0CF3B5794}"/>
              </a:ext>
            </a:extLst>
          </p:cNvPr>
          <p:cNvGrpSpPr/>
          <p:nvPr userDrawn="1"/>
        </p:nvGrpSpPr>
        <p:grpSpPr>
          <a:xfrm>
            <a:off x="7448961" y="4219350"/>
            <a:ext cx="393997" cy="393998"/>
            <a:chOff x="7125872" y="2479328"/>
            <a:chExt cx="433397" cy="433398"/>
          </a:xfrm>
        </p:grpSpPr>
        <p:sp>
          <p:nvSpPr>
            <p:cNvPr id="155" name="Ovaal 154">
              <a:extLst>
                <a:ext uri="{FF2B5EF4-FFF2-40B4-BE49-F238E27FC236}">
                  <a16:creationId xmlns:a16="http://schemas.microsoft.com/office/drawing/2014/main" id="{C62E37E0-01A2-486C-8F4B-4FC35E6E4EF4}"/>
                </a:ext>
              </a:extLst>
            </p:cNvPr>
            <p:cNvSpPr/>
            <p:nvPr userDrawn="1"/>
          </p:nvSpPr>
          <p:spPr>
            <a:xfrm>
              <a:off x="7125872" y="2479328"/>
              <a:ext cx="433397" cy="433398"/>
            </a:xfrm>
            <a:prstGeom prst="ellipse">
              <a:avLst/>
            </a:prstGeom>
            <a:solidFill>
              <a:srgbClr val="B747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noProof="0" dirty="0">
                <a:latin typeface="Segoe UI" panose="020B0502040204020203" pitchFamily="34" charset="0"/>
                <a:cs typeface="Segoe UI" panose="020B0502040204020203" pitchFamily="34" charset="0"/>
              </a:endParaRPr>
            </a:p>
          </p:txBody>
        </p:sp>
        <p:sp>
          <p:nvSpPr>
            <p:cNvPr id="156" name="Vermenigvuldigen 40">
              <a:extLst>
                <a:ext uri="{FF2B5EF4-FFF2-40B4-BE49-F238E27FC236}">
                  <a16:creationId xmlns:a16="http://schemas.microsoft.com/office/drawing/2014/main" id="{927BC328-A6D7-4198-B757-E001F8DF061A}"/>
                </a:ext>
              </a:extLst>
            </p:cNvPr>
            <p:cNvSpPr/>
            <p:nvPr userDrawn="1"/>
          </p:nvSpPr>
          <p:spPr>
            <a:xfrm>
              <a:off x="7138699" y="2492613"/>
              <a:ext cx="406826" cy="4068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noProof="0" dirty="0">
                <a:latin typeface="Segoe UI" panose="020B0502040204020203" pitchFamily="34" charset="0"/>
                <a:cs typeface="Segoe UI" panose="020B0502040204020203" pitchFamily="34" charset="0"/>
              </a:endParaRPr>
            </a:p>
          </p:txBody>
        </p:sp>
      </p:grpSp>
      <p:grpSp>
        <p:nvGrpSpPr>
          <p:cNvPr id="158" name="Groep 157">
            <a:extLst>
              <a:ext uri="{FF2B5EF4-FFF2-40B4-BE49-F238E27FC236}">
                <a16:creationId xmlns:a16="http://schemas.microsoft.com/office/drawing/2014/main" id="{DC1A7F48-2129-4417-B99C-2F72A930EA7B}"/>
              </a:ext>
            </a:extLst>
          </p:cNvPr>
          <p:cNvGrpSpPr/>
          <p:nvPr userDrawn="1"/>
        </p:nvGrpSpPr>
        <p:grpSpPr>
          <a:xfrm>
            <a:off x="5370733" y="3037325"/>
            <a:ext cx="135194" cy="135194"/>
            <a:chOff x="7125872" y="2479328"/>
            <a:chExt cx="433397" cy="433398"/>
          </a:xfrm>
        </p:grpSpPr>
        <p:sp>
          <p:nvSpPr>
            <p:cNvPr id="159" name="Ovaal 158">
              <a:extLst>
                <a:ext uri="{FF2B5EF4-FFF2-40B4-BE49-F238E27FC236}">
                  <a16:creationId xmlns:a16="http://schemas.microsoft.com/office/drawing/2014/main" id="{AF144F26-C043-4812-BF10-9B4675A6ECCE}"/>
                </a:ext>
              </a:extLst>
            </p:cNvPr>
            <p:cNvSpPr/>
            <p:nvPr userDrawn="1"/>
          </p:nvSpPr>
          <p:spPr>
            <a:xfrm>
              <a:off x="7125872" y="2479328"/>
              <a:ext cx="433397" cy="433398"/>
            </a:xfrm>
            <a:prstGeom prst="ellipse">
              <a:avLst/>
            </a:prstGeom>
            <a:solidFill>
              <a:srgbClr val="B747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noProof="0" dirty="0">
                <a:latin typeface="Segoe UI" panose="020B0502040204020203" pitchFamily="34" charset="0"/>
                <a:cs typeface="Segoe UI" panose="020B0502040204020203" pitchFamily="34" charset="0"/>
              </a:endParaRPr>
            </a:p>
          </p:txBody>
        </p:sp>
        <p:sp>
          <p:nvSpPr>
            <p:cNvPr id="160" name="Vermenigvuldigen 40">
              <a:extLst>
                <a:ext uri="{FF2B5EF4-FFF2-40B4-BE49-F238E27FC236}">
                  <a16:creationId xmlns:a16="http://schemas.microsoft.com/office/drawing/2014/main" id="{573614AA-80F1-44C5-B122-EF8B9DA8C8B0}"/>
                </a:ext>
              </a:extLst>
            </p:cNvPr>
            <p:cNvSpPr/>
            <p:nvPr userDrawn="1"/>
          </p:nvSpPr>
          <p:spPr>
            <a:xfrm>
              <a:off x="7138699" y="2492613"/>
              <a:ext cx="406826" cy="4068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noProof="0" dirty="0">
                <a:latin typeface="Segoe UI" panose="020B0502040204020203" pitchFamily="34" charset="0"/>
                <a:cs typeface="Segoe UI" panose="020B0502040204020203" pitchFamily="34" charset="0"/>
              </a:endParaRPr>
            </a:p>
          </p:txBody>
        </p:sp>
      </p:grpSp>
      <p:pic>
        <p:nvPicPr>
          <p:cNvPr id="1026" name="Picture 2">
            <a:extLst>
              <a:ext uri="{FF2B5EF4-FFF2-40B4-BE49-F238E27FC236}">
                <a16:creationId xmlns:a16="http://schemas.microsoft.com/office/drawing/2014/main" id="{15E1FC11-7BCD-4301-B368-9C25AFC06316}"/>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l="1" r="2144"/>
          <a:stretch/>
        </p:blipFill>
        <p:spPr bwMode="auto">
          <a:xfrm>
            <a:off x="2807259" y="3993010"/>
            <a:ext cx="1706875" cy="932282"/>
          </a:xfrm>
          <a:prstGeom prst="rect">
            <a:avLst/>
          </a:prstGeom>
          <a:ln w="15875">
            <a:solidFill>
              <a:srgbClr val="1FF524"/>
            </a:solidFill>
          </a:ln>
          <a:extLst>
            <a:ext uri="{909E8E84-426E-40DD-AFC4-6F175D3DCCD1}">
              <a14:hiddenFill xmlns:a14="http://schemas.microsoft.com/office/drawing/2010/main">
                <a:solidFill>
                  <a:srgbClr val="FFFFFF"/>
                </a:solidFill>
              </a14:hiddenFill>
            </a:ext>
          </a:extLst>
        </p:spPr>
      </p:pic>
      <p:pic>
        <p:nvPicPr>
          <p:cNvPr id="120" name="Afbeelding 119">
            <a:extLst>
              <a:ext uri="{FF2B5EF4-FFF2-40B4-BE49-F238E27FC236}">
                <a16:creationId xmlns:a16="http://schemas.microsoft.com/office/drawing/2014/main" id="{78A1EF26-101E-4F74-967B-2D2D73C1B142}"/>
              </a:ext>
            </a:extLst>
          </p:cNvPr>
          <p:cNvPicPr>
            <a:picLocks/>
          </p:cNvPicPr>
          <p:nvPr/>
        </p:nvPicPr>
        <p:blipFill>
          <a:blip r:embed="rId7">
            <a:extLst>
              <a:ext uri="{28A0092B-C50C-407E-A947-70E740481C1C}">
                <a14:useLocalDpi xmlns:a14="http://schemas.microsoft.com/office/drawing/2010/main" val="0"/>
              </a:ext>
            </a:extLst>
          </a:blip>
          <a:srcRect/>
          <a:stretch/>
        </p:blipFill>
        <p:spPr>
          <a:xfrm>
            <a:off x="9619529" y="3993010"/>
            <a:ext cx="1951107" cy="932282"/>
          </a:xfrm>
          <a:prstGeom prst="rect">
            <a:avLst/>
          </a:prstGeom>
          <a:ln w="15875">
            <a:solidFill>
              <a:srgbClr val="1FF524"/>
            </a:solidFill>
          </a:ln>
        </p:spPr>
      </p:pic>
    </p:spTree>
    <p:extLst>
      <p:ext uri="{BB962C8B-B14F-4D97-AF65-F5344CB8AC3E}">
        <p14:creationId xmlns:p14="http://schemas.microsoft.com/office/powerpoint/2010/main" val="302685303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INSTRUCTIES">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5CA18EC4-804D-4808-8B65-E52021455D69}"/>
              </a:ext>
            </a:extLst>
          </p:cNvPr>
          <p:cNvSpPr/>
          <p:nvPr userDrawn="1"/>
        </p:nvSpPr>
        <p:spPr>
          <a:xfrm>
            <a:off x="0" y="0"/>
            <a:ext cx="12192000"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2" name="DARKGREY">
            <a:extLst>
              <a:ext uri="{FF2B5EF4-FFF2-40B4-BE49-F238E27FC236}">
                <a16:creationId xmlns:a16="http://schemas.microsoft.com/office/drawing/2014/main" id="{D3243535-34CE-4992-8CA7-03EA29485429}"/>
              </a:ext>
            </a:extLst>
          </p:cNvPr>
          <p:cNvSpPr/>
          <p:nvPr userDrawn="1"/>
        </p:nvSpPr>
        <p:spPr>
          <a:xfrm>
            <a:off x="0" y="1"/>
            <a:ext cx="5929395" cy="6866964"/>
          </a:xfrm>
          <a:custGeom>
            <a:avLst/>
            <a:gdLst>
              <a:gd name="connsiteX0" fmla="*/ 0 w 5929395"/>
              <a:gd name="connsiteY0" fmla="*/ 0 h 6866964"/>
              <a:gd name="connsiteX1" fmla="*/ 1174299 w 5929395"/>
              <a:gd name="connsiteY1" fmla="*/ 0 h 6866964"/>
              <a:gd name="connsiteX2" fmla="*/ 4022448 w 5929395"/>
              <a:gd name="connsiteY2" fmla="*/ 0 h 6866964"/>
              <a:gd name="connsiteX3" fmla="*/ 5196747 w 5929395"/>
              <a:gd name="connsiteY3" fmla="*/ 0 h 6866964"/>
              <a:gd name="connsiteX4" fmla="*/ 5271120 w 5929395"/>
              <a:gd name="connsiteY4" fmla="*/ 145212 h 6866964"/>
              <a:gd name="connsiteX5" fmla="*/ 5929395 w 5929395"/>
              <a:gd name="connsiteY5" fmla="*/ 3039309 h 6866964"/>
              <a:gd name="connsiteX6" fmla="*/ 4789327 w 5929395"/>
              <a:gd name="connsiteY6" fmla="*/ 6771635 h 6866964"/>
              <a:gd name="connsiteX7" fmla="*/ 4721537 w 5929395"/>
              <a:gd name="connsiteY7" fmla="*/ 6866964 h 6866964"/>
              <a:gd name="connsiteX8" fmla="*/ 3547238 w 5929395"/>
              <a:gd name="connsiteY8" fmla="*/ 6866964 h 6866964"/>
              <a:gd name="connsiteX9" fmla="*/ 1174299 w 5929395"/>
              <a:gd name="connsiteY9" fmla="*/ 6866964 h 6866964"/>
              <a:gd name="connsiteX10" fmla="*/ 0 w 5929395"/>
              <a:gd name="connsiteY10" fmla="*/ 6866964 h 68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29395" h="6866964">
                <a:moveTo>
                  <a:pt x="0" y="0"/>
                </a:moveTo>
                <a:lnTo>
                  <a:pt x="1174299" y="0"/>
                </a:lnTo>
                <a:lnTo>
                  <a:pt x="4022448" y="0"/>
                </a:lnTo>
                <a:lnTo>
                  <a:pt x="5196747" y="0"/>
                </a:lnTo>
                <a:lnTo>
                  <a:pt x="5271120" y="145212"/>
                </a:lnTo>
                <a:cubicBezTo>
                  <a:pt x="5692983" y="1020720"/>
                  <a:pt x="5929395" y="2002406"/>
                  <a:pt x="5929395" y="3039309"/>
                </a:cubicBezTo>
                <a:cubicBezTo>
                  <a:pt x="5929395" y="4421847"/>
                  <a:pt x="5509107" y="5706221"/>
                  <a:pt x="4789327" y="6771635"/>
                </a:cubicBezTo>
                <a:lnTo>
                  <a:pt x="4721537" y="6866964"/>
                </a:lnTo>
                <a:lnTo>
                  <a:pt x="3547238" y="6866964"/>
                </a:lnTo>
                <a:lnTo>
                  <a:pt x="1174299" y="6866964"/>
                </a:lnTo>
                <a:lnTo>
                  <a:pt x="0" y="6866964"/>
                </a:lnTo>
                <a:close/>
              </a:path>
            </a:pathLst>
          </a:cu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noProof="0" dirty="0">
              <a:solidFill>
                <a:schemeClr val="lt1"/>
              </a:solidFill>
              <a:latin typeface="Segoe UI" panose="020B0502040204020203" pitchFamily="34" charset="0"/>
              <a:cs typeface="Segoe UI" panose="020B0502040204020203" pitchFamily="34" charset="0"/>
            </a:endParaRPr>
          </a:p>
        </p:txBody>
      </p:sp>
      <p:sp>
        <p:nvSpPr>
          <p:cNvPr id="632" name="Titel 1">
            <a:extLst>
              <a:ext uri="{FF2B5EF4-FFF2-40B4-BE49-F238E27FC236}">
                <a16:creationId xmlns:a16="http://schemas.microsoft.com/office/drawing/2014/main" id="{D4CD8423-CE25-4486-B727-75B9DC6C1653}"/>
              </a:ext>
            </a:extLst>
          </p:cNvPr>
          <p:cNvSpPr txBox="1">
            <a:spLocks/>
          </p:cNvSpPr>
          <p:nvPr userDrawn="1"/>
        </p:nvSpPr>
        <p:spPr>
          <a:xfrm>
            <a:off x="1221298" y="1214470"/>
            <a:ext cx="5624670" cy="657952"/>
          </a:xfrm>
          <a:prstGeom prst="rect">
            <a:avLst/>
          </a:prstGeom>
        </p:spPr>
        <p:txBody>
          <a:bodyPr vert="horz" wrap="square" lIns="0" tIns="0" rIns="0" bIns="0" rtlCol="0" anchor="t">
            <a:noAutofit/>
          </a:bodyPr>
          <a:lstStyle>
            <a:lvl1pPr algn="l" defTabSz="914400" rtl="0" eaLnBrk="1" latinLnBrk="0" hangingPunct="1">
              <a:lnSpc>
                <a:spcPct val="80000"/>
              </a:lnSpc>
              <a:spcBef>
                <a:spcPct val="0"/>
              </a:spcBef>
              <a:buNone/>
              <a:defRPr sz="3000" kern="1200" cap="all" baseline="0">
                <a:solidFill>
                  <a:schemeClr val="accent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nl-NL" sz="3000" b="0" i="0" u="none" strike="noStrike" kern="1200" cap="all" spc="0" normalizeH="0" baseline="0" noProof="0" dirty="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t>Video</a:t>
            </a:r>
            <a:br>
              <a:rPr kumimoji="0" lang="nl-NL" sz="3000" b="0" i="0" u="none" strike="noStrike" kern="1200" cap="all" spc="0" normalizeH="0" baseline="0" noProof="0" dirty="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br>
            <a:r>
              <a:rPr kumimoji="0" lang="nl-NL" sz="3000" b="0" i="0" u="none" strike="noStrike" kern="1200" cap="all" spc="0" normalizeH="0" baseline="0" noProof="0" dirty="0">
                <a:ln>
                  <a:noFill/>
                </a:ln>
                <a:solidFill>
                  <a:srgbClr val="FFFFFF"/>
                </a:solidFill>
                <a:effectLst/>
                <a:uLnTx/>
                <a:uFillTx/>
                <a:latin typeface="Segoe UI Black" panose="020B0A02040204020203" pitchFamily="34" charset="0"/>
                <a:ea typeface="Segoe UI Black" panose="020B0A02040204020203" pitchFamily="34" charset="0"/>
                <a:cs typeface="Segoe UI" panose="020B0502040204020203" pitchFamily="34" charset="0"/>
              </a:rPr>
              <a:t>Instructies</a:t>
            </a:r>
          </a:p>
        </p:txBody>
      </p:sp>
      <p:grpSp>
        <p:nvGrpSpPr>
          <p:cNvPr id="633" name="P">
            <a:extLst>
              <a:ext uri="{FF2B5EF4-FFF2-40B4-BE49-F238E27FC236}">
                <a16:creationId xmlns:a16="http://schemas.microsoft.com/office/drawing/2014/main" id="{11A8826A-2199-4656-B538-A6A242F6B3E0}"/>
              </a:ext>
            </a:extLst>
          </p:cNvPr>
          <p:cNvGrpSpPr/>
          <p:nvPr userDrawn="1"/>
        </p:nvGrpSpPr>
        <p:grpSpPr>
          <a:xfrm>
            <a:off x="970649" y="720000"/>
            <a:ext cx="360000" cy="360000"/>
            <a:chOff x="2399038" y="2408969"/>
            <a:chExt cx="2162441" cy="2140423"/>
          </a:xfrm>
          <a:solidFill>
            <a:srgbClr val="1FF524"/>
          </a:solidFill>
        </p:grpSpPr>
        <p:sp>
          <p:nvSpPr>
            <p:cNvPr id="634" name="Rechthoekige driehoek 633">
              <a:extLst>
                <a:ext uri="{FF2B5EF4-FFF2-40B4-BE49-F238E27FC236}">
                  <a16:creationId xmlns:a16="http://schemas.microsoft.com/office/drawing/2014/main" id="{21F376FD-EE25-4C84-A7D5-8BDDC9CA2793}"/>
                </a:ext>
              </a:extLst>
            </p:cNvPr>
            <p:cNvSpPr/>
            <p:nvPr userDrawn="1"/>
          </p:nvSpPr>
          <p:spPr>
            <a:xfrm rot="5400000">
              <a:off x="2399038" y="3107765"/>
              <a:ext cx="1441627" cy="1441627"/>
            </a:xfrm>
            <a:prstGeom prst="rtTriangl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35" name="Rechthoek 634">
              <a:extLst>
                <a:ext uri="{FF2B5EF4-FFF2-40B4-BE49-F238E27FC236}">
                  <a16:creationId xmlns:a16="http://schemas.microsoft.com/office/drawing/2014/main" id="{EF19989B-661F-4E85-941B-A3376877AE85}"/>
                </a:ext>
              </a:extLst>
            </p:cNvPr>
            <p:cNvSpPr/>
            <p:nvPr userDrawn="1"/>
          </p:nvSpPr>
          <p:spPr>
            <a:xfrm>
              <a:off x="2399038" y="2408969"/>
              <a:ext cx="1441627" cy="1441627"/>
            </a:xfrm>
            <a:prstGeom prst="rect">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36" name="Ovaal 635">
              <a:extLst>
                <a:ext uri="{FF2B5EF4-FFF2-40B4-BE49-F238E27FC236}">
                  <a16:creationId xmlns:a16="http://schemas.microsoft.com/office/drawing/2014/main" id="{4384074F-4768-403C-ADBC-7DBE74BCE80C}"/>
                </a:ext>
              </a:extLst>
            </p:cNvPr>
            <p:cNvSpPr/>
            <p:nvPr userDrawn="1"/>
          </p:nvSpPr>
          <p:spPr>
            <a:xfrm>
              <a:off x="3119852" y="2408969"/>
              <a:ext cx="1441627" cy="1441627"/>
            </a:xfrm>
            <a:prstGeom prst="ellips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grpSp>
        <p:nvGrpSpPr>
          <p:cNvPr id="5" name="Stap1">
            <a:extLst>
              <a:ext uri="{FF2B5EF4-FFF2-40B4-BE49-F238E27FC236}">
                <a16:creationId xmlns:a16="http://schemas.microsoft.com/office/drawing/2014/main" id="{9C6149D9-997D-4314-A6EC-03840C4797E9}"/>
              </a:ext>
            </a:extLst>
          </p:cNvPr>
          <p:cNvGrpSpPr/>
          <p:nvPr userDrawn="1"/>
        </p:nvGrpSpPr>
        <p:grpSpPr>
          <a:xfrm>
            <a:off x="1300305" y="2234539"/>
            <a:ext cx="2203948" cy="1470759"/>
            <a:chOff x="780279" y="2978657"/>
            <a:chExt cx="2203948" cy="1470759"/>
          </a:xfrm>
        </p:grpSpPr>
        <p:sp>
          <p:nvSpPr>
            <p:cNvPr id="742" name="Ovaal 741">
              <a:extLst>
                <a:ext uri="{FF2B5EF4-FFF2-40B4-BE49-F238E27FC236}">
                  <a16:creationId xmlns:a16="http://schemas.microsoft.com/office/drawing/2014/main" id="{8E329F93-40A5-485F-8021-52001181DD33}"/>
                </a:ext>
              </a:extLst>
            </p:cNvPr>
            <p:cNvSpPr/>
            <p:nvPr userDrawn="1"/>
          </p:nvSpPr>
          <p:spPr>
            <a:xfrm>
              <a:off x="1406479" y="2978657"/>
              <a:ext cx="981962" cy="981962"/>
            </a:xfrm>
            <a:prstGeom prst="ellipse">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noProof="0" dirty="0">
                <a:solidFill>
                  <a:srgbClr val="FFFFFF"/>
                </a:solidFill>
                <a:latin typeface="Segoe UI" panose="020B0502040204020203" pitchFamily="34" charset="0"/>
                <a:cs typeface="Segoe UI" panose="020B0502040204020203" pitchFamily="34" charset="0"/>
              </a:endParaRPr>
            </a:p>
          </p:txBody>
        </p:sp>
        <p:grpSp>
          <p:nvGrpSpPr>
            <p:cNvPr id="705" name="Groep 704">
              <a:extLst>
                <a:ext uri="{FF2B5EF4-FFF2-40B4-BE49-F238E27FC236}">
                  <a16:creationId xmlns:a16="http://schemas.microsoft.com/office/drawing/2014/main" id="{018778BD-7DD7-4910-9C67-09774513E9FE}"/>
                </a:ext>
              </a:extLst>
            </p:cNvPr>
            <p:cNvGrpSpPr/>
            <p:nvPr/>
          </p:nvGrpSpPr>
          <p:grpSpPr>
            <a:xfrm>
              <a:off x="1661474" y="3233652"/>
              <a:ext cx="471972" cy="471972"/>
              <a:chOff x="10421082" y="2181032"/>
              <a:chExt cx="571312" cy="571312"/>
            </a:xfrm>
          </p:grpSpPr>
          <p:sp>
            <p:nvSpPr>
              <p:cNvPr id="711" name="Rechthoek: afgeronde hoeken 710">
                <a:extLst>
                  <a:ext uri="{FF2B5EF4-FFF2-40B4-BE49-F238E27FC236}">
                    <a16:creationId xmlns:a16="http://schemas.microsoft.com/office/drawing/2014/main" id="{AF738125-1EDA-40AE-A8B9-EC5B2E4AC42D}"/>
                  </a:ext>
                </a:extLst>
              </p:cNvPr>
              <p:cNvSpPr/>
              <p:nvPr/>
            </p:nvSpPr>
            <p:spPr>
              <a:xfrm>
                <a:off x="10421082" y="2181032"/>
                <a:ext cx="571312" cy="571312"/>
              </a:xfrm>
              <a:prstGeom prst="roundRect">
                <a:avLst>
                  <a:gd name="adj" fmla="val 11982"/>
                </a:avLst>
              </a:prstGeom>
              <a:solidFill>
                <a:srgbClr val="FFFFFF"/>
              </a:solidFill>
              <a:ln w="19050">
                <a:solidFill>
                  <a:srgbClr val="9D9FA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grpSp>
            <p:nvGrpSpPr>
              <p:cNvPr id="712" name="Groep 711">
                <a:extLst>
                  <a:ext uri="{FF2B5EF4-FFF2-40B4-BE49-F238E27FC236}">
                    <a16:creationId xmlns:a16="http://schemas.microsoft.com/office/drawing/2014/main" id="{4613BBC8-F6F7-493E-8CBE-A46F5AC09EB5}"/>
                  </a:ext>
                </a:extLst>
              </p:cNvPr>
              <p:cNvGrpSpPr/>
              <p:nvPr/>
            </p:nvGrpSpPr>
            <p:grpSpPr>
              <a:xfrm>
                <a:off x="10528019" y="2301747"/>
                <a:ext cx="357438" cy="329883"/>
                <a:chOff x="9358062" y="821056"/>
                <a:chExt cx="357438" cy="329883"/>
              </a:xfrm>
              <a:solidFill>
                <a:srgbClr val="211F26"/>
              </a:solidFill>
            </p:grpSpPr>
            <p:sp>
              <p:nvSpPr>
                <p:cNvPr id="713" name="Rechthoek 712">
                  <a:extLst>
                    <a:ext uri="{FF2B5EF4-FFF2-40B4-BE49-F238E27FC236}">
                      <a16:creationId xmlns:a16="http://schemas.microsoft.com/office/drawing/2014/main" id="{FBADBFD8-8089-438A-9E94-D7110F5A4854}"/>
                    </a:ext>
                  </a:extLst>
                </p:cNvPr>
                <p:cNvSpPr/>
                <p:nvPr/>
              </p:nvSpPr>
              <p:spPr>
                <a:xfrm>
                  <a:off x="9358062" y="821056"/>
                  <a:ext cx="357438" cy="45719"/>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sp>
              <p:nvSpPr>
                <p:cNvPr id="714" name="Rechthoek 713">
                  <a:extLst>
                    <a:ext uri="{FF2B5EF4-FFF2-40B4-BE49-F238E27FC236}">
                      <a16:creationId xmlns:a16="http://schemas.microsoft.com/office/drawing/2014/main" id="{762F7426-044B-41A5-84C6-428FECA55C01}"/>
                    </a:ext>
                  </a:extLst>
                </p:cNvPr>
                <p:cNvSpPr/>
                <p:nvPr/>
              </p:nvSpPr>
              <p:spPr>
                <a:xfrm>
                  <a:off x="9453407" y="896460"/>
                  <a:ext cx="166748"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sp>
              <p:nvSpPr>
                <p:cNvPr id="715" name="Rechthoek 714">
                  <a:extLst>
                    <a:ext uri="{FF2B5EF4-FFF2-40B4-BE49-F238E27FC236}">
                      <a16:creationId xmlns:a16="http://schemas.microsoft.com/office/drawing/2014/main" id="{F0F403DC-A4F9-4F39-BC4B-69CE135019A7}"/>
                    </a:ext>
                  </a:extLst>
                </p:cNvPr>
                <p:cNvSpPr/>
                <p:nvPr/>
              </p:nvSpPr>
              <p:spPr>
                <a:xfrm>
                  <a:off x="9474141" y="1113154"/>
                  <a:ext cx="125280"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sp>
              <p:nvSpPr>
                <p:cNvPr id="716" name="Rechthoek 715">
                  <a:extLst>
                    <a:ext uri="{FF2B5EF4-FFF2-40B4-BE49-F238E27FC236}">
                      <a16:creationId xmlns:a16="http://schemas.microsoft.com/office/drawing/2014/main" id="{BC0F0DFA-B055-4E9C-BD20-CB95631D2AEA}"/>
                    </a:ext>
                  </a:extLst>
                </p:cNvPr>
                <p:cNvSpPr/>
                <p:nvPr/>
              </p:nvSpPr>
              <p:spPr>
                <a:xfrm rot="16200000">
                  <a:off x="9489719" y="1048860"/>
                  <a:ext cx="94125"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sp>
              <p:nvSpPr>
                <p:cNvPr id="717" name="Rechthoek 716">
                  <a:extLst>
                    <a:ext uri="{FF2B5EF4-FFF2-40B4-BE49-F238E27FC236}">
                      <a16:creationId xmlns:a16="http://schemas.microsoft.com/office/drawing/2014/main" id="{3E3EC99D-3A43-4424-AA09-7FF1547DAE5D}"/>
                    </a:ext>
                  </a:extLst>
                </p:cNvPr>
                <p:cNvSpPr/>
                <p:nvPr/>
              </p:nvSpPr>
              <p:spPr>
                <a:xfrm>
                  <a:off x="9389079" y="1009965"/>
                  <a:ext cx="295404"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sp>
              <p:nvSpPr>
                <p:cNvPr id="718" name="Rechthoek 717">
                  <a:extLst>
                    <a:ext uri="{FF2B5EF4-FFF2-40B4-BE49-F238E27FC236}">
                      <a16:creationId xmlns:a16="http://schemas.microsoft.com/office/drawing/2014/main" id="{17EBF3AF-9FE9-4729-A1B3-AEC6395C1539}"/>
                    </a:ext>
                  </a:extLst>
                </p:cNvPr>
                <p:cNvSpPr/>
                <p:nvPr/>
              </p:nvSpPr>
              <p:spPr>
                <a:xfrm rot="16200000">
                  <a:off x="9297001" y="917887"/>
                  <a:ext cx="221941"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sp>
              <p:nvSpPr>
                <p:cNvPr id="719" name="Rechthoek 718">
                  <a:extLst>
                    <a:ext uri="{FF2B5EF4-FFF2-40B4-BE49-F238E27FC236}">
                      <a16:creationId xmlns:a16="http://schemas.microsoft.com/office/drawing/2014/main" id="{2BA24BD0-E57C-4182-A2A7-A9AA0A4B9960}"/>
                    </a:ext>
                  </a:extLst>
                </p:cNvPr>
                <p:cNvSpPr/>
                <p:nvPr/>
              </p:nvSpPr>
              <p:spPr>
                <a:xfrm rot="16200000">
                  <a:off x="9554620" y="917887"/>
                  <a:ext cx="221941" cy="37785"/>
                </a:xfrm>
                <a:prstGeom prst="rect">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solidFill>
                      <a:srgbClr val="FFFFFF"/>
                    </a:solidFill>
                    <a:latin typeface="Segoe UI" panose="020B0502040204020203" pitchFamily="34" charset="0"/>
                    <a:cs typeface="Segoe UI" panose="020B0502040204020203" pitchFamily="34" charset="0"/>
                  </a:endParaRPr>
                </a:p>
              </p:txBody>
            </p:sp>
          </p:grpSp>
        </p:grpSp>
        <p:sp>
          <p:nvSpPr>
            <p:cNvPr id="740" name="H2">
              <a:hlinkClick r:id="" action="ppaction://noaction"/>
              <a:extLst>
                <a:ext uri="{FF2B5EF4-FFF2-40B4-BE49-F238E27FC236}">
                  <a16:creationId xmlns:a16="http://schemas.microsoft.com/office/drawing/2014/main" id="{1CBC3C9F-BADA-45A4-830B-C1428D2176AC}"/>
                </a:ext>
              </a:extLst>
            </p:cNvPr>
            <p:cNvSpPr txBox="1"/>
            <p:nvPr userDrawn="1"/>
          </p:nvSpPr>
          <p:spPr>
            <a:xfrm>
              <a:off x="780279" y="4035306"/>
              <a:ext cx="2203948" cy="414110"/>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dirty="0">
                  <a:solidFill>
                    <a:srgbClr val="FFFFFF"/>
                  </a:solidFill>
                  <a:latin typeface="Segoe UI" panose="020B0502040204020203" pitchFamily="34" charset="0"/>
                  <a:cs typeface="Segoe UI" panose="020B0502040204020203" pitchFamily="34" charset="0"/>
                </a:rPr>
                <a:t>Open deze dia in</a:t>
              </a:r>
              <a:br>
                <a:rPr lang="nl-NL" sz="1200" kern="1200" noProof="0" dirty="0">
                  <a:solidFill>
                    <a:srgbClr val="FFFFFF"/>
                  </a:solidFill>
                  <a:latin typeface="Segoe UI" panose="020B0502040204020203" pitchFamily="34" charset="0"/>
                  <a:cs typeface="Segoe UI" panose="020B0502040204020203" pitchFamily="34" charset="0"/>
                </a:rPr>
              </a:br>
              <a:r>
                <a:rPr lang="nl-NL" sz="1200" kern="1200" noProof="0" dirty="0">
                  <a:solidFill>
                    <a:srgbClr val="FFFFFF"/>
                  </a:solidFill>
                  <a:latin typeface="Segoe UI" panose="020B0502040204020203" pitchFamily="34" charset="0"/>
                  <a:cs typeface="Segoe UI" panose="020B0502040204020203" pitchFamily="34" charset="0"/>
                </a:rPr>
                <a:t>de diavoorstelling (Shift+F5)</a:t>
              </a:r>
            </a:p>
            <a:p>
              <a:pPr algn="ctr" defTabSz="1217512">
                <a:spcBef>
                  <a:spcPts val="600"/>
                </a:spcBef>
                <a:spcAft>
                  <a:spcPts val="600"/>
                </a:spcAft>
              </a:pPr>
              <a:endParaRPr lang="nl-NL" sz="1200" kern="1200" noProof="0" dirty="0">
                <a:solidFill>
                  <a:srgbClr val="FFFFFF"/>
                </a:solidFill>
                <a:latin typeface="Segoe UI" panose="020B0502040204020203" pitchFamily="34" charset="0"/>
                <a:cs typeface="Segoe UI" panose="020B0502040204020203" pitchFamily="34" charset="0"/>
              </a:endParaRPr>
            </a:p>
          </p:txBody>
        </p:sp>
      </p:grpSp>
      <p:grpSp>
        <p:nvGrpSpPr>
          <p:cNvPr id="6" name="Stap2">
            <a:extLst>
              <a:ext uri="{FF2B5EF4-FFF2-40B4-BE49-F238E27FC236}">
                <a16:creationId xmlns:a16="http://schemas.microsoft.com/office/drawing/2014/main" id="{9D2AC736-04D8-44CB-8FB9-D9FFC2342A17}"/>
              </a:ext>
            </a:extLst>
          </p:cNvPr>
          <p:cNvGrpSpPr/>
          <p:nvPr userDrawn="1"/>
        </p:nvGrpSpPr>
        <p:grpSpPr>
          <a:xfrm>
            <a:off x="1300305" y="4523853"/>
            <a:ext cx="2203948" cy="1500295"/>
            <a:chOff x="780279" y="4901205"/>
            <a:chExt cx="2203948" cy="1500295"/>
          </a:xfrm>
        </p:grpSpPr>
        <p:sp>
          <p:nvSpPr>
            <p:cNvPr id="743" name="Ovaal 742">
              <a:extLst>
                <a:ext uri="{FF2B5EF4-FFF2-40B4-BE49-F238E27FC236}">
                  <a16:creationId xmlns:a16="http://schemas.microsoft.com/office/drawing/2014/main" id="{9EC0D500-AF1F-45A8-B358-01D4CC3288D2}"/>
                </a:ext>
              </a:extLst>
            </p:cNvPr>
            <p:cNvSpPr/>
            <p:nvPr userDrawn="1"/>
          </p:nvSpPr>
          <p:spPr>
            <a:xfrm>
              <a:off x="1406479" y="4901205"/>
              <a:ext cx="981962" cy="981962"/>
            </a:xfrm>
            <a:prstGeom prst="ellipse">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noProof="0" dirty="0">
                <a:solidFill>
                  <a:srgbClr val="FFFFFF"/>
                </a:solidFill>
                <a:latin typeface="Segoe UI" panose="020B0502040204020203" pitchFamily="34" charset="0"/>
                <a:cs typeface="Segoe UI" panose="020B0502040204020203" pitchFamily="34" charset="0"/>
              </a:endParaRPr>
            </a:p>
          </p:txBody>
        </p:sp>
        <p:grpSp>
          <p:nvGrpSpPr>
            <p:cNvPr id="706" name="Groep 705">
              <a:extLst>
                <a:ext uri="{FF2B5EF4-FFF2-40B4-BE49-F238E27FC236}">
                  <a16:creationId xmlns:a16="http://schemas.microsoft.com/office/drawing/2014/main" id="{B0734689-0ABD-4B4D-B9AB-002F798F6DA4}"/>
                </a:ext>
              </a:extLst>
            </p:cNvPr>
            <p:cNvGrpSpPr/>
            <p:nvPr/>
          </p:nvGrpSpPr>
          <p:grpSpPr>
            <a:xfrm flipH="1">
              <a:off x="1661474" y="5156200"/>
              <a:ext cx="471972" cy="471972"/>
              <a:chOff x="4745736" y="3105431"/>
              <a:chExt cx="576000" cy="576000"/>
            </a:xfrm>
          </p:grpSpPr>
          <p:sp>
            <p:nvSpPr>
              <p:cNvPr id="707" name="Rechthoek: met één afgeronde hoek 706">
                <a:extLst>
                  <a:ext uri="{FF2B5EF4-FFF2-40B4-BE49-F238E27FC236}">
                    <a16:creationId xmlns:a16="http://schemas.microsoft.com/office/drawing/2014/main" id="{91126927-05EF-4C73-B5AF-F1F87228A574}"/>
                  </a:ext>
                </a:extLst>
              </p:cNvPr>
              <p:cNvSpPr/>
              <p:nvPr/>
            </p:nvSpPr>
            <p:spPr>
              <a:xfrm>
                <a:off x="4745736" y="3105431"/>
                <a:ext cx="576000" cy="576000"/>
              </a:xfrm>
              <a:prstGeom prst="round1Rect">
                <a:avLst>
                  <a:gd name="adj" fmla="val 50000"/>
                </a:avLst>
              </a:prstGeom>
              <a:solidFill>
                <a:srgbClr val="FFFFFF"/>
              </a:solidFill>
              <a:ln w="25400">
                <a:solidFill>
                  <a:srgbClr val="9D9FA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lang="nl-NL" sz="3000" noProof="0" dirty="0">
                  <a:solidFill>
                    <a:srgbClr val="FFFFFF"/>
                  </a:solidFill>
                  <a:latin typeface="Segoe UI" panose="020B0502040204020203" pitchFamily="34" charset="0"/>
                  <a:cs typeface="Segoe UI" panose="020B0502040204020203" pitchFamily="34" charset="0"/>
                </a:endParaRPr>
              </a:p>
            </p:txBody>
          </p:sp>
          <p:sp>
            <p:nvSpPr>
              <p:cNvPr id="708" name="Rechthoek: met één afgeronde hoek 707">
                <a:extLst>
                  <a:ext uri="{FF2B5EF4-FFF2-40B4-BE49-F238E27FC236}">
                    <a16:creationId xmlns:a16="http://schemas.microsoft.com/office/drawing/2014/main" id="{4EFE0851-7913-4E2B-A06C-29B79A89448D}"/>
                  </a:ext>
                </a:extLst>
              </p:cNvPr>
              <p:cNvSpPr/>
              <p:nvPr/>
            </p:nvSpPr>
            <p:spPr>
              <a:xfrm>
                <a:off x="4855207" y="3173558"/>
                <a:ext cx="389259" cy="499485"/>
              </a:xfrm>
              <a:prstGeom prst="round1Rect">
                <a:avLst>
                  <a:gd name="adj" fmla="val 50000"/>
                </a:avLst>
              </a:prstGeom>
              <a:noFill/>
              <a:ln w="9525">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lang="nl-NL" sz="3000" noProof="0" dirty="0">
                  <a:solidFill>
                    <a:srgbClr val="FFFFFF"/>
                  </a:solidFill>
                  <a:latin typeface="Segoe UI" panose="020B0502040204020203" pitchFamily="34" charset="0"/>
                  <a:cs typeface="Segoe UI" panose="020B0502040204020203" pitchFamily="34" charset="0"/>
                </a:endParaRPr>
              </a:p>
            </p:txBody>
          </p:sp>
          <p:sp>
            <p:nvSpPr>
              <p:cNvPr id="709" name="Rechthoek 708">
                <a:extLst>
                  <a:ext uri="{FF2B5EF4-FFF2-40B4-BE49-F238E27FC236}">
                    <a16:creationId xmlns:a16="http://schemas.microsoft.com/office/drawing/2014/main" id="{E360C085-3FC9-4926-A2CA-BE55908974A9}"/>
                  </a:ext>
                </a:extLst>
              </p:cNvPr>
              <p:cNvSpPr/>
              <p:nvPr/>
            </p:nvSpPr>
            <p:spPr>
              <a:xfrm>
                <a:off x="4757648" y="3173557"/>
                <a:ext cx="97558" cy="507873"/>
              </a:xfrm>
              <a:prstGeom prst="rect">
                <a:avLst/>
              </a:prstGeom>
              <a:noFill/>
              <a:ln w="9525">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lang="nl-NL" sz="3000" noProof="0" dirty="0">
                  <a:solidFill>
                    <a:srgbClr val="FFFFFF"/>
                  </a:solidFill>
                  <a:latin typeface="Segoe UI" panose="020B0502040204020203" pitchFamily="34" charset="0"/>
                  <a:cs typeface="Segoe UI" panose="020B0502040204020203" pitchFamily="34" charset="0"/>
                </a:endParaRPr>
              </a:p>
            </p:txBody>
          </p:sp>
          <p:sp>
            <p:nvSpPr>
              <p:cNvPr id="710" name="Rechthoek: afgeronde bovenhoeken 709">
                <a:extLst>
                  <a:ext uri="{FF2B5EF4-FFF2-40B4-BE49-F238E27FC236}">
                    <a16:creationId xmlns:a16="http://schemas.microsoft.com/office/drawing/2014/main" id="{08979C7B-FBFC-42BB-A38D-88150CA598D3}"/>
                  </a:ext>
                </a:extLst>
              </p:cNvPr>
              <p:cNvSpPr/>
              <p:nvPr/>
            </p:nvSpPr>
            <p:spPr>
              <a:xfrm>
                <a:off x="4805275" y="3386547"/>
                <a:ext cx="97558" cy="286495"/>
              </a:xfrm>
              <a:prstGeom prst="round2SameRect">
                <a:avLst>
                  <a:gd name="adj1" fmla="val 50000"/>
                  <a:gd name="adj2" fmla="val 0"/>
                </a:avLst>
              </a:prstGeom>
              <a:solidFill>
                <a:schemeClr val="bg1"/>
              </a:solidFill>
              <a:ln w="9525">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lang="nl-NL" sz="3000" noProof="0" dirty="0">
                  <a:solidFill>
                    <a:srgbClr val="FFFFFF"/>
                  </a:solidFill>
                  <a:latin typeface="Segoe UI" panose="020B0502040204020203" pitchFamily="34" charset="0"/>
                  <a:cs typeface="Segoe UI" panose="020B0502040204020203" pitchFamily="34" charset="0"/>
                </a:endParaRPr>
              </a:p>
            </p:txBody>
          </p:sp>
        </p:grpSp>
        <p:sp>
          <p:nvSpPr>
            <p:cNvPr id="741" name="H2">
              <a:hlinkClick r:id="" action="ppaction://noaction"/>
              <a:extLst>
                <a:ext uri="{FF2B5EF4-FFF2-40B4-BE49-F238E27FC236}">
                  <a16:creationId xmlns:a16="http://schemas.microsoft.com/office/drawing/2014/main" id="{C4071533-6540-43F8-8C4B-D55F649FF680}"/>
                </a:ext>
              </a:extLst>
            </p:cNvPr>
            <p:cNvSpPr txBox="1"/>
            <p:nvPr userDrawn="1"/>
          </p:nvSpPr>
          <p:spPr>
            <a:xfrm>
              <a:off x="780279" y="5934519"/>
              <a:ext cx="2203948" cy="466981"/>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dirty="0">
                  <a:solidFill>
                    <a:srgbClr val="FFFFFF"/>
                  </a:solidFill>
                  <a:latin typeface="Segoe UI" panose="020B0502040204020203" pitchFamily="34" charset="0"/>
                  <a:cs typeface="Segoe UI" panose="020B0502040204020203" pitchFamily="34" charset="0"/>
                </a:rPr>
                <a:t>Klik met je muis op</a:t>
              </a:r>
              <a:br>
                <a:rPr lang="nl-NL" sz="1200" kern="1200" noProof="0" dirty="0">
                  <a:solidFill>
                    <a:srgbClr val="FFFFFF"/>
                  </a:solidFill>
                  <a:latin typeface="Segoe UI" panose="020B0502040204020203" pitchFamily="34" charset="0"/>
                  <a:cs typeface="Segoe UI" panose="020B0502040204020203" pitchFamily="34" charset="0"/>
                </a:rPr>
              </a:br>
              <a:r>
                <a:rPr lang="nl-NL" sz="1200" kern="1200" noProof="0" dirty="0">
                  <a:solidFill>
                    <a:srgbClr val="FFFFFF"/>
                  </a:solidFill>
                  <a:latin typeface="Segoe UI" panose="020B0502040204020203" pitchFamily="34" charset="0"/>
                  <a:cs typeface="Segoe UI" panose="020B0502040204020203" pitchFamily="34" charset="0"/>
                </a:rPr>
                <a:t>één van de knoppen hiernaast</a:t>
              </a:r>
              <a:endParaRPr lang="nl-NL" sz="1000" kern="1200" noProof="0" dirty="0">
                <a:solidFill>
                  <a:srgbClr val="FFFFFF"/>
                </a:solidFill>
                <a:latin typeface="Segoe UI" panose="020B0502040204020203" pitchFamily="34" charset="0"/>
                <a:cs typeface="Segoe UI" panose="020B0502040204020203" pitchFamily="34" charset="0"/>
              </a:endParaRPr>
            </a:p>
          </p:txBody>
        </p:sp>
      </p:grpSp>
      <p:sp>
        <p:nvSpPr>
          <p:cNvPr id="2" name="Rechthoek 1">
            <a:extLst>
              <a:ext uri="{FF2B5EF4-FFF2-40B4-BE49-F238E27FC236}">
                <a16:creationId xmlns:a16="http://schemas.microsoft.com/office/drawing/2014/main" id="{6E92D6BB-5439-476C-B352-4B776D95B936}"/>
              </a:ext>
            </a:extLst>
          </p:cNvPr>
          <p:cNvSpPr/>
          <p:nvPr userDrawn="1"/>
        </p:nvSpPr>
        <p:spPr>
          <a:xfrm>
            <a:off x="4311248" y="2029462"/>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0" name="Rechthoek 719">
            <a:extLst>
              <a:ext uri="{FF2B5EF4-FFF2-40B4-BE49-F238E27FC236}">
                <a16:creationId xmlns:a16="http://schemas.microsoft.com/office/drawing/2014/main" id="{BAFEBEFA-DFA6-428D-BC95-FE7F1EF515D6}"/>
              </a:ext>
            </a:extLst>
          </p:cNvPr>
          <p:cNvSpPr/>
          <p:nvPr userDrawn="1"/>
        </p:nvSpPr>
        <p:spPr>
          <a:xfrm>
            <a:off x="6811785" y="2029462"/>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1" name="Rechthoek 720">
            <a:extLst>
              <a:ext uri="{FF2B5EF4-FFF2-40B4-BE49-F238E27FC236}">
                <a16:creationId xmlns:a16="http://schemas.microsoft.com/office/drawing/2014/main" id="{2BD63E8F-81BA-4E96-8DC4-BF0CE43DC64D}"/>
              </a:ext>
            </a:extLst>
          </p:cNvPr>
          <p:cNvSpPr/>
          <p:nvPr userDrawn="1"/>
        </p:nvSpPr>
        <p:spPr>
          <a:xfrm>
            <a:off x="9312322" y="2029462"/>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2" name="Rechthoek 721">
            <a:extLst>
              <a:ext uri="{FF2B5EF4-FFF2-40B4-BE49-F238E27FC236}">
                <a16:creationId xmlns:a16="http://schemas.microsoft.com/office/drawing/2014/main" id="{EB68EACB-FA43-49D9-955E-DB3102023D2E}"/>
              </a:ext>
            </a:extLst>
          </p:cNvPr>
          <p:cNvSpPr/>
          <p:nvPr userDrawn="1"/>
        </p:nvSpPr>
        <p:spPr>
          <a:xfrm>
            <a:off x="4311248" y="4273564"/>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3" name="Rechthoek 722">
            <a:extLst>
              <a:ext uri="{FF2B5EF4-FFF2-40B4-BE49-F238E27FC236}">
                <a16:creationId xmlns:a16="http://schemas.microsoft.com/office/drawing/2014/main" id="{28C7271F-DBBC-408D-8512-8F51472B543B}"/>
              </a:ext>
            </a:extLst>
          </p:cNvPr>
          <p:cNvSpPr/>
          <p:nvPr userDrawn="1"/>
        </p:nvSpPr>
        <p:spPr>
          <a:xfrm>
            <a:off x="6811785" y="4273564"/>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724" name="Rechthoek 723">
            <a:extLst>
              <a:ext uri="{FF2B5EF4-FFF2-40B4-BE49-F238E27FC236}">
                <a16:creationId xmlns:a16="http://schemas.microsoft.com/office/drawing/2014/main" id="{FAA4D325-051E-41A2-92B8-C5D4117B6FEF}"/>
              </a:ext>
            </a:extLst>
          </p:cNvPr>
          <p:cNvSpPr/>
          <p:nvPr userDrawn="1"/>
        </p:nvSpPr>
        <p:spPr>
          <a:xfrm>
            <a:off x="9312322" y="4273564"/>
            <a:ext cx="2376267" cy="2124000"/>
          </a:xfrm>
          <a:prstGeom prst="rect">
            <a:avLst/>
          </a:prstGeom>
          <a:pattFill prst="wdDnDiag">
            <a:fgClr>
              <a:srgbClr val="E0E0E0"/>
            </a:fgClr>
            <a:bgClr>
              <a:srgbClr val="ECECEC"/>
            </a:bgClr>
          </a:patt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600" b="0" i="0" u="none" strike="noStrike" kern="0" cap="all"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sp>
        <p:nvSpPr>
          <p:cNvPr id="640" name="Ovaal 639">
            <a:extLst>
              <a:ext uri="{FF2B5EF4-FFF2-40B4-BE49-F238E27FC236}">
                <a16:creationId xmlns:a16="http://schemas.microsoft.com/office/drawing/2014/main" id="{A5DFE96D-0887-4192-8310-2420FF61A237}"/>
              </a:ext>
            </a:extLst>
          </p:cNvPr>
          <p:cNvSpPr/>
          <p:nvPr/>
        </p:nvSpPr>
        <p:spPr>
          <a:xfrm>
            <a:off x="10009474" y="2206770"/>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dirty="0">
              <a:solidFill>
                <a:srgbClr val="211F26"/>
              </a:solidFill>
              <a:latin typeface="Segoe UI" panose="020B0502040204020203" pitchFamily="34" charset="0"/>
              <a:cs typeface="Segoe UI" panose="020B0502040204020203" pitchFamily="34" charset="0"/>
            </a:endParaRPr>
          </a:p>
        </p:txBody>
      </p:sp>
      <p:sp>
        <p:nvSpPr>
          <p:cNvPr id="646" name="H2">
            <a:hlinkClick r:id="rId2"/>
            <a:extLst>
              <a:ext uri="{FF2B5EF4-FFF2-40B4-BE49-F238E27FC236}">
                <a16:creationId xmlns:a16="http://schemas.microsoft.com/office/drawing/2014/main" id="{2E92A497-4A7B-422F-9556-B1B6B2D51122}"/>
              </a:ext>
            </a:extLst>
          </p:cNvPr>
          <p:cNvSpPr txBox="1"/>
          <p:nvPr/>
        </p:nvSpPr>
        <p:spPr>
          <a:xfrm>
            <a:off x="9570189" y="3263418"/>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grafieken</a:t>
            </a:r>
            <a:endParaRPr lang="nl-NL" sz="1000" kern="120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647" name="Grafiek icoon">
            <a:extLst>
              <a:ext uri="{FF2B5EF4-FFF2-40B4-BE49-F238E27FC236}">
                <a16:creationId xmlns:a16="http://schemas.microsoft.com/office/drawing/2014/main" id="{0529DC1F-9BD8-4D79-87CC-274D7E3572C8}"/>
              </a:ext>
            </a:extLst>
          </p:cNvPr>
          <p:cNvGrpSpPr/>
          <p:nvPr/>
        </p:nvGrpSpPr>
        <p:grpSpPr>
          <a:xfrm>
            <a:off x="10331074" y="2513710"/>
            <a:ext cx="338763" cy="368083"/>
            <a:chOff x="12468049" y="1754144"/>
            <a:chExt cx="339072" cy="369091"/>
          </a:xfrm>
          <a:solidFill>
            <a:schemeClr val="bg1"/>
          </a:solidFill>
        </p:grpSpPr>
        <p:sp>
          <p:nvSpPr>
            <p:cNvPr id="692" name="Rechthoek 691">
              <a:extLst>
                <a:ext uri="{FF2B5EF4-FFF2-40B4-BE49-F238E27FC236}">
                  <a16:creationId xmlns:a16="http://schemas.microsoft.com/office/drawing/2014/main" id="{B65CCFD7-E701-491E-83C9-06FF7A017A70}"/>
                </a:ext>
              </a:extLst>
            </p:cNvPr>
            <p:cNvSpPr/>
            <p:nvPr/>
          </p:nvSpPr>
          <p:spPr>
            <a:xfrm>
              <a:off x="12468049" y="1869625"/>
              <a:ext cx="92751" cy="2536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93" name="Rechthoek 692">
              <a:extLst>
                <a:ext uri="{FF2B5EF4-FFF2-40B4-BE49-F238E27FC236}">
                  <a16:creationId xmlns:a16="http://schemas.microsoft.com/office/drawing/2014/main" id="{F6393829-C1D2-4EFD-B5C2-7900902CC729}"/>
                </a:ext>
              </a:extLst>
            </p:cNvPr>
            <p:cNvSpPr/>
            <p:nvPr/>
          </p:nvSpPr>
          <p:spPr>
            <a:xfrm>
              <a:off x="12590223" y="1754144"/>
              <a:ext cx="92751" cy="369091"/>
            </a:xfrm>
            <a:prstGeom prst="rect">
              <a:avLst/>
            </a:prstGeom>
            <a:solidFill>
              <a:srgbClr val="9D9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94" name="Rechthoek 693">
              <a:extLst>
                <a:ext uri="{FF2B5EF4-FFF2-40B4-BE49-F238E27FC236}">
                  <a16:creationId xmlns:a16="http://schemas.microsoft.com/office/drawing/2014/main" id="{F9DE322C-6580-4583-A4AC-648C1795E378}"/>
                </a:ext>
              </a:extLst>
            </p:cNvPr>
            <p:cNvSpPr/>
            <p:nvPr/>
          </p:nvSpPr>
          <p:spPr>
            <a:xfrm>
              <a:off x="12714370" y="1836322"/>
              <a:ext cx="92751" cy="286913"/>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grpSp>
      <p:sp>
        <p:nvSpPr>
          <p:cNvPr id="641" name="Ovaal 640">
            <a:extLst>
              <a:ext uri="{FF2B5EF4-FFF2-40B4-BE49-F238E27FC236}">
                <a16:creationId xmlns:a16="http://schemas.microsoft.com/office/drawing/2014/main" id="{1C1B094D-E739-489E-98EB-DD4B57A89A32}"/>
              </a:ext>
            </a:extLst>
          </p:cNvPr>
          <p:cNvSpPr/>
          <p:nvPr/>
        </p:nvSpPr>
        <p:spPr>
          <a:xfrm>
            <a:off x="5008400" y="4456311"/>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dirty="0">
              <a:solidFill>
                <a:srgbClr val="211F26"/>
              </a:solidFill>
              <a:latin typeface="Segoe UI" panose="020B0502040204020203" pitchFamily="34" charset="0"/>
              <a:cs typeface="Segoe UI" panose="020B0502040204020203" pitchFamily="34" charset="0"/>
            </a:endParaRPr>
          </a:p>
        </p:txBody>
      </p:sp>
      <p:sp>
        <p:nvSpPr>
          <p:cNvPr id="648" name="H2">
            <a:hlinkClick r:id="rId3"/>
            <a:extLst>
              <a:ext uri="{FF2B5EF4-FFF2-40B4-BE49-F238E27FC236}">
                <a16:creationId xmlns:a16="http://schemas.microsoft.com/office/drawing/2014/main" id="{7789A2F3-845B-44A2-94A4-53DFB7D6C411}"/>
              </a:ext>
            </a:extLst>
          </p:cNvPr>
          <p:cNvSpPr txBox="1"/>
          <p:nvPr/>
        </p:nvSpPr>
        <p:spPr>
          <a:xfrm>
            <a:off x="4569115" y="5557167"/>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tabellen</a:t>
            </a:r>
            <a:endParaRPr lang="nl-NL" sz="1000" kern="120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651" name="Tabel icoon">
            <a:extLst>
              <a:ext uri="{FF2B5EF4-FFF2-40B4-BE49-F238E27FC236}">
                <a16:creationId xmlns:a16="http://schemas.microsoft.com/office/drawing/2014/main" id="{C4952ED6-2338-4F75-A1D7-40998203AFBC}"/>
              </a:ext>
            </a:extLst>
          </p:cNvPr>
          <p:cNvGrpSpPr/>
          <p:nvPr/>
        </p:nvGrpSpPr>
        <p:grpSpPr>
          <a:xfrm>
            <a:off x="5287983" y="4756696"/>
            <a:ext cx="422796" cy="381193"/>
            <a:chOff x="6072040" y="3376043"/>
            <a:chExt cx="1227920" cy="1109109"/>
          </a:xfrm>
        </p:grpSpPr>
        <p:sp>
          <p:nvSpPr>
            <p:cNvPr id="683" name="Rechthoek 682">
              <a:extLst>
                <a:ext uri="{FF2B5EF4-FFF2-40B4-BE49-F238E27FC236}">
                  <a16:creationId xmlns:a16="http://schemas.microsoft.com/office/drawing/2014/main" id="{784D994A-7FE4-4343-B5AD-E548CB72C85E}"/>
                </a:ext>
              </a:extLst>
            </p:cNvPr>
            <p:cNvSpPr/>
            <p:nvPr userDrawn="1"/>
          </p:nvSpPr>
          <p:spPr>
            <a:xfrm>
              <a:off x="6072040" y="3376043"/>
              <a:ext cx="1227920" cy="1109109"/>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84" name="Rechthoek 683">
              <a:extLst>
                <a:ext uri="{FF2B5EF4-FFF2-40B4-BE49-F238E27FC236}">
                  <a16:creationId xmlns:a16="http://schemas.microsoft.com/office/drawing/2014/main" id="{59E3E408-B8E1-4CA1-9B72-69BD19BC60A3}"/>
                </a:ext>
              </a:extLst>
            </p:cNvPr>
            <p:cNvSpPr/>
            <p:nvPr/>
          </p:nvSpPr>
          <p:spPr>
            <a:xfrm>
              <a:off x="6084861" y="4069628"/>
              <a:ext cx="405674" cy="203327"/>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cxnSp>
          <p:nvCxnSpPr>
            <p:cNvPr id="686" name="Rechte verbindingslijn 685">
              <a:extLst>
                <a:ext uri="{FF2B5EF4-FFF2-40B4-BE49-F238E27FC236}">
                  <a16:creationId xmlns:a16="http://schemas.microsoft.com/office/drawing/2014/main" id="{53597256-30AB-46EF-BF68-21EB1E0126D4}"/>
                </a:ext>
              </a:extLst>
            </p:cNvPr>
            <p:cNvCxnSpPr/>
            <p:nvPr userDrawn="1"/>
          </p:nvCxnSpPr>
          <p:spPr>
            <a:xfrm>
              <a:off x="6493304" y="3605313"/>
              <a:ext cx="0" cy="872219"/>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cxnSp>
          <p:nvCxnSpPr>
            <p:cNvPr id="687" name="Rechte verbindingslijn 686">
              <a:extLst>
                <a:ext uri="{FF2B5EF4-FFF2-40B4-BE49-F238E27FC236}">
                  <a16:creationId xmlns:a16="http://schemas.microsoft.com/office/drawing/2014/main" id="{3A47FA7A-9069-42A7-8716-A2493BDC8CDA}"/>
                </a:ext>
              </a:extLst>
            </p:cNvPr>
            <p:cNvCxnSpPr/>
            <p:nvPr userDrawn="1"/>
          </p:nvCxnSpPr>
          <p:spPr>
            <a:xfrm>
              <a:off x="6883025" y="3605313"/>
              <a:ext cx="0" cy="872219"/>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cxnSp>
          <p:nvCxnSpPr>
            <p:cNvPr id="688" name="Rechte verbindingslijn 687">
              <a:extLst>
                <a:ext uri="{FF2B5EF4-FFF2-40B4-BE49-F238E27FC236}">
                  <a16:creationId xmlns:a16="http://schemas.microsoft.com/office/drawing/2014/main" id="{85AEB08D-7857-45D6-8A4A-994A8E76355E}"/>
                </a:ext>
              </a:extLst>
            </p:cNvPr>
            <p:cNvCxnSpPr/>
            <p:nvPr userDrawn="1"/>
          </p:nvCxnSpPr>
          <p:spPr>
            <a:xfrm flipH="1">
              <a:off x="6090561" y="3827108"/>
              <a:ext cx="1209399" cy="0"/>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cxnSp>
          <p:nvCxnSpPr>
            <p:cNvPr id="689" name="Rechte verbindingslijn 688">
              <a:extLst>
                <a:ext uri="{FF2B5EF4-FFF2-40B4-BE49-F238E27FC236}">
                  <a16:creationId xmlns:a16="http://schemas.microsoft.com/office/drawing/2014/main" id="{5A309B4C-7D92-460B-B78C-2DEAAD860873}"/>
                </a:ext>
              </a:extLst>
            </p:cNvPr>
            <p:cNvCxnSpPr/>
            <p:nvPr userDrawn="1"/>
          </p:nvCxnSpPr>
          <p:spPr>
            <a:xfrm flipH="1">
              <a:off x="6090561" y="4055708"/>
              <a:ext cx="1209399" cy="0"/>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cxnSp>
          <p:nvCxnSpPr>
            <p:cNvPr id="690" name="Rechte verbindingslijn 689">
              <a:extLst>
                <a:ext uri="{FF2B5EF4-FFF2-40B4-BE49-F238E27FC236}">
                  <a16:creationId xmlns:a16="http://schemas.microsoft.com/office/drawing/2014/main" id="{7AFDDB2C-9A04-427E-8DE3-6C2420EBB1FF}"/>
                </a:ext>
              </a:extLst>
            </p:cNvPr>
            <p:cNvCxnSpPr/>
            <p:nvPr userDrawn="1"/>
          </p:nvCxnSpPr>
          <p:spPr>
            <a:xfrm flipH="1">
              <a:off x="6090561" y="4276688"/>
              <a:ext cx="1209399" cy="0"/>
            </a:xfrm>
            <a:prstGeom prst="line">
              <a:avLst/>
            </a:prstGeom>
            <a:ln w="12700">
              <a:solidFill>
                <a:srgbClr val="DADADA"/>
              </a:solidFill>
            </a:ln>
          </p:spPr>
          <p:style>
            <a:lnRef idx="1">
              <a:schemeClr val="accent1"/>
            </a:lnRef>
            <a:fillRef idx="0">
              <a:schemeClr val="accent1"/>
            </a:fillRef>
            <a:effectRef idx="0">
              <a:schemeClr val="accent1"/>
            </a:effectRef>
            <a:fontRef idx="minor">
              <a:schemeClr val="tx1"/>
            </a:fontRef>
          </p:style>
        </p:cxnSp>
        <p:sp>
          <p:nvSpPr>
            <p:cNvPr id="691" name="Rechthoek 690">
              <a:extLst>
                <a:ext uri="{FF2B5EF4-FFF2-40B4-BE49-F238E27FC236}">
                  <a16:creationId xmlns:a16="http://schemas.microsoft.com/office/drawing/2014/main" id="{8C8ED380-24E5-4940-97CA-86DF99C645C7}"/>
                </a:ext>
              </a:extLst>
            </p:cNvPr>
            <p:cNvSpPr/>
            <p:nvPr userDrawn="1"/>
          </p:nvSpPr>
          <p:spPr>
            <a:xfrm>
              <a:off x="6072040" y="3376043"/>
              <a:ext cx="1227920" cy="1109109"/>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85" name="Rechthoek 684">
              <a:extLst>
                <a:ext uri="{FF2B5EF4-FFF2-40B4-BE49-F238E27FC236}">
                  <a16:creationId xmlns:a16="http://schemas.microsoft.com/office/drawing/2014/main" id="{6DC63422-9D6B-4FF5-9680-9D8B3E8E98C3}"/>
                </a:ext>
              </a:extLst>
            </p:cNvPr>
            <p:cNvSpPr/>
            <p:nvPr userDrawn="1"/>
          </p:nvSpPr>
          <p:spPr>
            <a:xfrm>
              <a:off x="6090829" y="3393962"/>
              <a:ext cx="1209131" cy="218971"/>
            </a:xfrm>
            <a:prstGeom prst="rect">
              <a:avLst/>
            </a:prstGeom>
            <a:solidFill>
              <a:srgbClr val="9D9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grpSp>
      <p:sp>
        <p:nvSpPr>
          <p:cNvPr id="642" name="Ovaal 641">
            <a:extLst>
              <a:ext uri="{FF2B5EF4-FFF2-40B4-BE49-F238E27FC236}">
                <a16:creationId xmlns:a16="http://schemas.microsoft.com/office/drawing/2014/main" id="{7D4F66EB-B721-4117-93F4-B359224A6B22}"/>
              </a:ext>
            </a:extLst>
          </p:cNvPr>
          <p:cNvSpPr/>
          <p:nvPr/>
        </p:nvSpPr>
        <p:spPr>
          <a:xfrm>
            <a:off x="7508937" y="4456311"/>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dirty="0">
              <a:solidFill>
                <a:srgbClr val="211F26"/>
              </a:solidFill>
              <a:latin typeface="Segoe UI" panose="020B0502040204020203" pitchFamily="34" charset="0"/>
              <a:cs typeface="Segoe UI" panose="020B0502040204020203" pitchFamily="34" charset="0"/>
            </a:endParaRPr>
          </a:p>
        </p:txBody>
      </p:sp>
      <p:sp>
        <p:nvSpPr>
          <p:cNvPr id="649" name="H2">
            <a:hlinkClick r:id="rId4"/>
            <a:extLst>
              <a:ext uri="{FF2B5EF4-FFF2-40B4-BE49-F238E27FC236}">
                <a16:creationId xmlns:a16="http://schemas.microsoft.com/office/drawing/2014/main" id="{682F9A29-DD65-499E-8348-562463EF65FD}"/>
              </a:ext>
            </a:extLst>
          </p:cNvPr>
          <p:cNvSpPr txBox="1"/>
          <p:nvPr/>
        </p:nvSpPr>
        <p:spPr>
          <a:xfrm>
            <a:off x="7069652" y="5513508"/>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video’s</a:t>
            </a:r>
            <a:endParaRPr lang="nl-NL" sz="1000" kern="120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652" name="Video icoon">
            <a:extLst>
              <a:ext uri="{FF2B5EF4-FFF2-40B4-BE49-F238E27FC236}">
                <a16:creationId xmlns:a16="http://schemas.microsoft.com/office/drawing/2014/main" id="{1F3EC03A-AE51-4737-B245-5AF041E094AE}"/>
              </a:ext>
            </a:extLst>
          </p:cNvPr>
          <p:cNvGrpSpPr/>
          <p:nvPr/>
        </p:nvGrpSpPr>
        <p:grpSpPr>
          <a:xfrm>
            <a:off x="7810489" y="4757017"/>
            <a:ext cx="378859" cy="380551"/>
            <a:chOff x="8066315" y="1676399"/>
            <a:chExt cx="1371604" cy="1380253"/>
          </a:xfrm>
        </p:grpSpPr>
        <p:sp>
          <p:nvSpPr>
            <p:cNvPr id="679" name="Rechthoek 678">
              <a:extLst>
                <a:ext uri="{FF2B5EF4-FFF2-40B4-BE49-F238E27FC236}">
                  <a16:creationId xmlns:a16="http://schemas.microsoft.com/office/drawing/2014/main" id="{D80957AA-C32F-47DC-AA09-EC3F1A89E6D8}"/>
                </a:ext>
              </a:extLst>
            </p:cNvPr>
            <p:cNvSpPr/>
            <p:nvPr userDrawn="1"/>
          </p:nvSpPr>
          <p:spPr>
            <a:xfrm>
              <a:off x="8066315" y="1687285"/>
              <a:ext cx="1360714" cy="1360714"/>
            </a:xfrm>
            <a:prstGeom prst="rect">
              <a:avLst/>
            </a:prstGeom>
            <a:solidFill>
              <a:srgbClr val="FFFFFF"/>
            </a:solidFill>
            <a:ln w="12700">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80" name="Vrije vorm 112">
              <a:extLst>
                <a:ext uri="{FF2B5EF4-FFF2-40B4-BE49-F238E27FC236}">
                  <a16:creationId xmlns:a16="http://schemas.microsoft.com/office/drawing/2014/main" id="{41685255-68E9-4E62-BBAC-DF1ED5CF1D90}"/>
                </a:ext>
              </a:extLst>
            </p:cNvPr>
            <p:cNvSpPr/>
            <p:nvPr userDrawn="1"/>
          </p:nvSpPr>
          <p:spPr>
            <a:xfrm>
              <a:off x="8077205"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9D9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81" name="Vrije vorm 113">
              <a:extLst>
                <a:ext uri="{FF2B5EF4-FFF2-40B4-BE49-F238E27FC236}">
                  <a16:creationId xmlns:a16="http://schemas.microsoft.com/office/drawing/2014/main" id="{D0E7D4A8-A2D0-4C60-B832-704DEAC6C3B0}"/>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9D9F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sp>
          <p:nvSpPr>
            <p:cNvPr id="682" name="Gelijkbenige driehoek 681">
              <a:extLst>
                <a:ext uri="{FF2B5EF4-FFF2-40B4-BE49-F238E27FC236}">
                  <a16:creationId xmlns:a16="http://schemas.microsoft.com/office/drawing/2014/main" id="{B71D8983-78FE-45DC-A592-7561DB255F13}"/>
                </a:ext>
              </a:extLst>
            </p:cNvPr>
            <p:cNvSpPr/>
            <p:nvPr/>
          </p:nvSpPr>
          <p:spPr>
            <a:xfrm rot="5400000">
              <a:off x="8584029" y="2156940"/>
              <a:ext cx="422946" cy="421401"/>
            </a:xfrm>
            <a:prstGeom prst="triangle">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dirty="0">
                <a:solidFill>
                  <a:srgbClr val="211F26"/>
                </a:solidFill>
                <a:latin typeface="Segoe UI" panose="020B0502040204020203" pitchFamily="34" charset="0"/>
                <a:cs typeface="Segoe UI" panose="020B0502040204020203" pitchFamily="34" charset="0"/>
              </a:endParaRPr>
            </a:p>
          </p:txBody>
        </p:sp>
      </p:grpSp>
      <p:sp>
        <p:nvSpPr>
          <p:cNvPr id="639" name="Ovaal 638">
            <a:extLst>
              <a:ext uri="{FF2B5EF4-FFF2-40B4-BE49-F238E27FC236}">
                <a16:creationId xmlns:a16="http://schemas.microsoft.com/office/drawing/2014/main" id="{08557350-CBCD-43CD-B676-2BC9CB4B3F24}"/>
              </a:ext>
            </a:extLst>
          </p:cNvPr>
          <p:cNvSpPr/>
          <p:nvPr/>
        </p:nvSpPr>
        <p:spPr>
          <a:xfrm>
            <a:off x="7508937" y="2234539"/>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dirty="0">
              <a:solidFill>
                <a:srgbClr val="211F26"/>
              </a:solidFill>
              <a:latin typeface="Segoe UI" panose="020B0502040204020203" pitchFamily="34" charset="0"/>
              <a:cs typeface="Segoe UI" panose="020B0502040204020203" pitchFamily="34" charset="0"/>
            </a:endParaRPr>
          </a:p>
        </p:txBody>
      </p:sp>
      <p:sp>
        <p:nvSpPr>
          <p:cNvPr id="645" name="H2">
            <a:hlinkClick r:id="rId5"/>
            <a:extLst>
              <a:ext uri="{FF2B5EF4-FFF2-40B4-BE49-F238E27FC236}">
                <a16:creationId xmlns:a16="http://schemas.microsoft.com/office/drawing/2014/main" id="{5C62B586-C238-4FF0-A03A-A38056C7C1B5}"/>
              </a:ext>
            </a:extLst>
          </p:cNvPr>
          <p:cNvSpPr txBox="1"/>
          <p:nvPr/>
        </p:nvSpPr>
        <p:spPr>
          <a:xfrm>
            <a:off x="7069652" y="3291187"/>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afbeeldingen</a:t>
            </a:r>
          </a:p>
        </p:txBody>
      </p:sp>
      <p:grpSp>
        <p:nvGrpSpPr>
          <p:cNvPr id="653" name="Afbeeldingen icoon">
            <a:extLst>
              <a:ext uri="{FF2B5EF4-FFF2-40B4-BE49-F238E27FC236}">
                <a16:creationId xmlns:a16="http://schemas.microsoft.com/office/drawing/2014/main" id="{4199E879-6DE0-496A-BF2C-97E2D23FC502}"/>
              </a:ext>
            </a:extLst>
          </p:cNvPr>
          <p:cNvGrpSpPr/>
          <p:nvPr userDrawn="1"/>
        </p:nvGrpSpPr>
        <p:grpSpPr>
          <a:xfrm>
            <a:off x="7825657" y="2537388"/>
            <a:ext cx="348523" cy="376264"/>
            <a:chOff x="14466489" y="1001522"/>
            <a:chExt cx="290627" cy="314333"/>
          </a:xfrm>
        </p:grpSpPr>
        <p:sp>
          <p:nvSpPr>
            <p:cNvPr id="673" name="Rechthoek 672">
              <a:extLst>
                <a:ext uri="{FF2B5EF4-FFF2-40B4-BE49-F238E27FC236}">
                  <a16:creationId xmlns:a16="http://schemas.microsoft.com/office/drawing/2014/main" id="{83BBA8E1-F2DE-4904-A556-34B2C4B1F709}"/>
                </a:ext>
              </a:extLst>
            </p:cNvPr>
            <p:cNvSpPr/>
            <p:nvPr userDrawn="1"/>
          </p:nvSpPr>
          <p:spPr>
            <a:xfrm>
              <a:off x="14466489" y="1001522"/>
              <a:ext cx="257935" cy="254168"/>
            </a:xfrm>
            <a:prstGeom prst="rect">
              <a:avLst/>
            </a:prstGeom>
            <a:solidFill>
              <a:srgbClr val="FFFFFF"/>
            </a:solidFill>
            <a:ln w="1270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Segoe UI" panose="020B0502040204020203" pitchFamily="34" charset="0"/>
                <a:cs typeface="Segoe UI" panose="020B0502040204020203" pitchFamily="34" charset="0"/>
              </a:endParaRPr>
            </a:p>
          </p:txBody>
        </p:sp>
        <p:sp>
          <p:nvSpPr>
            <p:cNvPr id="674" name="Ovaal 673">
              <a:extLst>
                <a:ext uri="{FF2B5EF4-FFF2-40B4-BE49-F238E27FC236}">
                  <a16:creationId xmlns:a16="http://schemas.microsoft.com/office/drawing/2014/main" id="{96216FD7-C3A5-4B34-BA67-AAF89D399AA5}"/>
                </a:ext>
              </a:extLst>
            </p:cNvPr>
            <p:cNvSpPr/>
            <p:nvPr userDrawn="1"/>
          </p:nvSpPr>
          <p:spPr>
            <a:xfrm>
              <a:off x="14623626" y="1033630"/>
              <a:ext cx="71169" cy="71169"/>
            </a:xfrm>
            <a:prstGeom prst="ellipse">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Segoe UI" panose="020B0502040204020203" pitchFamily="34" charset="0"/>
                <a:cs typeface="Segoe UI" panose="020B0502040204020203" pitchFamily="34" charset="0"/>
              </a:endParaRPr>
            </a:p>
          </p:txBody>
        </p:sp>
        <p:sp>
          <p:nvSpPr>
            <p:cNvPr id="675" name="Vrije vorm: vorm 674">
              <a:extLst>
                <a:ext uri="{FF2B5EF4-FFF2-40B4-BE49-F238E27FC236}">
                  <a16:creationId xmlns:a16="http://schemas.microsoft.com/office/drawing/2014/main" id="{39EC1AE9-36FE-42E0-B92A-6F6314EDD63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Segoe UI" panose="020B0502040204020203" pitchFamily="34" charset="0"/>
                <a:cs typeface="Segoe UI" panose="020B0502040204020203" pitchFamily="34" charset="0"/>
              </a:endParaRPr>
            </a:p>
          </p:txBody>
        </p:sp>
        <p:sp>
          <p:nvSpPr>
            <p:cNvPr id="676" name="Rechthoek: afgeronde hoeken 675">
              <a:extLst>
                <a:ext uri="{FF2B5EF4-FFF2-40B4-BE49-F238E27FC236}">
                  <a16:creationId xmlns:a16="http://schemas.microsoft.com/office/drawing/2014/main" id="{8ABCE77C-11A2-45F0-9AAB-C3026A01288E}"/>
                </a:ext>
              </a:extLst>
            </p:cNvPr>
            <p:cNvSpPr/>
            <p:nvPr userDrawn="1"/>
          </p:nvSpPr>
          <p:spPr>
            <a:xfrm>
              <a:off x="14601150" y="1145314"/>
              <a:ext cx="155966" cy="116816"/>
            </a:xfrm>
            <a:prstGeom prst="roundRect">
              <a:avLst/>
            </a:prstGeom>
            <a:solidFill>
              <a:srgbClr val="FFFFFF"/>
            </a:solidFill>
            <a:ln w="19050">
              <a:solidFill>
                <a:srgbClr val="9D9FA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Segoe UI" panose="020B0502040204020203" pitchFamily="34" charset="0"/>
                <a:cs typeface="Segoe UI" panose="020B0502040204020203" pitchFamily="34" charset="0"/>
              </a:endParaRPr>
            </a:p>
          </p:txBody>
        </p:sp>
        <p:cxnSp>
          <p:nvCxnSpPr>
            <p:cNvPr id="677" name="Rechte verbindingslijn 676">
              <a:extLst>
                <a:ext uri="{FF2B5EF4-FFF2-40B4-BE49-F238E27FC236}">
                  <a16:creationId xmlns:a16="http://schemas.microsoft.com/office/drawing/2014/main" id="{52471ADA-F581-4ABB-B5E5-208C81192F84}"/>
                </a:ext>
              </a:extLst>
            </p:cNvPr>
            <p:cNvCxnSpPr>
              <a:cxnSpLocks/>
            </p:cNvCxnSpPr>
            <p:nvPr userDrawn="1"/>
          </p:nvCxnSpPr>
          <p:spPr>
            <a:xfrm>
              <a:off x="14637490" y="1308665"/>
              <a:ext cx="83286" cy="0"/>
            </a:xfrm>
            <a:prstGeom prst="line">
              <a:avLst/>
            </a:prstGeom>
            <a:solidFill>
              <a:schemeClr val="bg1"/>
            </a:solidFill>
            <a:ln w="19050">
              <a:solidFill>
                <a:srgbClr val="9D9FA1"/>
              </a:solidFill>
            </a:ln>
          </p:spPr>
          <p:style>
            <a:lnRef idx="2">
              <a:schemeClr val="accent1">
                <a:shade val="50000"/>
              </a:schemeClr>
            </a:lnRef>
            <a:fillRef idx="1">
              <a:schemeClr val="accent1"/>
            </a:fillRef>
            <a:effectRef idx="0">
              <a:schemeClr val="accent1"/>
            </a:effectRef>
            <a:fontRef idx="minor">
              <a:schemeClr val="lt1"/>
            </a:fontRef>
          </p:style>
        </p:cxnSp>
        <p:cxnSp>
          <p:nvCxnSpPr>
            <p:cNvPr id="678" name="Rechte verbindingslijn 677">
              <a:extLst>
                <a:ext uri="{FF2B5EF4-FFF2-40B4-BE49-F238E27FC236}">
                  <a16:creationId xmlns:a16="http://schemas.microsoft.com/office/drawing/2014/main" id="{49B27AC0-61F2-4031-81AE-4BD7B3F1675D}"/>
                </a:ext>
              </a:extLst>
            </p:cNvPr>
            <p:cNvCxnSpPr>
              <a:cxnSpLocks/>
              <a:stCxn id="676" idx="2"/>
            </p:cNvCxnSpPr>
            <p:nvPr userDrawn="1"/>
          </p:nvCxnSpPr>
          <p:spPr>
            <a:xfrm flipH="1">
              <a:off x="14678717" y="1262130"/>
              <a:ext cx="416" cy="43573"/>
            </a:xfrm>
            <a:prstGeom prst="line">
              <a:avLst/>
            </a:prstGeom>
            <a:solidFill>
              <a:schemeClr val="bg1"/>
            </a:solidFill>
            <a:ln w="19050">
              <a:solidFill>
                <a:srgbClr val="9D9FA1"/>
              </a:solidFill>
            </a:ln>
          </p:spPr>
          <p:style>
            <a:lnRef idx="2">
              <a:schemeClr val="accent1">
                <a:shade val="50000"/>
              </a:schemeClr>
            </a:lnRef>
            <a:fillRef idx="1">
              <a:schemeClr val="accent1"/>
            </a:fillRef>
            <a:effectRef idx="0">
              <a:schemeClr val="accent1"/>
            </a:effectRef>
            <a:fontRef idx="minor">
              <a:schemeClr val="lt1"/>
            </a:fontRef>
          </p:style>
        </p:cxnSp>
      </p:grpSp>
      <p:sp>
        <p:nvSpPr>
          <p:cNvPr id="643" name="Ovaal 642">
            <a:extLst>
              <a:ext uri="{FF2B5EF4-FFF2-40B4-BE49-F238E27FC236}">
                <a16:creationId xmlns:a16="http://schemas.microsoft.com/office/drawing/2014/main" id="{3CB50DF0-D612-46AB-BDB8-181736F7F95C}"/>
              </a:ext>
            </a:extLst>
          </p:cNvPr>
          <p:cNvSpPr/>
          <p:nvPr/>
        </p:nvSpPr>
        <p:spPr>
          <a:xfrm>
            <a:off x="10009474" y="4456311"/>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dirty="0">
              <a:solidFill>
                <a:srgbClr val="211F26"/>
              </a:solidFill>
              <a:latin typeface="Segoe UI" panose="020B0502040204020203" pitchFamily="34" charset="0"/>
              <a:cs typeface="Segoe UI" panose="020B0502040204020203" pitchFamily="34" charset="0"/>
            </a:endParaRPr>
          </a:p>
        </p:txBody>
      </p:sp>
      <p:sp>
        <p:nvSpPr>
          <p:cNvPr id="650" name="H2">
            <a:hlinkClick r:id="rId6"/>
            <a:extLst>
              <a:ext uri="{FF2B5EF4-FFF2-40B4-BE49-F238E27FC236}">
                <a16:creationId xmlns:a16="http://schemas.microsoft.com/office/drawing/2014/main" id="{A8F5AAD5-BE66-4DC3-882B-B027A5896F43}"/>
              </a:ext>
            </a:extLst>
          </p:cNvPr>
          <p:cNvSpPr txBox="1"/>
          <p:nvPr/>
        </p:nvSpPr>
        <p:spPr>
          <a:xfrm>
            <a:off x="9477163" y="5513508"/>
            <a:ext cx="2046585" cy="366802"/>
          </a:xfrm>
          <a:prstGeom prst="rect">
            <a:avLst/>
          </a:prstGeom>
          <a:noFill/>
        </p:spPr>
        <p:txBody>
          <a:bodyPr wrap="square" lIns="0" tIns="0" rIns="0" bIns="0" rtlCol="0" anchor="t">
            <a:noAutofit/>
          </a:bodyPr>
          <a:lstStyle/>
          <a:p>
            <a:pPr algn="ctr" defTabSz="1217512">
              <a:spcAft>
                <a:spcPts val="600"/>
              </a:spcAft>
            </a:pP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Meer weten?</a:t>
            </a:r>
            <a:b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stel je vraag aan ons</a:t>
            </a:r>
          </a:p>
        </p:txBody>
      </p:sp>
      <p:grpSp>
        <p:nvGrpSpPr>
          <p:cNvPr id="3" name="Community icoon">
            <a:extLst>
              <a:ext uri="{FF2B5EF4-FFF2-40B4-BE49-F238E27FC236}">
                <a16:creationId xmlns:a16="http://schemas.microsoft.com/office/drawing/2014/main" id="{83998283-57C2-445B-A90C-D1449AFD984A}"/>
              </a:ext>
            </a:extLst>
          </p:cNvPr>
          <p:cNvGrpSpPr/>
          <p:nvPr userDrawn="1"/>
        </p:nvGrpSpPr>
        <p:grpSpPr>
          <a:xfrm>
            <a:off x="10202348" y="4765834"/>
            <a:ext cx="596217" cy="362915"/>
            <a:chOff x="10202348" y="4765834"/>
            <a:chExt cx="596217" cy="362915"/>
          </a:xfrm>
        </p:grpSpPr>
        <p:sp>
          <p:nvSpPr>
            <p:cNvPr id="670" name="Vrije vorm: vorm 669">
              <a:extLst>
                <a:ext uri="{FF2B5EF4-FFF2-40B4-BE49-F238E27FC236}">
                  <a16:creationId xmlns:a16="http://schemas.microsoft.com/office/drawing/2014/main" id="{289AEFEA-D789-41FD-AD60-91FAD197A054}"/>
                </a:ext>
              </a:extLst>
            </p:cNvPr>
            <p:cNvSpPr/>
            <p:nvPr/>
          </p:nvSpPr>
          <p:spPr>
            <a:xfrm>
              <a:off x="10280115" y="4765834"/>
              <a:ext cx="440682" cy="298109"/>
            </a:xfrm>
            <a:custGeom>
              <a:avLst/>
              <a:gdLst>
                <a:gd name="connsiteX0" fmla="*/ 425584 w 466769"/>
                <a:gd name="connsiteY0" fmla="*/ 274570 h 315755"/>
                <a:gd name="connsiteX1" fmla="*/ 41186 w 466769"/>
                <a:gd name="connsiteY1" fmla="*/ 274570 h 315755"/>
                <a:gd name="connsiteX2" fmla="*/ 41186 w 466769"/>
                <a:gd name="connsiteY2" fmla="*/ 41186 h 315755"/>
                <a:gd name="connsiteX3" fmla="*/ 425584 w 466769"/>
                <a:gd name="connsiteY3" fmla="*/ 41186 h 315755"/>
                <a:gd name="connsiteX4" fmla="*/ 466769 w 466769"/>
                <a:gd name="connsiteY4" fmla="*/ 27457 h 315755"/>
                <a:gd name="connsiteX5" fmla="*/ 439312 w 466769"/>
                <a:gd name="connsiteY5" fmla="*/ 0 h 315755"/>
                <a:gd name="connsiteX6" fmla="*/ 27457 w 466769"/>
                <a:gd name="connsiteY6" fmla="*/ 0 h 315755"/>
                <a:gd name="connsiteX7" fmla="*/ 0 w 466769"/>
                <a:gd name="connsiteY7" fmla="*/ 27457 h 315755"/>
                <a:gd name="connsiteX8" fmla="*/ 0 w 466769"/>
                <a:gd name="connsiteY8" fmla="*/ 315756 h 315755"/>
                <a:gd name="connsiteX9" fmla="*/ 466769 w 466769"/>
                <a:gd name="connsiteY9" fmla="*/ 315756 h 315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69" h="315755">
                  <a:moveTo>
                    <a:pt x="425584" y="274570"/>
                  </a:moveTo>
                  <a:lnTo>
                    <a:pt x="41186" y="274570"/>
                  </a:lnTo>
                  <a:lnTo>
                    <a:pt x="41186" y="41186"/>
                  </a:lnTo>
                  <a:lnTo>
                    <a:pt x="425584" y="41186"/>
                  </a:lnTo>
                  <a:close/>
                  <a:moveTo>
                    <a:pt x="466769" y="27457"/>
                  </a:moveTo>
                  <a:cubicBezTo>
                    <a:pt x="466769" y="12293"/>
                    <a:pt x="454476" y="0"/>
                    <a:pt x="439312" y="0"/>
                  </a:cubicBezTo>
                  <a:lnTo>
                    <a:pt x="27457" y="0"/>
                  </a:lnTo>
                  <a:cubicBezTo>
                    <a:pt x="12293" y="0"/>
                    <a:pt x="0" y="12293"/>
                    <a:pt x="0" y="27457"/>
                  </a:cubicBezTo>
                  <a:lnTo>
                    <a:pt x="0" y="315756"/>
                  </a:lnTo>
                  <a:lnTo>
                    <a:pt x="466769" y="315756"/>
                  </a:lnTo>
                  <a:close/>
                </a:path>
              </a:pathLst>
            </a:custGeom>
            <a:solidFill>
              <a:srgbClr val="ECECEC"/>
            </a:solidFill>
            <a:ln w="6846" cap="flat">
              <a:noFill/>
              <a:prstDash val="solid"/>
              <a:miter/>
            </a:ln>
          </p:spPr>
          <p:txBody>
            <a:bodyPr rtlCol="0" anchor="ctr"/>
            <a:lstStyle/>
            <a:p>
              <a:endParaRPr lang="nl-NL" noProof="0" dirty="0">
                <a:solidFill>
                  <a:srgbClr val="211F26"/>
                </a:solidFill>
                <a:latin typeface="Segoe UI" panose="020B0502040204020203" pitchFamily="34" charset="0"/>
                <a:cs typeface="Segoe UI" panose="020B0502040204020203" pitchFamily="34" charset="0"/>
              </a:endParaRPr>
            </a:p>
          </p:txBody>
        </p:sp>
        <p:sp>
          <p:nvSpPr>
            <p:cNvPr id="671" name="Vrije vorm: vorm 670">
              <a:extLst>
                <a:ext uri="{FF2B5EF4-FFF2-40B4-BE49-F238E27FC236}">
                  <a16:creationId xmlns:a16="http://schemas.microsoft.com/office/drawing/2014/main" id="{1E619650-9DFF-4A2F-8E24-397838EE2A0F}"/>
                </a:ext>
              </a:extLst>
            </p:cNvPr>
            <p:cNvSpPr/>
            <p:nvPr/>
          </p:nvSpPr>
          <p:spPr>
            <a:xfrm>
              <a:off x="10202348" y="5089865"/>
              <a:ext cx="596217" cy="38884"/>
            </a:xfrm>
            <a:custGeom>
              <a:avLst/>
              <a:gdLst>
                <a:gd name="connsiteX0" fmla="*/ 356941 w 631511"/>
                <a:gd name="connsiteY0" fmla="*/ 0 h 41185"/>
                <a:gd name="connsiteX1" fmla="*/ 356941 w 631511"/>
                <a:gd name="connsiteY1" fmla="*/ 6864 h 41185"/>
                <a:gd name="connsiteX2" fmla="*/ 350929 w 631511"/>
                <a:gd name="connsiteY2" fmla="*/ 13729 h 41185"/>
                <a:gd name="connsiteX3" fmla="*/ 350077 w 631511"/>
                <a:gd name="connsiteY3" fmla="*/ 13729 h 41185"/>
                <a:gd name="connsiteX4" fmla="*/ 281434 w 631511"/>
                <a:gd name="connsiteY4" fmla="*/ 13729 h 41185"/>
                <a:gd name="connsiteX5" fmla="*/ 274570 w 631511"/>
                <a:gd name="connsiteY5" fmla="*/ 7716 h 41185"/>
                <a:gd name="connsiteX6" fmla="*/ 274570 w 631511"/>
                <a:gd name="connsiteY6" fmla="*/ 6864 h 41185"/>
                <a:gd name="connsiteX7" fmla="*/ 274570 w 631511"/>
                <a:gd name="connsiteY7" fmla="*/ 0 h 41185"/>
                <a:gd name="connsiteX8" fmla="*/ 0 w 631511"/>
                <a:gd name="connsiteY8" fmla="*/ 0 h 41185"/>
                <a:gd name="connsiteX9" fmla="*/ 0 w 631511"/>
                <a:gd name="connsiteY9" fmla="*/ 13729 h 41185"/>
                <a:gd name="connsiteX10" fmla="*/ 27457 w 631511"/>
                <a:gd name="connsiteY10" fmla="*/ 41186 h 41185"/>
                <a:gd name="connsiteX11" fmla="*/ 604054 w 631511"/>
                <a:gd name="connsiteY11" fmla="*/ 41186 h 41185"/>
                <a:gd name="connsiteX12" fmla="*/ 631511 w 631511"/>
                <a:gd name="connsiteY12" fmla="*/ 13729 h 41185"/>
                <a:gd name="connsiteX13" fmla="*/ 631511 w 631511"/>
                <a:gd name="connsiteY13" fmla="*/ 0 h 4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1511" h="41185">
                  <a:moveTo>
                    <a:pt x="356941" y="0"/>
                  </a:moveTo>
                  <a:lnTo>
                    <a:pt x="356941" y="6864"/>
                  </a:lnTo>
                  <a:cubicBezTo>
                    <a:pt x="357176" y="10420"/>
                    <a:pt x="354484" y="13493"/>
                    <a:pt x="350929" y="13729"/>
                  </a:cubicBezTo>
                  <a:cubicBezTo>
                    <a:pt x="350645" y="13747"/>
                    <a:pt x="350360" y="13747"/>
                    <a:pt x="350077" y="13729"/>
                  </a:cubicBezTo>
                  <a:lnTo>
                    <a:pt x="281434" y="13729"/>
                  </a:lnTo>
                  <a:cubicBezTo>
                    <a:pt x="277879" y="13964"/>
                    <a:pt x="274805" y="11272"/>
                    <a:pt x="274570" y="7716"/>
                  </a:cubicBezTo>
                  <a:cubicBezTo>
                    <a:pt x="274551" y="7433"/>
                    <a:pt x="274551" y="7148"/>
                    <a:pt x="274570" y="6864"/>
                  </a:cubicBezTo>
                  <a:lnTo>
                    <a:pt x="274570" y="0"/>
                  </a:lnTo>
                  <a:lnTo>
                    <a:pt x="0" y="0"/>
                  </a:lnTo>
                  <a:lnTo>
                    <a:pt x="0" y="13729"/>
                  </a:lnTo>
                  <a:cubicBezTo>
                    <a:pt x="0" y="28892"/>
                    <a:pt x="12293" y="41186"/>
                    <a:pt x="27457" y="41186"/>
                  </a:cubicBezTo>
                  <a:lnTo>
                    <a:pt x="604054" y="41186"/>
                  </a:lnTo>
                  <a:cubicBezTo>
                    <a:pt x="619218" y="41186"/>
                    <a:pt x="631511" y="28892"/>
                    <a:pt x="631511" y="13729"/>
                  </a:cubicBezTo>
                  <a:lnTo>
                    <a:pt x="631511" y="0"/>
                  </a:lnTo>
                  <a:close/>
                </a:path>
              </a:pathLst>
            </a:custGeom>
            <a:solidFill>
              <a:srgbClr val="ECECEC"/>
            </a:solidFill>
            <a:ln w="6846" cap="flat">
              <a:noFill/>
              <a:prstDash val="solid"/>
              <a:miter/>
            </a:ln>
          </p:spPr>
          <p:txBody>
            <a:bodyPr rtlCol="0" anchor="ctr"/>
            <a:lstStyle/>
            <a:p>
              <a:endParaRPr lang="nl-NL" noProof="0" dirty="0">
                <a:solidFill>
                  <a:srgbClr val="211F26"/>
                </a:solidFill>
                <a:latin typeface="Segoe UI" panose="020B0502040204020203" pitchFamily="34" charset="0"/>
                <a:cs typeface="Segoe UI" panose="020B0502040204020203" pitchFamily="34" charset="0"/>
              </a:endParaRPr>
            </a:p>
          </p:txBody>
        </p:sp>
        <p:sp>
          <p:nvSpPr>
            <p:cNvPr id="672" name="Vrije vorm: vorm 671">
              <a:extLst>
                <a:ext uri="{FF2B5EF4-FFF2-40B4-BE49-F238E27FC236}">
                  <a16:creationId xmlns:a16="http://schemas.microsoft.com/office/drawing/2014/main" id="{5C000584-83FF-4CA2-B5CB-F4A383950316}"/>
                </a:ext>
              </a:extLst>
            </p:cNvPr>
            <p:cNvSpPr/>
            <p:nvPr/>
          </p:nvSpPr>
          <p:spPr>
            <a:xfrm>
              <a:off x="10409727" y="4824160"/>
              <a:ext cx="181457" cy="181457"/>
            </a:xfrm>
            <a:custGeom>
              <a:avLst/>
              <a:gdLst>
                <a:gd name="connsiteX0" fmla="*/ 96100 w 192199"/>
                <a:gd name="connsiteY0" fmla="*/ 0 h 192199"/>
                <a:gd name="connsiteX1" fmla="*/ 0 w 192199"/>
                <a:gd name="connsiteY1" fmla="*/ 96100 h 192199"/>
                <a:gd name="connsiteX2" fmla="*/ 96100 w 192199"/>
                <a:gd name="connsiteY2" fmla="*/ 192199 h 192199"/>
                <a:gd name="connsiteX3" fmla="*/ 192199 w 192199"/>
                <a:gd name="connsiteY3" fmla="*/ 96100 h 192199"/>
                <a:gd name="connsiteX4" fmla="*/ 96100 w 192199"/>
                <a:gd name="connsiteY4" fmla="*/ 0 h 192199"/>
                <a:gd name="connsiteX5" fmla="*/ 102964 w 192199"/>
                <a:gd name="connsiteY5" fmla="*/ 102964 h 192199"/>
                <a:gd name="connsiteX6" fmla="*/ 134471 w 192199"/>
                <a:gd name="connsiteY6" fmla="*/ 102964 h 192199"/>
                <a:gd name="connsiteX7" fmla="*/ 102964 w 192199"/>
                <a:gd name="connsiteY7" fmla="*/ 165497 h 192199"/>
                <a:gd name="connsiteX8" fmla="*/ 102964 w 192199"/>
                <a:gd name="connsiteY8" fmla="*/ 89235 h 192199"/>
                <a:gd name="connsiteX9" fmla="*/ 102964 w 192199"/>
                <a:gd name="connsiteY9" fmla="*/ 26633 h 192199"/>
                <a:gd name="connsiteX10" fmla="*/ 134471 w 192199"/>
                <a:gd name="connsiteY10" fmla="*/ 89235 h 192199"/>
                <a:gd name="connsiteX11" fmla="*/ 89235 w 192199"/>
                <a:gd name="connsiteY11" fmla="*/ 89235 h 192199"/>
                <a:gd name="connsiteX12" fmla="*/ 58758 w 192199"/>
                <a:gd name="connsiteY12" fmla="*/ 89235 h 192199"/>
                <a:gd name="connsiteX13" fmla="*/ 89235 w 192199"/>
                <a:gd name="connsiteY13" fmla="*/ 27457 h 192199"/>
                <a:gd name="connsiteX14" fmla="*/ 89235 w 192199"/>
                <a:gd name="connsiteY14" fmla="*/ 102964 h 192199"/>
                <a:gd name="connsiteX15" fmla="*/ 89235 w 192199"/>
                <a:gd name="connsiteY15" fmla="*/ 164742 h 192199"/>
                <a:gd name="connsiteX16" fmla="*/ 58758 w 192199"/>
                <a:gd name="connsiteY16" fmla="*/ 102964 h 192199"/>
                <a:gd name="connsiteX17" fmla="*/ 44961 w 192199"/>
                <a:gd name="connsiteY17" fmla="*/ 89235 h 192199"/>
                <a:gd name="connsiteX18" fmla="*/ 15582 w 192199"/>
                <a:gd name="connsiteY18" fmla="*/ 89235 h 192199"/>
                <a:gd name="connsiteX19" fmla="*/ 80586 w 192199"/>
                <a:gd name="connsiteY19" fmla="*/ 16817 h 192199"/>
                <a:gd name="connsiteX20" fmla="*/ 44961 w 192199"/>
                <a:gd name="connsiteY20" fmla="*/ 89235 h 192199"/>
                <a:gd name="connsiteX21" fmla="*/ 44961 w 192199"/>
                <a:gd name="connsiteY21" fmla="*/ 102964 h 192199"/>
                <a:gd name="connsiteX22" fmla="*/ 80724 w 192199"/>
                <a:gd name="connsiteY22" fmla="*/ 175450 h 192199"/>
                <a:gd name="connsiteX23" fmla="*/ 15582 w 192199"/>
                <a:gd name="connsiteY23" fmla="*/ 102964 h 192199"/>
                <a:gd name="connsiteX24" fmla="*/ 148268 w 192199"/>
                <a:gd name="connsiteY24" fmla="*/ 102964 h 192199"/>
                <a:gd name="connsiteX25" fmla="*/ 176617 w 192199"/>
                <a:gd name="connsiteY25" fmla="*/ 102964 h 192199"/>
                <a:gd name="connsiteX26" fmla="*/ 112711 w 192199"/>
                <a:gd name="connsiteY26" fmla="*/ 175176 h 192199"/>
                <a:gd name="connsiteX27" fmla="*/ 148268 w 192199"/>
                <a:gd name="connsiteY27" fmla="*/ 102964 h 192199"/>
                <a:gd name="connsiteX28" fmla="*/ 148268 w 192199"/>
                <a:gd name="connsiteY28" fmla="*/ 89235 h 192199"/>
                <a:gd name="connsiteX29" fmla="*/ 112917 w 192199"/>
                <a:gd name="connsiteY29" fmla="*/ 17092 h 192199"/>
                <a:gd name="connsiteX30" fmla="*/ 176617 w 192199"/>
                <a:gd name="connsiteY30" fmla="*/ 89235 h 19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2199" h="192199">
                  <a:moveTo>
                    <a:pt x="96100" y="0"/>
                  </a:moveTo>
                  <a:cubicBezTo>
                    <a:pt x="43025" y="0"/>
                    <a:pt x="0" y="43025"/>
                    <a:pt x="0" y="96100"/>
                  </a:cubicBezTo>
                  <a:cubicBezTo>
                    <a:pt x="0" y="149174"/>
                    <a:pt x="43025" y="192199"/>
                    <a:pt x="96100" y="192199"/>
                  </a:cubicBezTo>
                  <a:cubicBezTo>
                    <a:pt x="149174" y="192199"/>
                    <a:pt x="192199" y="149174"/>
                    <a:pt x="192199" y="96100"/>
                  </a:cubicBezTo>
                  <a:cubicBezTo>
                    <a:pt x="192199" y="43025"/>
                    <a:pt x="149174" y="0"/>
                    <a:pt x="96100" y="0"/>
                  </a:cubicBezTo>
                  <a:close/>
                  <a:moveTo>
                    <a:pt x="102964" y="102964"/>
                  </a:moveTo>
                  <a:lnTo>
                    <a:pt x="134471" y="102964"/>
                  </a:lnTo>
                  <a:cubicBezTo>
                    <a:pt x="130883" y="126628"/>
                    <a:pt x="119846" y="148532"/>
                    <a:pt x="102964" y="165497"/>
                  </a:cubicBezTo>
                  <a:close/>
                  <a:moveTo>
                    <a:pt x="102964" y="89235"/>
                  </a:moveTo>
                  <a:lnTo>
                    <a:pt x="102964" y="26633"/>
                  </a:lnTo>
                  <a:cubicBezTo>
                    <a:pt x="119864" y="43614"/>
                    <a:pt x="130901" y="65545"/>
                    <a:pt x="134471" y="89235"/>
                  </a:cubicBezTo>
                  <a:close/>
                  <a:moveTo>
                    <a:pt x="89235" y="89235"/>
                  </a:moveTo>
                  <a:lnTo>
                    <a:pt x="58758" y="89235"/>
                  </a:lnTo>
                  <a:cubicBezTo>
                    <a:pt x="62172" y="65951"/>
                    <a:pt x="72836" y="44335"/>
                    <a:pt x="89235" y="27457"/>
                  </a:cubicBezTo>
                  <a:close/>
                  <a:moveTo>
                    <a:pt x="89235" y="102964"/>
                  </a:moveTo>
                  <a:lnTo>
                    <a:pt x="89235" y="164742"/>
                  </a:lnTo>
                  <a:cubicBezTo>
                    <a:pt x="72867" y="147842"/>
                    <a:pt x="62207" y="126237"/>
                    <a:pt x="58758" y="102964"/>
                  </a:cubicBezTo>
                  <a:close/>
                  <a:moveTo>
                    <a:pt x="44961" y="89235"/>
                  </a:moveTo>
                  <a:lnTo>
                    <a:pt x="15582" y="89235"/>
                  </a:lnTo>
                  <a:cubicBezTo>
                    <a:pt x="18629" y="53280"/>
                    <a:pt x="45168" y="23715"/>
                    <a:pt x="80586" y="16817"/>
                  </a:cubicBezTo>
                  <a:cubicBezTo>
                    <a:pt x="61018" y="36344"/>
                    <a:pt x="48487" y="61816"/>
                    <a:pt x="44961" y="89235"/>
                  </a:cubicBezTo>
                  <a:close/>
                  <a:moveTo>
                    <a:pt x="44961" y="102964"/>
                  </a:moveTo>
                  <a:cubicBezTo>
                    <a:pt x="48490" y="130430"/>
                    <a:pt x="61074" y="155937"/>
                    <a:pt x="80724" y="175450"/>
                  </a:cubicBezTo>
                  <a:cubicBezTo>
                    <a:pt x="45253" y="168557"/>
                    <a:pt x="18660" y="138967"/>
                    <a:pt x="15582" y="102964"/>
                  </a:cubicBezTo>
                  <a:close/>
                  <a:moveTo>
                    <a:pt x="148268" y="102964"/>
                  </a:moveTo>
                  <a:lnTo>
                    <a:pt x="176617" y="102964"/>
                  </a:lnTo>
                  <a:cubicBezTo>
                    <a:pt x="173611" y="138511"/>
                    <a:pt x="147629" y="167870"/>
                    <a:pt x="112711" y="175176"/>
                  </a:cubicBezTo>
                  <a:cubicBezTo>
                    <a:pt x="132269" y="155733"/>
                    <a:pt x="144782" y="130321"/>
                    <a:pt x="148268" y="102964"/>
                  </a:cubicBezTo>
                  <a:close/>
                  <a:moveTo>
                    <a:pt x="148268" y="89235"/>
                  </a:moveTo>
                  <a:cubicBezTo>
                    <a:pt x="144754" y="61950"/>
                    <a:pt x="132326" y="36589"/>
                    <a:pt x="112917" y="17092"/>
                  </a:cubicBezTo>
                  <a:cubicBezTo>
                    <a:pt x="147732" y="24470"/>
                    <a:pt x="173607" y="53775"/>
                    <a:pt x="176617" y="89235"/>
                  </a:cubicBezTo>
                  <a:close/>
                </a:path>
              </a:pathLst>
            </a:custGeom>
            <a:solidFill>
              <a:srgbClr val="1FF524"/>
            </a:solidFill>
            <a:ln w="6846" cap="flat">
              <a:noFill/>
              <a:prstDash val="solid"/>
              <a:miter/>
            </a:ln>
          </p:spPr>
          <p:txBody>
            <a:bodyPr rtlCol="0" anchor="ctr"/>
            <a:lstStyle/>
            <a:p>
              <a:endParaRPr lang="nl-NL" noProof="0" dirty="0">
                <a:solidFill>
                  <a:srgbClr val="211F26"/>
                </a:solidFill>
                <a:latin typeface="Segoe UI" panose="020B0502040204020203" pitchFamily="34" charset="0"/>
                <a:cs typeface="Segoe UI" panose="020B0502040204020203" pitchFamily="34" charset="0"/>
              </a:endParaRPr>
            </a:p>
          </p:txBody>
        </p:sp>
      </p:grpSp>
      <p:sp>
        <p:nvSpPr>
          <p:cNvPr id="638" name="Ovaal 637">
            <a:extLst>
              <a:ext uri="{FF2B5EF4-FFF2-40B4-BE49-F238E27FC236}">
                <a16:creationId xmlns:a16="http://schemas.microsoft.com/office/drawing/2014/main" id="{E0B1B0C7-418A-4684-BC28-4DF93822A574}"/>
              </a:ext>
            </a:extLst>
          </p:cNvPr>
          <p:cNvSpPr/>
          <p:nvPr userDrawn="1"/>
        </p:nvSpPr>
        <p:spPr>
          <a:xfrm>
            <a:off x="5008400" y="2234539"/>
            <a:ext cx="981962" cy="981962"/>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3600" noProof="0" dirty="0">
              <a:solidFill>
                <a:srgbClr val="211F26"/>
              </a:solidFill>
              <a:latin typeface="Segoe UI" panose="020B0502040204020203" pitchFamily="34" charset="0"/>
              <a:cs typeface="Segoe UI" panose="020B0502040204020203" pitchFamily="34" charset="0"/>
            </a:endParaRPr>
          </a:p>
        </p:txBody>
      </p:sp>
      <p:sp>
        <p:nvSpPr>
          <p:cNvPr id="644" name="H2">
            <a:hlinkClick r:id="rId7"/>
            <a:extLst>
              <a:ext uri="{FF2B5EF4-FFF2-40B4-BE49-F238E27FC236}">
                <a16:creationId xmlns:a16="http://schemas.microsoft.com/office/drawing/2014/main" id="{C423FE00-7829-4830-A16C-748DC5BDCDC5}"/>
              </a:ext>
            </a:extLst>
          </p:cNvPr>
          <p:cNvSpPr txBox="1"/>
          <p:nvPr userDrawn="1"/>
        </p:nvSpPr>
        <p:spPr>
          <a:xfrm>
            <a:off x="4569115" y="3291187"/>
            <a:ext cx="1860532" cy="366802"/>
          </a:xfrm>
          <a:prstGeom prst="rect">
            <a:avLst/>
          </a:prstGeom>
          <a:noFill/>
        </p:spPr>
        <p:txBody>
          <a:bodyPr wrap="square" lIns="0" tIns="0" rIns="0" bIns="0" rtlCol="0" anchor="t">
            <a:noAutofit/>
          </a:bodyPr>
          <a:lstStyle/>
          <a:p>
            <a:pPr algn="ctr" defTabSz="1217512">
              <a:spcAft>
                <a:spcPts val="600"/>
              </a:spcAft>
            </a:pP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Werken met</a:t>
            </a:r>
            <a:b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br>
            <a:r>
              <a:rPr lang="nl-NL" sz="1200" cap="all"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tekstniveaus</a:t>
            </a:r>
            <a:endParaRPr lang="nl-NL" sz="100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655" name="Tekst niveaus icoon">
            <a:extLst>
              <a:ext uri="{FF2B5EF4-FFF2-40B4-BE49-F238E27FC236}">
                <a16:creationId xmlns:a16="http://schemas.microsoft.com/office/drawing/2014/main" id="{7D94ECDD-6F53-477E-9F8A-D5142EF29DBE}"/>
              </a:ext>
            </a:extLst>
          </p:cNvPr>
          <p:cNvGrpSpPr/>
          <p:nvPr userDrawn="1"/>
        </p:nvGrpSpPr>
        <p:grpSpPr>
          <a:xfrm>
            <a:off x="5193960" y="2618763"/>
            <a:ext cx="610842" cy="213514"/>
            <a:chOff x="2745475" y="2728138"/>
            <a:chExt cx="647002" cy="226154"/>
          </a:xfrm>
        </p:grpSpPr>
        <p:grpSp>
          <p:nvGrpSpPr>
            <p:cNvPr id="656" name="Groep 655">
              <a:extLst>
                <a:ext uri="{FF2B5EF4-FFF2-40B4-BE49-F238E27FC236}">
                  <a16:creationId xmlns:a16="http://schemas.microsoft.com/office/drawing/2014/main" id="{846171A8-56CA-4E56-B754-2E416A057504}"/>
                </a:ext>
              </a:extLst>
            </p:cNvPr>
            <p:cNvGrpSpPr/>
            <p:nvPr userDrawn="1"/>
          </p:nvGrpSpPr>
          <p:grpSpPr>
            <a:xfrm>
              <a:off x="3104699" y="2728138"/>
              <a:ext cx="287778" cy="226154"/>
              <a:chOff x="-3310843" y="700986"/>
              <a:chExt cx="182598" cy="143759"/>
            </a:xfrm>
            <a:solidFill>
              <a:schemeClr val="bg1"/>
            </a:solidFill>
          </p:grpSpPr>
          <p:cxnSp>
            <p:nvCxnSpPr>
              <p:cNvPr id="665" name="Rechte verbindingslijn 664">
                <a:extLst>
                  <a:ext uri="{FF2B5EF4-FFF2-40B4-BE49-F238E27FC236}">
                    <a16:creationId xmlns:a16="http://schemas.microsoft.com/office/drawing/2014/main" id="{D3A99DC2-73D7-41C1-AA5F-B1CA576DF738}"/>
                  </a:ext>
                </a:extLst>
              </p:cNvPr>
              <p:cNvCxnSpPr/>
              <p:nvPr userDrawn="1"/>
            </p:nvCxnSpPr>
            <p:spPr>
              <a:xfrm>
                <a:off x="-3310843" y="700986"/>
                <a:ext cx="182598" cy="0"/>
              </a:xfrm>
              <a:prstGeom prst="line">
                <a:avLst/>
              </a:prstGeom>
              <a:grpFill/>
              <a:ln w="19050" cap="flat" cmpd="sng" algn="ctr">
                <a:solidFill>
                  <a:srgbClr val="9D9FA1"/>
                </a:solidFill>
                <a:prstDash val="solid"/>
              </a:ln>
              <a:effectLst/>
            </p:spPr>
          </p:cxnSp>
          <p:cxnSp>
            <p:nvCxnSpPr>
              <p:cNvPr id="666" name="Rechte verbindingslijn 665">
                <a:extLst>
                  <a:ext uri="{FF2B5EF4-FFF2-40B4-BE49-F238E27FC236}">
                    <a16:creationId xmlns:a16="http://schemas.microsoft.com/office/drawing/2014/main" id="{DC5E306C-5BD9-4354-83A8-A457B72C6611}"/>
                  </a:ext>
                </a:extLst>
              </p:cNvPr>
              <p:cNvCxnSpPr/>
              <p:nvPr userDrawn="1"/>
            </p:nvCxnSpPr>
            <p:spPr>
              <a:xfrm>
                <a:off x="-3310843" y="844745"/>
                <a:ext cx="182598" cy="0"/>
              </a:xfrm>
              <a:prstGeom prst="line">
                <a:avLst/>
              </a:prstGeom>
              <a:grpFill/>
              <a:ln w="19050" cap="flat" cmpd="sng" algn="ctr">
                <a:solidFill>
                  <a:srgbClr val="9D9FA1"/>
                </a:solidFill>
                <a:prstDash val="solid"/>
              </a:ln>
              <a:effectLst/>
            </p:spPr>
          </p:cxnSp>
          <p:cxnSp>
            <p:nvCxnSpPr>
              <p:cNvPr id="667" name="Rechte verbindingslijn 666">
                <a:extLst>
                  <a:ext uri="{FF2B5EF4-FFF2-40B4-BE49-F238E27FC236}">
                    <a16:creationId xmlns:a16="http://schemas.microsoft.com/office/drawing/2014/main" id="{7EC362FF-5295-4B0B-8A34-325A717C8AFA}"/>
                  </a:ext>
                </a:extLst>
              </p:cNvPr>
              <p:cNvCxnSpPr/>
              <p:nvPr userDrawn="1"/>
            </p:nvCxnSpPr>
            <p:spPr>
              <a:xfrm>
                <a:off x="-3213196" y="808806"/>
                <a:ext cx="82203" cy="0"/>
              </a:xfrm>
              <a:prstGeom prst="line">
                <a:avLst/>
              </a:prstGeom>
              <a:grpFill/>
              <a:ln w="19050" cap="flat" cmpd="sng" algn="ctr">
                <a:solidFill>
                  <a:srgbClr val="9D9FA1"/>
                </a:solidFill>
                <a:prstDash val="solid"/>
              </a:ln>
              <a:effectLst/>
            </p:spPr>
          </p:cxnSp>
          <p:cxnSp>
            <p:nvCxnSpPr>
              <p:cNvPr id="668" name="Rechte verbindingslijn 667">
                <a:extLst>
                  <a:ext uri="{FF2B5EF4-FFF2-40B4-BE49-F238E27FC236}">
                    <a16:creationId xmlns:a16="http://schemas.microsoft.com/office/drawing/2014/main" id="{5EC8729C-F785-49E4-83EF-1E156790D774}"/>
                  </a:ext>
                </a:extLst>
              </p:cNvPr>
              <p:cNvCxnSpPr/>
              <p:nvPr userDrawn="1"/>
            </p:nvCxnSpPr>
            <p:spPr>
              <a:xfrm>
                <a:off x="-3213196" y="772866"/>
                <a:ext cx="82203" cy="0"/>
              </a:xfrm>
              <a:prstGeom prst="line">
                <a:avLst/>
              </a:prstGeom>
              <a:grpFill/>
              <a:ln w="19050" cap="flat" cmpd="sng" algn="ctr">
                <a:solidFill>
                  <a:srgbClr val="9D9FA1"/>
                </a:solidFill>
                <a:prstDash val="solid"/>
              </a:ln>
              <a:effectLst/>
            </p:spPr>
          </p:cxnSp>
          <p:cxnSp>
            <p:nvCxnSpPr>
              <p:cNvPr id="669" name="Rechte verbindingslijn 668">
                <a:extLst>
                  <a:ext uri="{FF2B5EF4-FFF2-40B4-BE49-F238E27FC236}">
                    <a16:creationId xmlns:a16="http://schemas.microsoft.com/office/drawing/2014/main" id="{A059D88C-5850-46C6-BEEC-D20212F3D514}"/>
                  </a:ext>
                </a:extLst>
              </p:cNvPr>
              <p:cNvCxnSpPr/>
              <p:nvPr userDrawn="1"/>
            </p:nvCxnSpPr>
            <p:spPr>
              <a:xfrm>
                <a:off x="-3213196" y="736926"/>
                <a:ext cx="82203" cy="0"/>
              </a:xfrm>
              <a:prstGeom prst="line">
                <a:avLst/>
              </a:prstGeom>
              <a:grpFill/>
              <a:ln w="19050" cap="flat" cmpd="sng" algn="ctr">
                <a:solidFill>
                  <a:srgbClr val="9D9FA1"/>
                </a:solidFill>
                <a:prstDash val="solid"/>
              </a:ln>
              <a:effectLst/>
            </p:spPr>
          </p:cxnSp>
        </p:grpSp>
        <p:sp>
          <p:nvSpPr>
            <p:cNvPr id="657" name="Pijl: rechts 656">
              <a:extLst>
                <a:ext uri="{FF2B5EF4-FFF2-40B4-BE49-F238E27FC236}">
                  <a16:creationId xmlns:a16="http://schemas.microsoft.com/office/drawing/2014/main" id="{57B21709-41A9-4BF2-AA2E-571F097A3AAE}"/>
                </a:ext>
              </a:extLst>
            </p:cNvPr>
            <p:cNvSpPr/>
            <p:nvPr userDrawn="1"/>
          </p:nvSpPr>
          <p:spPr>
            <a:xfrm>
              <a:off x="3104699" y="2782156"/>
              <a:ext cx="120562" cy="115831"/>
            </a:xfrm>
            <a:prstGeom prst="rightArrow">
              <a:avLst>
                <a:gd name="adj1" fmla="val 25329"/>
                <a:gd name="adj2" fmla="val 63628"/>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Segoe UI" panose="020B0502040204020203" pitchFamily="34" charset="0"/>
                <a:cs typeface="Segoe UI" panose="020B0502040204020203" pitchFamily="34" charset="0"/>
              </a:endParaRPr>
            </a:p>
          </p:txBody>
        </p:sp>
        <p:grpSp>
          <p:nvGrpSpPr>
            <p:cNvPr id="658" name="Groep 657">
              <a:extLst>
                <a:ext uri="{FF2B5EF4-FFF2-40B4-BE49-F238E27FC236}">
                  <a16:creationId xmlns:a16="http://schemas.microsoft.com/office/drawing/2014/main" id="{75AC5A72-C020-4260-86D1-8D53E88E3839}"/>
                </a:ext>
              </a:extLst>
            </p:cNvPr>
            <p:cNvGrpSpPr/>
            <p:nvPr userDrawn="1"/>
          </p:nvGrpSpPr>
          <p:grpSpPr>
            <a:xfrm>
              <a:off x="2745475" y="2728138"/>
              <a:ext cx="287778" cy="226154"/>
              <a:chOff x="-3634116" y="700986"/>
              <a:chExt cx="182598" cy="143759"/>
            </a:xfrm>
            <a:solidFill>
              <a:schemeClr val="bg1"/>
            </a:solidFill>
          </p:grpSpPr>
          <p:cxnSp>
            <p:nvCxnSpPr>
              <p:cNvPr id="660" name="Rechte verbindingslijn 659">
                <a:extLst>
                  <a:ext uri="{FF2B5EF4-FFF2-40B4-BE49-F238E27FC236}">
                    <a16:creationId xmlns:a16="http://schemas.microsoft.com/office/drawing/2014/main" id="{22609FB4-0C86-4E44-AEFF-ACFEDDE81196}"/>
                  </a:ext>
                </a:extLst>
              </p:cNvPr>
              <p:cNvCxnSpPr/>
              <p:nvPr userDrawn="1"/>
            </p:nvCxnSpPr>
            <p:spPr>
              <a:xfrm>
                <a:off x="-3634116" y="700986"/>
                <a:ext cx="182598" cy="0"/>
              </a:xfrm>
              <a:prstGeom prst="line">
                <a:avLst/>
              </a:prstGeom>
              <a:grpFill/>
              <a:ln w="19050" cap="flat" cmpd="sng" algn="ctr">
                <a:solidFill>
                  <a:srgbClr val="9D9FA1"/>
                </a:solidFill>
                <a:prstDash val="solid"/>
              </a:ln>
              <a:effectLst/>
            </p:spPr>
          </p:cxnSp>
          <p:cxnSp>
            <p:nvCxnSpPr>
              <p:cNvPr id="661" name="Rechte verbindingslijn 660">
                <a:extLst>
                  <a:ext uri="{FF2B5EF4-FFF2-40B4-BE49-F238E27FC236}">
                    <a16:creationId xmlns:a16="http://schemas.microsoft.com/office/drawing/2014/main" id="{B65A2A7A-7B8B-4A62-82EE-290A91420FAC}"/>
                  </a:ext>
                </a:extLst>
              </p:cNvPr>
              <p:cNvCxnSpPr/>
              <p:nvPr userDrawn="1"/>
            </p:nvCxnSpPr>
            <p:spPr>
              <a:xfrm>
                <a:off x="-3634116" y="844745"/>
                <a:ext cx="182598" cy="0"/>
              </a:xfrm>
              <a:prstGeom prst="line">
                <a:avLst/>
              </a:prstGeom>
              <a:grpFill/>
              <a:ln w="19050" cap="flat" cmpd="sng" algn="ctr">
                <a:solidFill>
                  <a:srgbClr val="9D9FA1"/>
                </a:solidFill>
                <a:prstDash val="solid"/>
              </a:ln>
              <a:effectLst/>
            </p:spPr>
          </p:cxnSp>
          <p:cxnSp>
            <p:nvCxnSpPr>
              <p:cNvPr id="662" name="Rechte verbindingslijn 661">
                <a:extLst>
                  <a:ext uri="{FF2B5EF4-FFF2-40B4-BE49-F238E27FC236}">
                    <a16:creationId xmlns:a16="http://schemas.microsoft.com/office/drawing/2014/main" id="{3D8A83E6-99AB-4A61-B9FD-9490964F7F38}"/>
                  </a:ext>
                </a:extLst>
              </p:cNvPr>
              <p:cNvCxnSpPr/>
              <p:nvPr userDrawn="1"/>
            </p:nvCxnSpPr>
            <p:spPr>
              <a:xfrm>
                <a:off x="-3536469" y="808806"/>
                <a:ext cx="82203" cy="0"/>
              </a:xfrm>
              <a:prstGeom prst="line">
                <a:avLst/>
              </a:prstGeom>
              <a:grpFill/>
              <a:ln w="19050" cap="flat" cmpd="sng" algn="ctr">
                <a:solidFill>
                  <a:srgbClr val="9D9FA1"/>
                </a:solidFill>
                <a:prstDash val="solid"/>
              </a:ln>
              <a:effectLst/>
            </p:spPr>
          </p:cxnSp>
          <p:cxnSp>
            <p:nvCxnSpPr>
              <p:cNvPr id="663" name="Rechte verbindingslijn 662">
                <a:extLst>
                  <a:ext uri="{FF2B5EF4-FFF2-40B4-BE49-F238E27FC236}">
                    <a16:creationId xmlns:a16="http://schemas.microsoft.com/office/drawing/2014/main" id="{F28CB691-8F1F-4A65-87DE-DF0CD16C20FC}"/>
                  </a:ext>
                </a:extLst>
              </p:cNvPr>
              <p:cNvCxnSpPr/>
              <p:nvPr userDrawn="1"/>
            </p:nvCxnSpPr>
            <p:spPr>
              <a:xfrm>
                <a:off x="-3536469" y="772866"/>
                <a:ext cx="82203" cy="0"/>
              </a:xfrm>
              <a:prstGeom prst="line">
                <a:avLst/>
              </a:prstGeom>
              <a:grpFill/>
              <a:ln w="19050" cap="flat" cmpd="sng" algn="ctr">
                <a:solidFill>
                  <a:srgbClr val="9D9FA1"/>
                </a:solidFill>
                <a:prstDash val="solid"/>
              </a:ln>
              <a:effectLst/>
            </p:spPr>
          </p:cxnSp>
          <p:cxnSp>
            <p:nvCxnSpPr>
              <p:cNvPr id="664" name="Rechte verbindingslijn 663">
                <a:extLst>
                  <a:ext uri="{FF2B5EF4-FFF2-40B4-BE49-F238E27FC236}">
                    <a16:creationId xmlns:a16="http://schemas.microsoft.com/office/drawing/2014/main" id="{C2C5E113-76CD-4458-A3B9-7B0AE1675EA4}"/>
                  </a:ext>
                </a:extLst>
              </p:cNvPr>
              <p:cNvCxnSpPr/>
              <p:nvPr userDrawn="1"/>
            </p:nvCxnSpPr>
            <p:spPr>
              <a:xfrm>
                <a:off x="-3536469" y="736926"/>
                <a:ext cx="82203" cy="0"/>
              </a:xfrm>
              <a:prstGeom prst="line">
                <a:avLst/>
              </a:prstGeom>
              <a:grpFill/>
              <a:ln w="19050" cap="flat" cmpd="sng" algn="ctr">
                <a:solidFill>
                  <a:srgbClr val="9D9FA1"/>
                </a:solidFill>
                <a:prstDash val="solid"/>
              </a:ln>
              <a:effectLst/>
            </p:spPr>
          </p:cxnSp>
        </p:grpSp>
        <p:sp>
          <p:nvSpPr>
            <p:cNvPr id="659" name="Pijl: rechts 658">
              <a:extLst>
                <a:ext uri="{FF2B5EF4-FFF2-40B4-BE49-F238E27FC236}">
                  <a16:creationId xmlns:a16="http://schemas.microsoft.com/office/drawing/2014/main" id="{B16CF49D-B031-44B6-86C7-6DB9C981385E}"/>
                </a:ext>
              </a:extLst>
            </p:cNvPr>
            <p:cNvSpPr/>
            <p:nvPr/>
          </p:nvSpPr>
          <p:spPr>
            <a:xfrm flipH="1">
              <a:off x="2745475" y="2782156"/>
              <a:ext cx="120562" cy="115831"/>
            </a:xfrm>
            <a:prstGeom prst="rightArrow">
              <a:avLst>
                <a:gd name="adj1" fmla="val 25329"/>
                <a:gd name="adj2" fmla="val 63628"/>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Segoe UI" panose="020B0502040204020203" pitchFamily="34" charset="0"/>
                <a:cs typeface="Segoe UI" panose="020B0502040204020203" pitchFamily="34" charset="0"/>
              </a:endParaRPr>
            </a:p>
          </p:txBody>
        </p:sp>
      </p:grpSp>
      <p:sp>
        <p:nvSpPr>
          <p:cNvPr id="9" name="Rechthoek 8">
            <a:extLst>
              <a:ext uri="{FF2B5EF4-FFF2-40B4-BE49-F238E27FC236}">
                <a16:creationId xmlns:a16="http://schemas.microsoft.com/office/drawing/2014/main" id="{9DF5F7C7-D481-493E-9CCC-18CD69E3C141}"/>
              </a:ext>
            </a:extLst>
          </p:cNvPr>
          <p:cNvSpPr/>
          <p:nvPr userDrawn="1"/>
        </p:nvSpPr>
        <p:spPr>
          <a:xfrm>
            <a:off x="5113217" y="3801850"/>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07" name="Rechthoek 106">
            <a:extLst>
              <a:ext uri="{FF2B5EF4-FFF2-40B4-BE49-F238E27FC236}">
                <a16:creationId xmlns:a16="http://schemas.microsoft.com/office/drawing/2014/main" id="{6781B612-754D-41CD-9617-283B544BFD9B}"/>
              </a:ext>
            </a:extLst>
          </p:cNvPr>
          <p:cNvSpPr/>
          <p:nvPr userDrawn="1"/>
        </p:nvSpPr>
        <p:spPr>
          <a:xfrm>
            <a:off x="5113217" y="6024148"/>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08" name="Rechthoek 107">
            <a:extLst>
              <a:ext uri="{FF2B5EF4-FFF2-40B4-BE49-F238E27FC236}">
                <a16:creationId xmlns:a16="http://schemas.microsoft.com/office/drawing/2014/main" id="{799C3DE2-7F7C-4FFE-A946-568A1DC8F53B}"/>
              </a:ext>
            </a:extLst>
          </p:cNvPr>
          <p:cNvSpPr/>
          <p:nvPr userDrawn="1"/>
        </p:nvSpPr>
        <p:spPr>
          <a:xfrm>
            <a:off x="7613754" y="3801850"/>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09" name="Rechthoek 108">
            <a:extLst>
              <a:ext uri="{FF2B5EF4-FFF2-40B4-BE49-F238E27FC236}">
                <a16:creationId xmlns:a16="http://schemas.microsoft.com/office/drawing/2014/main" id="{A528ECDD-6D6D-40EF-978F-8DF442DED333}"/>
              </a:ext>
            </a:extLst>
          </p:cNvPr>
          <p:cNvSpPr/>
          <p:nvPr userDrawn="1"/>
        </p:nvSpPr>
        <p:spPr>
          <a:xfrm>
            <a:off x="7613754" y="6024148"/>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10" name="Rechthoek 109">
            <a:extLst>
              <a:ext uri="{FF2B5EF4-FFF2-40B4-BE49-F238E27FC236}">
                <a16:creationId xmlns:a16="http://schemas.microsoft.com/office/drawing/2014/main" id="{1584A8F6-DC95-467F-AD71-8093C864A6E3}"/>
              </a:ext>
            </a:extLst>
          </p:cNvPr>
          <p:cNvSpPr/>
          <p:nvPr userDrawn="1"/>
        </p:nvSpPr>
        <p:spPr>
          <a:xfrm>
            <a:off x="10114291" y="3801850"/>
            <a:ext cx="772329"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BEKIJK VIDEO</a:t>
            </a:r>
          </a:p>
        </p:txBody>
      </p:sp>
      <p:sp>
        <p:nvSpPr>
          <p:cNvPr id="111" name="Rechthoek 110">
            <a:extLst>
              <a:ext uri="{FF2B5EF4-FFF2-40B4-BE49-F238E27FC236}">
                <a16:creationId xmlns:a16="http://schemas.microsoft.com/office/drawing/2014/main" id="{44709A97-51A6-441E-BE58-8E0A842EB57A}"/>
              </a:ext>
            </a:extLst>
          </p:cNvPr>
          <p:cNvSpPr/>
          <p:nvPr userDrawn="1"/>
        </p:nvSpPr>
        <p:spPr>
          <a:xfrm>
            <a:off x="9849544" y="6028125"/>
            <a:ext cx="1301822" cy="197428"/>
          </a:xfrm>
          <a:prstGeom prst="rect">
            <a:avLst/>
          </a:prstGeom>
          <a:solidFill>
            <a:srgbClr val="1FF5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00000"/>
              </a:lnSpc>
              <a:spcBef>
                <a:spcPts val="600"/>
              </a:spcBef>
              <a:spcAft>
                <a:spcPts val="600"/>
              </a:spcAft>
            </a:pPr>
            <a:r>
              <a:rPr lang="nl-NL" sz="700" cap="all" baseline="0" noProof="0" dirty="0">
                <a:solidFill>
                  <a:srgbClr val="211F26"/>
                </a:solidFill>
                <a:latin typeface="Segoe UI Black" panose="020B0A02040204020203" pitchFamily="34" charset="0"/>
                <a:ea typeface="Segoe UI Black" panose="020B0A02040204020203" pitchFamily="34" charset="0"/>
                <a:cs typeface="Segoe UI" panose="020B0502040204020203" pitchFamily="34" charset="0"/>
              </a:rPr>
              <a:t>Ga naar de community</a:t>
            </a:r>
          </a:p>
        </p:txBody>
      </p:sp>
      <p:grpSp>
        <p:nvGrpSpPr>
          <p:cNvPr id="11" name="HYPERLINKS KNOPPEN">
            <a:extLst>
              <a:ext uri="{FF2B5EF4-FFF2-40B4-BE49-F238E27FC236}">
                <a16:creationId xmlns:a16="http://schemas.microsoft.com/office/drawing/2014/main" id="{399B31C3-B023-4B1A-8F83-DBC9A4B9EA82}"/>
              </a:ext>
            </a:extLst>
          </p:cNvPr>
          <p:cNvGrpSpPr/>
          <p:nvPr userDrawn="1"/>
        </p:nvGrpSpPr>
        <p:grpSpPr>
          <a:xfrm>
            <a:off x="4306222" y="2023215"/>
            <a:ext cx="7383894" cy="4379388"/>
            <a:chOff x="4306222" y="1991316"/>
            <a:chExt cx="7383894" cy="4379388"/>
          </a:xfrm>
        </p:grpSpPr>
        <p:sp>
          <p:nvSpPr>
            <p:cNvPr id="10" name="HYPERLINK1">
              <a:hlinkClick r:id="rId8"/>
              <a:extLst>
                <a:ext uri="{FF2B5EF4-FFF2-40B4-BE49-F238E27FC236}">
                  <a16:creationId xmlns:a16="http://schemas.microsoft.com/office/drawing/2014/main" id="{13BA5069-6257-4F1C-AE91-BFBF73FA6D80}"/>
                </a:ext>
              </a:extLst>
            </p:cNvPr>
            <p:cNvSpPr/>
            <p:nvPr userDrawn="1"/>
          </p:nvSpPr>
          <p:spPr>
            <a:xfrm>
              <a:off x="4306222" y="1991316"/>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3" name="HYPERLINK2">
              <a:hlinkClick r:id="rId9"/>
              <a:extLst>
                <a:ext uri="{FF2B5EF4-FFF2-40B4-BE49-F238E27FC236}">
                  <a16:creationId xmlns:a16="http://schemas.microsoft.com/office/drawing/2014/main" id="{9392AD01-2DE4-4416-946A-1887EFEAB9FC}"/>
                </a:ext>
              </a:extLst>
            </p:cNvPr>
            <p:cNvSpPr/>
            <p:nvPr userDrawn="1"/>
          </p:nvSpPr>
          <p:spPr>
            <a:xfrm>
              <a:off x="6807522" y="1991316"/>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4" name="HYPERLINK3">
              <a:hlinkClick r:id="rId10"/>
              <a:extLst>
                <a:ext uri="{FF2B5EF4-FFF2-40B4-BE49-F238E27FC236}">
                  <a16:creationId xmlns:a16="http://schemas.microsoft.com/office/drawing/2014/main" id="{56421FCE-7656-4936-85CD-AC87B63904E4}"/>
                </a:ext>
              </a:extLst>
            </p:cNvPr>
            <p:cNvSpPr/>
            <p:nvPr userDrawn="1"/>
          </p:nvSpPr>
          <p:spPr>
            <a:xfrm>
              <a:off x="9308823" y="1991316"/>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5" name="HYPERLINK4">
              <a:hlinkClick r:id="rId11"/>
              <a:extLst>
                <a:ext uri="{FF2B5EF4-FFF2-40B4-BE49-F238E27FC236}">
                  <a16:creationId xmlns:a16="http://schemas.microsoft.com/office/drawing/2014/main" id="{11C0386D-74F9-4E1A-BAE8-76C92B5FC470}"/>
                </a:ext>
              </a:extLst>
            </p:cNvPr>
            <p:cNvSpPr/>
            <p:nvPr userDrawn="1"/>
          </p:nvSpPr>
          <p:spPr>
            <a:xfrm>
              <a:off x="4306222" y="4240457"/>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6" name="HYPERLINK5">
              <a:hlinkClick r:id="rId12"/>
              <a:extLst>
                <a:ext uri="{FF2B5EF4-FFF2-40B4-BE49-F238E27FC236}">
                  <a16:creationId xmlns:a16="http://schemas.microsoft.com/office/drawing/2014/main" id="{6F34050F-C998-4C26-8D62-EFD80B8B0E09}"/>
                </a:ext>
              </a:extLst>
            </p:cNvPr>
            <p:cNvSpPr/>
            <p:nvPr userDrawn="1"/>
          </p:nvSpPr>
          <p:spPr>
            <a:xfrm>
              <a:off x="6807522" y="4240457"/>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sp>
          <p:nvSpPr>
            <p:cNvPr id="117" name="HYPERLINK6">
              <a:hlinkClick r:id="rId13"/>
              <a:extLst>
                <a:ext uri="{FF2B5EF4-FFF2-40B4-BE49-F238E27FC236}">
                  <a16:creationId xmlns:a16="http://schemas.microsoft.com/office/drawing/2014/main" id="{B6DEB31D-C103-4B88-AD1A-D2FB05D1D955}"/>
                </a:ext>
              </a:extLst>
            </p:cNvPr>
            <p:cNvSpPr/>
            <p:nvPr userDrawn="1"/>
          </p:nvSpPr>
          <p:spPr>
            <a:xfrm>
              <a:off x="9308823" y="4240457"/>
              <a:ext cx="2381293" cy="213024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418971698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BUILDER">
    <p:spTree>
      <p:nvGrpSpPr>
        <p:cNvPr id="1" name=""/>
        <p:cNvGrpSpPr/>
        <p:nvPr/>
      </p:nvGrpSpPr>
      <p:grpSpPr>
        <a:xfrm>
          <a:off x="0" y="0"/>
          <a:ext cx="0" cy="0"/>
          <a:chOff x="0" y="0"/>
          <a:chExt cx="0" cy="0"/>
        </a:xfrm>
      </p:grpSpPr>
      <p:sp>
        <p:nvSpPr>
          <p:cNvPr id="71" name="Rechthoek 70">
            <a:extLst>
              <a:ext uri="{FF2B5EF4-FFF2-40B4-BE49-F238E27FC236}">
                <a16:creationId xmlns:a16="http://schemas.microsoft.com/office/drawing/2014/main" id="{0C4AB69D-C5E5-42C3-9FE0-E759ADB90277}"/>
              </a:ext>
            </a:extLst>
          </p:cNvPr>
          <p:cNvSpPr/>
          <p:nvPr userDrawn="1"/>
        </p:nvSpPr>
        <p:spPr>
          <a:xfrm>
            <a:off x="7353300" y="0"/>
            <a:ext cx="4838700" cy="6858000"/>
          </a:xfrm>
          <a:prstGeom prst="rect">
            <a:avLst/>
          </a:prstGeom>
          <a:solidFill>
            <a:schemeClr val="accent3"/>
          </a:solidFill>
          <a:ln w="19050" cap="flat" cmpd="sng" algn="ctr">
            <a:noFill/>
            <a:prstDash val="solid"/>
            <a:miter lim="800000"/>
          </a:ln>
          <a:effectLst/>
        </p:spPr>
        <p:txBody>
          <a:bodyPr rtlCol="0" anchor="ctr"/>
          <a:lstStyle/>
          <a:p>
            <a:pPr marR="0" lvl="0" indent="0" algn="ctr" defTabSz="995507" fontAlgn="auto">
              <a:lnSpc>
                <a:spcPct val="100000"/>
              </a:lnSpc>
              <a:spcBef>
                <a:spcPts val="0"/>
              </a:spcBef>
              <a:spcAft>
                <a:spcPts val="0"/>
              </a:spcAft>
              <a:buClrTx/>
              <a:buSzTx/>
              <a:buFontTx/>
              <a:buNone/>
              <a:tabLst/>
            </a:pPr>
            <a:endParaRPr kumimoji="0" lang="nl-NL" sz="1960" b="0" i="0" u="none" strike="noStrike" kern="0" cap="none" spc="0" normalizeH="0" baseline="0" noProof="0" dirty="0">
              <a:ln>
                <a:noFill/>
              </a:ln>
              <a:solidFill>
                <a:srgbClr val="FFFFFF"/>
              </a:solidFill>
              <a:effectLst/>
              <a:uLnTx/>
              <a:uFillTx/>
              <a:latin typeface="Segoe UI"/>
            </a:endParaRPr>
          </a:p>
        </p:txBody>
      </p:sp>
      <p:sp>
        <p:nvSpPr>
          <p:cNvPr id="26" name="Tekstvak 25">
            <a:extLst>
              <a:ext uri="{FF2B5EF4-FFF2-40B4-BE49-F238E27FC236}">
                <a16:creationId xmlns:a16="http://schemas.microsoft.com/office/drawing/2014/main" id="{6C82BAB8-293B-400B-A211-6DAEEBF42820}"/>
              </a:ext>
            </a:extLst>
          </p:cNvPr>
          <p:cNvSpPr txBox="1"/>
          <p:nvPr userDrawn="1"/>
        </p:nvSpPr>
        <p:spPr>
          <a:xfrm>
            <a:off x="8010615" y="6125356"/>
            <a:ext cx="3602625" cy="166199"/>
          </a:xfrm>
          <a:prstGeom prst="rect">
            <a:avLst/>
          </a:prstGeom>
          <a:noFill/>
        </p:spPr>
        <p:txBody>
          <a:bodyPr wrap="square" lIns="0" tIns="0" rIns="0" bIns="0">
            <a:spAutoFit/>
          </a:bodyPr>
          <a:lstStyle/>
          <a:p>
            <a:pPr marL="0" marR="0" lvl="1" indent="0" algn="ctr" defTabSz="914400" rtl="0" eaLnBrk="1" fontAlgn="auto" latinLnBrk="0" hangingPunct="1">
              <a:lnSpc>
                <a:spcPct val="90000"/>
              </a:lnSpc>
              <a:spcBef>
                <a:spcPts val="600"/>
              </a:spcBef>
              <a:spcAft>
                <a:spcPts val="300"/>
              </a:spcAft>
              <a:buClr>
                <a:srgbClr val="1FF524"/>
              </a:buClr>
              <a:buSzTx/>
              <a:buFontTx/>
              <a:buNone/>
              <a:tabLst/>
              <a:defRPr/>
            </a:pPr>
            <a:r>
              <a:rPr kumimoji="0" lang="nl-NL" sz="1200" b="1" i="1" u="none" strike="noStrike" kern="1200" cap="none" spc="0" normalizeH="0" baseline="0" noProof="0" dirty="0">
                <a:ln>
                  <a:noFill/>
                </a:ln>
                <a:solidFill>
                  <a:schemeClr val="accent1">
                    <a:lumMod val="50000"/>
                    <a:lumOff val="50000"/>
                  </a:schemeClr>
                </a:solidFill>
                <a:effectLst/>
                <a:uLnTx/>
                <a:uFillTx/>
                <a:latin typeface="+mn-lt"/>
                <a:ea typeface="+mn-ea"/>
                <a:cs typeface="+mn-cs"/>
                <a:hlinkClick r:id="rId2">
                  <a:extLst>
                    <a:ext uri="{A12FA001-AC4F-418D-AE19-62706E023703}">
                      <ahyp:hlinkClr xmlns:ahyp="http://schemas.microsoft.com/office/drawing/2018/hyperlinkcolor" val="tx"/>
                    </a:ext>
                  </a:extLst>
                </a:hlinkClick>
              </a:rPr>
              <a:t>https://pptsolutions.nl/slidebuilder/</a:t>
            </a:r>
            <a:endParaRPr kumimoji="0" lang="nl-NL" sz="1200" b="1" i="1" u="none" strike="noStrike" kern="1200" cap="none" spc="0" normalizeH="0" baseline="0" noProof="0" dirty="0">
              <a:ln>
                <a:noFill/>
              </a:ln>
              <a:solidFill>
                <a:schemeClr val="accent1">
                  <a:lumMod val="50000"/>
                  <a:lumOff val="50000"/>
                </a:schemeClr>
              </a:solidFill>
              <a:effectLst/>
              <a:uLnTx/>
              <a:uFillTx/>
              <a:latin typeface="+mn-lt"/>
              <a:ea typeface="+mn-ea"/>
              <a:cs typeface="+mn-cs"/>
            </a:endParaRPr>
          </a:p>
        </p:txBody>
      </p:sp>
      <p:sp>
        <p:nvSpPr>
          <p:cNvPr id="159" name="Rechthoek 158">
            <a:extLst>
              <a:ext uri="{FF2B5EF4-FFF2-40B4-BE49-F238E27FC236}">
                <a16:creationId xmlns:a16="http://schemas.microsoft.com/office/drawing/2014/main" id="{7C634C72-3A1E-4E28-A128-F3182EAAA3E3}"/>
              </a:ext>
            </a:extLst>
          </p:cNvPr>
          <p:cNvSpPr/>
          <p:nvPr userDrawn="1"/>
        </p:nvSpPr>
        <p:spPr>
          <a:xfrm>
            <a:off x="8002077" y="4163399"/>
            <a:ext cx="1560552" cy="1394880"/>
          </a:xfrm>
          <a:prstGeom prst="rect">
            <a:avLst/>
          </a:prstGeom>
          <a:no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60" name="Rechthoek 159">
            <a:extLst>
              <a:ext uri="{FF2B5EF4-FFF2-40B4-BE49-F238E27FC236}">
                <a16:creationId xmlns:a16="http://schemas.microsoft.com/office/drawing/2014/main" id="{F058238C-C742-43CE-BEBD-50DA64AD1A33}"/>
              </a:ext>
            </a:extLst>
          </p:cNvPr>
          <p:cNvSpPr/>
          <p:nvPr userDrawn="1"/>
        </p:nvSpPr>
        <p:spPr>
          <a:xfrm>
            <a:off x="10052688" y="4163399"/>
            <a:ext cx="1560552" cy="1394880"/>
          </a:xfrm>
          <a:prstGeom prst="rect">
            <a:avLst/>
          </a:prstGeom>
          <a:no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63" name="Ovaal 162">
            <a:extLst>
              <a:ext uri="{FF2B5EF4-FFF2-40B4-BE49-F238E27FC236}">
                <a16:creationId xmlns:a16="http://schemas.microsoft.com/office/drawing/2014/main" id="{2B83A980-7EC0-4347-8B3A-5202E264C53A}"/>
              </a:ext>
            </a:extLst>
          </p:cNvPr>
          <p:cNvSpPr/>
          <p:nvPr/>
        </p:nvSpPr>
        <p:spPr>
          <a:xfrm>
            <a:off x="8383925" y="4207425"/>
            <a:ext cx="796856" cy="796854"/>
          </a:xfrm>
          <a:prstGeom prst="ellipse">
            <a:avLst/>
          </a:prstGeom>
          <a:pattFill prst="wdUpDiag">
            <a:fgClr>
              <a:srgbClr val="211F26">
                <a:lumMod val="90000"/>
                <a:lumOff val="10000"/>
              </a:srgbClr>
            </a:fgClr>
            <a:bgClr>
              <a:srgbClr val="211F26"/>
            </a:bgClr>
          </a:pattFill>
          <a:ln w="19050" cap="flat" cmpd="sng" algn="ctr">
            <a:noFill/>
            <a:prstDash val="solid"/>
            <a:miter lim="800000"/>
          </a:ln>
          <a:effectLst>
            <a:outerShdw blurRad="127000" dist="127000" dir="2700000" algn="tl" rotWithShape="0">
              <a:prstClr val="black">
                <a:alpha val="40000"/>
              </a:prstClr>
            </a:outerShdw>
          </a:effectLst>
        </p:spPr>
        <p:txBody>
          <a:bodyPr rtlCol="0" anchor="ctr"/>
          <a:lstStyle/>
          <a:p>
            <a:pPr marR="0" lvl="0" indent="0" algn="ctr" defTabSz="457046" fontAlgn="auto">
              <a:lnSpc>
                <a:spcPct val="100000"/>
              </a:lnSpc>
              <a:spcBef>
                <a:spcPts val="0"/>
              </a:spcBef>
              <a:spcAft>
                <a:spcPts val="0"/>
              </a:spcAft>
              <a:buClrTx/>
              <a:buSzTx/>
              <a:buFontTx/>
              <a:buNone/>
              <a:tabLst/>
            </a:pPr>
            <a:endParaRPr kumimoji="0" lang="nl-NL" sz="3953" b="0" i="0" u="none" strike="noStrike" kern="0" cap="none" spc="0" normalizeH="0" baseline="0" noProof="0" dirty="0">
              <a:ln>
                <a:noFill/>
              </a:ln>
              <a:solidFill>
                <a:prstClr val="white"/>
              </a:solidFill>
              <a:effectLst/>
              <a:uLnTx/>
              <a:uFillTx/>
              <a:latin typeface="Segoe UI"/>
            </a:endParaRPr>
          </a:p>
        </p:txBody>
      </p:sp>
      <p:sp>
        <p:nvSpPr>
          <p:cNvPr id="164" name="H2">
            <a:extLst>
              <a:ext uri="{FF2B5EF4-FFF2-40B4-BE49-F238E27FC236}">
                <a16:creationId xmlns:a16="http://schemas.microsoft.com/office/drawing/2014/main" id="{1165FBA1-627D-40D0-BD63-8A5BF13B9392}"/>
              </a:ext>
            </a:extLst>
          </p:cNvPr>
          <p:cNvSpPr txBox="1"/>
          <p:nvPr/>
        </p:nvSpPr>
        <p:spPr>
          <a:xfrm>
            <a:off x="7925391" y="5180517"/>
            <a:ext cx="1713925" cy="117724"/>
          </a:xfrm>
          <a:prstGeom prst="rect">
            <a:avLst/>
          </a:prstGeom>
        </p:spPr>
        <p:txBody>
          <a:bodyPr wrap="square" lIns="0" tIns="0" rIns="0" bIns="0" rtlCol="0" anchor="t">
            <a:noAutofit/>
          </a:bodyPr>
          <a:lstStyle/>
          <a:p>
            <a:pPr algn="ctr" defTabSz="1217512">
              <a:spcAft>
                <a:spcPts val="600"/>
              </a:spcAft>
            </a:pP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Toegang </a:t>
            </a:r>
            <a:b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b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tot de community</a:t>
            </a:r>
            <a:endParaRPr lang="nl-NL" sz="1200" kern="1200"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endParaRPr>
          </a:p>
        </p:txBody>
      </p:sp>
      <p:sp>
        <p:nvSpPr>
          <p:cNvPr id="165" name="Ovaal 164">
            <a:extLst>
              <a:ext uri="{FF2B5EF4-FFF2-40B4-BE49-F238E27FC236}">
                <a16:creationId xmlns:a16="http://schemas.microsoft.com/office/drawing/2014/main" id="{8226C138-7065-4453-93CB-7050C3BD3097}"/>
              </a:ext>
            </a:extLst>
          </p:cNvPr>
          <p:cNvSpPr/>
          <p:nvPr userDrawn="1"/>
        </p:nvSpPr>
        <p:spPr>
          <a:xfrm>
            <a:off x="10434536" y="4207425"/>
            <a:ext cx="796856" cy="796854"/>
          </a:xfrm>
          <a:prstGeom prst="ellipse">
            <a:avLst/>
          </a:prstGeom>
          <a:pattFill prst="wdUpDiag">
            <a:fgClr>
              <a:srgbClr val="211F26">
                <a:lumMod val="90000"/>
                <a:lumOff val="10000"/>
              </a:srgbClr>
            </a:fgClr>
            <a:bgClr>
              <a:srgbClr val="211F26"/>
            </a:bgClr>
          </a:pattFill>
          <a:ln w="19050" cap="flat" cmpd="sng" algn="ctr">
            <a:noFill/>
            <a:prstDash val="solid"/>
            <a:miter lim="800000"/>
          </a:ln>
          <a:effectLst>
            <a:outerShdw blurRad="127000" dist="127000" dir="2700000" algn="tl" rotWithShape="0">
              <a:prstClr val="black">
                <a:alpha val="40000"/>
              </a:prstClr>
            </a:outerShdw>
          </a:effectLst>
        </p:spPr>
        <p:txBody>
          <a:bodyPr rtlCol="0" anchor="ctr"/>
          <a:lstStyle/>
          <a:p>
            <a:pPr marR="0" lvl="0" indent="0" algn="ctr" defTabSz="457046" fontAlgn="auto">
              <a:lnSpc>
                <a:spcPct val="100000"/>
              </a:lnSpc>
              <a:spcBef>
                <a:spcPts val="0"/>
              </a:spcBef>
              <a:spcAft>
                <a:spcPts val="0"/>
              </a:spcAft>
              <a:buClrTx/>
              <a:buSzTx/>
              <a:buFontTx/>
              <a:buNone/>
              <a:tabLst/>
            </a:pPr>
            <a:endParaRPr kumimoji="0" lang="nl-NL" sz="3953" b="0" i="0" u="none" strike="noStrike" kern="0" cap="none" spc="0" normalizeH="0" baseline="0" noProof="0">
              <a:ln>
                <a:noFill/>
              </a:ln>
              <a:solidFill>
                <a:prstClr val="white"/>
              </a:solidFill>
              <a:effectLst/>
              <a:uLnTx/>
              <a:uFillTx/>
              <a:latin typeface="Segoe UI"/>
            </a:endParaRPr>
          </a:p>
        </p:txBody>
      </p:sp>
      <p:sp>
        <p:nvSpPr>
          <p:cNvPr id="166" name="H2">
            <a:extLst>
              <a:ext uri="{FF2B5EF4-FFF2-40B4-BE49-F238E27FC236}">
                <a16:creationId xmlns:a16="http://schemas.microsoft.com/office/drawing/2014/main" id="{473D4BDF-569A-4D03-B037-9DCC3A9F25C9}"/>
              </a:ext>
            </a:extLst>
          </p:cNvPr>
          <p:cNvSpPr txBox="1"/>
          <p:nvPr/>
        </p:nvSpPr>
        <p:spPr>
          <a:xfrm>
            <a:off x="9890306" y="5180520"/>
            <a:ext cx="1885316" cy="117724"/>
          </a:xfrm>
          <a:prstGeom prst="rect">
            <a:avLst/>
          </a:prstGeom>
        </p:spPr>
        <p:txBody>
          <a:bodyPr wrap="square" lIns="0" tIns="0" rIns="0" bIns="0" rtlCol="0" anchor="t">
            <a:noAutofit/>
          </a:bodyPr>
          <a:lstStyle/>
          <a:p>
            <a:pPr algn="ctr" defTabSz="1217512">
              <a:spcAft>
                <a:spcPts val="600"/>
              </a:spcAft>
            </a:pP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Toegang tot veelgebruikte slides</a:t>
            </a:r>
          </a:p>
        </p:txBody>
      </p:sp>
      <p:grpSp>
        <p:nvGrpSpPr>
          <p:cNvPr id="167" name="Training">
            <a:extLst>
              <a:ext uri="{FF2B5EF4-FFF2-40B4-BE49-F238E27FC236}">
                <a16:creationId xmlns:a16="http://schemas.microsoft.com/office/drawing/2014/main" id="{05ACA654-B59F-4C9E-B355-15AC81313DE6}"/>
              </a:ext>
            </a:extLst>
          </p:cNvPr>
          <p:cNvGrpSpPr>
            <a:grpSpLocks noChangeAspect="1"/>
          </p:cNvGrpSpPr>
          <p:nvPr userDrawn="1"/>
        </p:nvGrpSpPr>
        <p:grpSpPr bwMode="auto">
          <a:xfrm>
            <a:off x="8544191" y="4413493"/>
            <a:ext cx="476324" cy="326287"/>
            <a:chOff x="2195" y="3182"/>
            <a:chExt cx="1127" cy="772"/>
          </a:xfrm>
          <a:gradFill>
            <a:gsLst>
              <a:gs pos="0">
                <a:sysClr val="window" lastClr="FFFFFF"/>
              </a:gs>
              <a:gs pos="70000">
                <a:srgbClr val="9D9FA1"/>
              </a:gs>
            </a:gsLst>
            <a:lin ang="2700000" scaled="1"/>
          </a:gradFill>
        </p:grpSpPr>
        <p:sp>
          <p:nvSpPr>
            <p:cNvPr id="189" name="Freeform 18">
              <a:extLst>
                <a:ext uri="{FF2B5EF4-FFF2-40B4-BE49-F238E27FC236}">
                  <a16:creationId xmlns:a16="http://schemas.microsoft.com/office/drawing/2014/main" id="{A3023A5F-E33D-4AB9-8DE6-F740E51117F9}"/>
                </a:ext>
              </a:extLst>
            </p:cNvPr>
            <p:cNvSpPr>
              <a:spLocks/>
            </p:cNvSpPr>
            <p:nvPr/>
          </p:nvSpPr>
          <p:spPr bwMode="auto">
            <a:xfrm>
              <a:off x="3086" y="3613"/>
              <a:ext cx="148" cy="341"/>
            </a:xfrm>
            <a:custGeom>
              <a:avLst/>
              <a:gdLst>
                <a:gd name="T0" fmla="*/ 122 w 132"/>
                <a:gd name="T1" fmla="*/ 234 h 304"/>
                <a:gd name="T2" fmla="*/ 70 w 132"/>
                <a:gd name="T3" fmla="*/ 183 h 304"/>
                <a:gd name="T4" fmla="*/ 70 w 132"/>
                <a:gd name="T5" fmla="*/ 0 h 304"/>
                <a:gd name="T6" fmla="*/ 0 w 132"/>
                <a:gd name="T7" fmla="*/ 35 h 304"/>
                <a:gd name="T8" fmla="*/ 0 w 132"/>
                <a:gd name="T9" fmla="*/ 182 h 304"/>
                <a:gd name="T10" fmla="*/ 122 w 132"/>
                <a:gd name="T11" fmla="*/ 304 h 304"/>
                <a:gd name="T12" fmla="*/ 132 w 132"/>
                <a:gd name="T13" fmla="*/ 304 h 304"/>
                <a:gd name="T14" fmla="*/ 132 w 132"/>
                <a:gd name="T15" fmla="*/ 234 h 304"/>
                <a:gd name="T16" fmla="*/ 122 w 132"/>
                <a:gd name="T17" fmla="*/ 23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304">
                  <a:moveTo>
                    <a:pt x="122" y="234"/>
                  </a:moveTo>
                  <a:cubicBezTo>
                    <a:pt x="94" y="234"/>
                    <a:pt x="71" y="211"/>
                    <a:pt x="70" y="183"/>
                  </a:cubicBezTo>
                  <a:cubicBezTo>
                    <a:pt x="70" y="0"/>
                    <a:pt x="70" y="0"/>
                    <a:pt x="70" y="0"/>
                  </a:cubicBezTo>
                  <a:cubicBezTo>
                    <a:pt x="0" y="35"/>
                    <a:pt x="0" y="35"/>
                    <a:pt x="0" y="35"/>
                  </a:cubicBezTo>
                  <a:cubicBezTo>
                    <a:pt x="0" y="182"/>
                    <a:pt x="0" y="182"/>
                    <a:pt x="0" y="182"/>
                  </a:cubicBezTo>
                  <a:cubicBezTo>
                    <a:pt x="0" y="249"/>
                    <a:pt x="55" y="304"/>
                    <a:pt x="122" y="304"/>
                  </a:cubicBezTo>
                  <a:cubicBezTo>
                    <a:pt x="132" y="304"/>
                    <a:pt x="132" y="304"/>
                    <a:pt x="132" y="304"/>
                  </a:cubicBezTo>
                  <a:cubicBezTo>
                    <a:pt x="132" y="234"/>
                    <a:pt x="132" y="234"/>
                    <a:pt x="132" y="234"/>
                  </a:cubicBezTo>
                  <a:lnTo>
                    <a:pt x="122" y="234"/>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0" name="Freeform 19">
              <a:extLst>
                <a:ext uri="{FF2B5EF4-FFF2-40B4-BE49-F238E27FC236}">
                  <a16:creationId xmlns:a16="http://schemas.microsoft.com/office/drawing/2014/main" id="{D16236D0-BFA5-48A2-86D0-1D9F6D60C7F3}"/>
                </a:ext>
              </a:extLst>
            </p:cNvPr>
            <p:cNvSpPr>
              <a:spLocks/>
            </p:cNvSpPr>
            <p:nvPr/>
          </p:nvSpPr>
          <p:spPr bwMode="auto">
            <a:xfrm>
              <a:off x="2480" y="3673"/>
              <a:ext cx="558" cy="266"/>
            </a:xfrm>
            <a:custGeom>
              <a:avLst/>
              <a:gdLst>
                <a:gd name="T0" fmla="*/ 0 w 558"/>
                <a:gd name="T1" fmla="*/ 0 h 266"/>
                <a:gd name="T2" fmla="*/ 0 w 558"/>
                <a:gd name="T3" fmla="*/ 126 h 266"/>
                <a:gd name="T4" fmla="*/ 278 w 558"/>
                <a:gd name="T5" fmla="*/ 266 h 266"/>
                <a:gd name="T6" fmla="*/ 558 w 558"/>
                <a:gd name="T7" fmla="*/ 126 h 266"/>
                <a:gd name="T8" fmla="*/ 558 w 558"/>
                <a:gd name="T9" fmla="*/ 2 h 266"/>
                <a:gd name="T10" fmla="*/ 279 w 558"/>
                <a:gd name="T11" fmla="*/ 141 h 266"/>
                <a:gd name="T12" fmla="*/ 0 w 558"/>
                <a:gd name="T13" fmla="*/ 0 h 266"/>
              </a:gdLst>
              <a:ahLst/>
              <a:cxnLst>
                <a:cxn ang="0">
                  <a:pos x="T0" y="T1"/>
                </a:cxn>
                <a:cxn ang="0">
                  <a:pos x="T2" y="T3"/>
                </a:cxn>
                <a:cxn ang="0">
                  <a:pos x="T4" y="T5"/>
                </a:cxn>
                <a:cxn ang="0">
                  <a:pos x="T6" y="T7"/>
                </a:cxn>
                <a:cxn ang="0">
                  <a:pos x="T8" y="T9"/>
                </a:cxn>
                <a:cxn ang="0">
                  <a:pos x="T10" y="T11"/>
                </a:cxn>
                <a:cxn ang="0">
                  <a:pos x="T12" y="T13"/>
                </a:cxn>
              </a:cxnLst>
              <a:rect l="0" t="0" r="r" b="b"/>
              <a:pathLst>
                <a:path w="558" h="266">
                  <a:moveTo>
                    <a:pt x="0" y="0"/>
                  </a:moveTo>
                  <a:lnTo>
                    <a:pt x="0" y="126"/>
                  </a:lnTo>
                  <a:lnTo>
                    <a:pt x="278" y="266"/>
                  </a:lnTo>
                  <a:lnTo>
                    <a:pt x="558" y="126"/>
                  </a:lnTo>
                  <a:lnTo>
                    <a:pt x="558" y="2"/>
                  </a:lnTo>
                  <a:lnTo>
                    <a:pt x="279" y="14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1" name="Freeform 20">
              <a:extLst>
                <a:ext uri="{FF2B5EF4-FFF2-40B4-BE49-F238E27FC236}">
                  <a16:creationId xmlns:a16="http://schemas.microsoft.com/office/drawing/2014/main" id="{D7B0D361-55AC-4BC2-83DF-4DBC506ECD31}"/>
                </a:ext>
              </a:extLst>
            </p:cNvPr>
            <p:cNvSpPr>
              <a:spLocks/>
            </p:cNvSpPr>
            <p:nvPr/>
          </p:nvSpPr>
          <p:spPr bwMode="auto">
            <a:xfrm>
              <a:off x="2195" y="3182"/>
              <a:ext cx="1127" cy="564"/>
            </a:xfrm>
            <a:custGeom>
              <a:avLst/>
              <a:gdLst>
                <a:gd name="T0" fmla="*/ 564 w 1127"/>
                <a:gd name="T1" fmla="*/ 0 h 564"/>
                <a:gd name="T2" fmla="*/ 0 w 1127"/>
                <a:gd name="T3" fmla="*/ 282 h 564"/>
                <a:gd name="T4" fmla="*/ 125 w 1127"/>
                <a:gd name="T5" fmla="*/ 344 h 564"/>
                <a:gd name="T6" fmla="*/ 387 w 1127"/>
                <a:gd name="T7" fmla="*/ 213 h 564"/>
                <a:gd name="T8" fmla="*/ 564 w 1127"/>
                <a:gd name="T9" fmla="*/ 125 h 564"/>
                <a:gd name="T10" fmla="*/ 878 w 1127"/>
                <a:gd name="T11" fmla="*/ 283 h 564"/>
                <a:gd name="T12" fmla="*/ 564 w 1127"/>
                <a:gd name="T13" fmla="*/ 439 h 564"/>
                <a:gd name="T14" fmla="*/ 303 w 1127"/>
                <a:gd name="T15" fmla="*/ 307 h 564"/>
                <a:gd name="T16" fmla="*/ 178 w 1127"/>
                <a:gd name="T17" fmla="*/ 370 h 564"/>
                <a:gd name="T18" fmla="*/ 563 w 1127"/>
                <a:gd name="T19" fmla="*/ 564 h 564"/>
                <a:gd name="T20" fmla="*/ 1127 w 1127"/>
                <a:gd name="T21" fmla="*/ 283 h 564"/>
                <a:gd name="T22" fmla="*/ 564 w 1127"/>
                <a:gd name="T23" fmla="*/ 0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7" h="564">
                  <a:moveTo>
                    <a:pt x="564" y="0"/>
                  </a:moveTo>
                  <a:lnTo>
                    <a:pt x="0" y="282"/>
                  </a:lnTo>
                  <a:lnTo>
                    <a:pt x="125" y="344"/>
                  </a:lnTo>
                  <a:lnTo>
                    <a:pt x="387" y="213"/>
                  </a:lnTo>
                  <a:lnTo>
                    <a:pt x="564" y="125"/>
                  </a:lnTo>
                  <a:lnTo>
                    <a:pt x="878" y="283"/>
                  </a:lnTo>
                  <a:lnTo>
                    <a:pt x="564" y="439"/>
                  </a:lnTo>
                  <a:lnTo>
                    <a:pt x="303" y="307"/>
                  </a:lnTo>
                  <a:lnTo>
                    <a:pt x="178" y="370"/>
                  </a:lnTo>
                  <a:lnTo>
                    <a:pt x="563" y="564"/>
                  </a:lnTo>
                  <a:lnTo>
                    <a:pt x="1127" y="283"/>
                  </a:lnTo>
                  <a:lnTo>
                    <a:pt x="5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dirty="0">
                <a:ln>
                  <a:noFill/>
                </a:ln>
                <a:solidFill>
                  <a:srgbClr val="211F26"/>
                </a:solidFill>
                <a:effectLst/>
                <a:uLnTx/>
                <a:uFillTx/>
                <a:latin typeface="Segoe UI Light"/>
              </a:endParaRPr>
            </a:p>
          </p:txBody>
        </p:sp>
      </p:grpSp>
      <p:grpSp>
        <p:nvGrpSpPr>
          <p:cNvPr id="168" name="Groep 167">
            <a:extLst>
              <a:ext uri="{FF2B5EF4-FFF2-40B4-BE49-F238E27FC236}">
                <a16:creationId xmlns:a16="http://schemas.microsoft.com/office/drawing/2014/main" id="{14E19826-5ABD-4D11-8393-D9F79EC7D7C3}"/>
              </a:ext>
            </a:extLst>
          </p:cNvPr>
          <p:cNvGrpSpPr/>
          <p:nvPr userDrawn="1"/>
        </p:nvGrpSpPr>
        <p:grpSpPr>
          <a:xfrm>
            <a:off x="10638430" y="4452438"/>
            <a:ext cx="389069" cy="319139"/>
            <a:chOff x="1310167" y="1789089"/>
            <a:chExt cx="1799575" cy="1476123"/>
          </a:xfrm>
          <a:gradFill>
            <a:gsLst>
              <a:gs pos="0">
                <a:sysClr val="window" lastClr="FFFFFF"/>
              </a:gs>
              <a:gs pos="70000">
                <a:srgbClr val="9D9FA1"/>
              </a:gs>
            </a:gsLst>
            <a:lin ang="2700000" scaled="1"/>
          </a:gradFill>
        </p:grpSpPr>
        <p:grpSp>
          <p:nvGrpSpPr>
            <p:cNvPr id="185" name="Groep 184">
              <a:extLst>
                <a:ext uri="{FF2B5EF4-FFF2-40B4-BE49-F238E27FC236}">
                  <a16:creationId xmlns:a16="http://schemas.microsoft.com/office/drawing/2014/main" id="{AE55AEE2-1DAB-4F6F-8625-010105FB55D5}"/>
                </a:ext>
              </a:extLst>
            </p:cNvPr>
            <p:cNvGrpSpPr/>
            <p:nvPr/>
          </p:nvGrpSpPr>
          <p:grpSpPr>
            <a:xfrm>
              <a:off x="1310167" y="1900014"/>
              <a:ext cx="1563561" cy="1365198"/>
              <a:chOff x="1310167" y="1900014"/>
              <a:chExt cx="1563561" cy="1365198"/>
            </a:xfrm>
            <a:grpFill/>
          </p:grpSpPr>
          <p:sp>
            <p:nvSpPr>
              <p:cNvPr id="187" name="Vrije vorm: vorm 186">
                <a:extLst>
                  <a:ext uri="{FF2B5EF4-FFF2-40B4-BE49-F238E27FC236}">
                    <a16:creationId xmlns:a16="http://schemas.microsoft.com/office/drawing/2014/main" id="{3B2A4102-9B0E-49D6-AA9D-52D9CB5D2EA8}"/>
                  </a:ext>
                </a:extLst>
              </p:cNvPr>
              <p:cNvSpPr/>
              <p:nvPr/>
            </p:nvSpPr>
            <p:spPr>
              <a:xfrm>
                <a:off x="1310167" y="2176165"/>
                <a:ext cx="1563561" cy="1089047"/>
              </a:xfrm>
              <a:custGeom>
                <a:avLst/>
                <a:gdLst>
                  <a:gd name="connsiteX0" fmla="*/ 1402926 w 1563560"/>
                  <a:gd name="connsiteY0" fmla="*/ 482681 h 1089047"/>
                  <a:gd name="connsiteX1" fmla="*/ 1367143 w 1563560"/>
                  <a:gd name="connsiteY1" fmla="*/ 481126 h 1089047"/>
                  <a:gd name="connsiteX2" fmla="*/ 1367143 w 1563560"/>
                  <a:gd name="connsiteY2" fmla="*/ 895742 h 1089047"/>
                  <a:gd name="connsiteX3" fmla="*/ 200307 w 1563560"/>
                  <a:gd name="connsiteY3" fmla="*/ 895742 h 1089047"/>
                  <a:gd name="connsiteX4" fmla="*/ 200307 w 1563560"/>
                  <a:gd name="connsiteY4" fmla="*/ 5834 h 1089047"/>
                  <a:gd name="connsiteX5" fmla="*/ 5834 w 1563560"/>
                  <a:gd name="connsiteY5" fmla="*/ 5834 h 1089047"/>
                  <a:gd name="connsiteX6" fmla="*/ 5834 w 1563560"/>
                  <a:gd name="connsiteY6" fmla="*/ 1090992 h 1089047"/>
                  <a:gd name="connsiteX7" fmla="*/ 1561616 w 1563560"/>
                  <a:gd name="connsiteY7" fmla="*/ 1090992 h 1089047"/>
                  <a:gd name="connsiteX8" fmla="*/ 1561616 w 1563560"/>
                  <a:gd name="connsiteY8" fmla="*/ 455455 h 1089047"/>
                  <a:gd name="connsiteX9" fmla="*/ 1402926 w 1563560"/>
                  <a:gd name="connsiteY9" fmla="*/ 482681 h 108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3560" h="1089047">
                    <a:moveTo>
                      <a:pt x="1402926" y="482681"/>
                    </a:moveTo>
                    <a:cubicBezTo>
                      <a:pt x="1390480" y="482681"/>
                      <a:pt x="1378812" y="481903"/>
                      <a:pt x="1367143" y="481126"/>
                    </a:cubicBezTo>
                    <a:lnTo>
                      <a:pt x="1367143" y="895742"/>
                    </a:lnTo>
                    <a:lnTo>
                      <a:pt x="200307" y="895742"/>
                    </a:lnTo>
                    <a:lnTo>
                      <a:pt x="200307" y="5834"/>
                    </a:lnTo>
                    <a:lnTo>
                      <a:pt x="5834" y="5834"/>
                    </a:lnTo>
                    <a:lnTo>
                      <a:pt x="5834" y="1090992"/>
                    </a:lnTo>
                    <a:lnTo>
                      <a:pt x="1561616" y="1090992"/>
                    </a:lnTo>
                    <a:lnTo>
                      <a:pt x="1561616" y="455455"/>
                    </a:lnTo>
                    <a:cubicBezTo>
                      <a:pt x="1511831" y="473347"/>
                      <a:pt x="1458934" y="482681"/>
                      <a:pt x="1402926" y="482681"/>
                    </a:cubicBezTo>
                    <a:close/>
                  </a:path>
                </a:pathLst>
              </a:custGeom>
              <a:grpFill/>
              <a:ln w="9525" cap="flat">
                <a:noFill/>
                <a:prstDash val="solid"/>
                <a:miter/>
              </a:ln>
            </p:spPr>
            <p:txBody>
              <a:bodyPr rtlCol="0" anchor="ct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8000" b="0" i="0" u="none" strike="noStrike" kern="0" cap="none" spc="0" normalizeH="0" baseline="0" noProof="0">
                  <a:ln>
                    <a:noFill/>
                  </a:ln>
                  <a:solidFill>
                    <a:srgbClr val="211F26"/>
                  </a:solidFill>
                  <a:effectLst/>
                  <a:uLnTx/>
                  <a:uFillTx/>
                  <a:latin typeface="Segoe UI Light"/>
                </a:endParaRPr>
              </a:p>
            </p:txBody>
          </p:sp>
          <p:sp>
            <p:nvSpPr>
              <p:cNvPr id="188" name="Vrije vorm: vorm 187">
                <a:extLst>
                  <a:ext uri="{FF2B5EF4-FFF2-40B4-BE49-F238E27FC236}">
                    <a16:creationId xmlns:a16="http://schemas.microsoft.com/office/drawing/2014/main" id="{8627C38F-9346-40C2-B986-C8E0F7AF82BC}"/>
                  </a:ext>
                </a:extLst>
              </p:cNvPr>
              <p:cNvSpPr/>
              <p:nvPr/>
            </p:nvSpPr>
            <p:spPr>
              <a:xfrm>
                <a:off x="1310167" y="1900014"/>
                <a:ext cx="1026816" cy="202252"/>
              </a:xfrm>
              <a:custGeom>
                <a:avLst/>
                <a:gdLst>
                  <a:gd name="connsiteX0" fmla="*/ 937747 w 1026815"/>
                  <a:gd name="connsiteY0" fmla="*/ 200307 h 202251"/>
                  <a:gd name="connsiteX1" fmla="*/ 1021760 w 1026815"/>
                  <a:gd name="connsiteY1" fmla="*/ 5834 h 202251"/>
                  <a:gd name="connsiteX2" fmla="*/ 5834 w 1026815"/>
                  <a:gd name="connsiteY2" fmla="*/ 5834 h 202251"/>
                  <a:gd name="connsiteX3" fmla="*/ 5834 w 1026815"/>
                  <a:gd name="connsiteY3" fmla="*/ 200307 h 202251"/>
                  <a:gd name="connsiteX4" fmla="*/ 937747 w 1026815"/>
                  <a:gd name="connsiteY4" fmla="*/ 200307 h 20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815" h="202251">
                    <a:moveTo>
                      <a:pt x="937747" y="200307"/>
                    </a:moveTo>
                    <a:cubicBezTo>
                      <a:pt x="950972" y="128741"/>
                      <a:pt x="980531" y="62620"/>
                      <a:pt x="1021760" y="5834"/>
                    </a:cubicBezTo>
                    <a:lnTo>
                      <a:pt x="5834" y="5834"/>
                    </a:lnTo>
                    <a:lnTo>
                      <a:pt x="5834" y="200307"/>
                    </a:lnTo>
                    <a:lnTo>
                      <a:pt x="937747" y="200307"/>
                    </a:lnTo>
                    <a:close/>
                  </a:path>
                </a:pathLst>
              </a:custGeom>
              <a:grpFill/>
              <a:ln w="9525" cap="flat">
                <a:noFill/>
                <a:prstDash val="solid"/>
                <a:miter/>
              </a:ln>
            </p:spPr>
            <p:txBody>
              <a:bodyPr rtlCol="0" anchor="ct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8000" b="0" i="0" u="none" strike="noStrike" kern="0" cap="none" spc="0" normalizeH="0" baseline="0" noProof="0">
                  <a:ln>
                    <a:noFill/>
                  </a:ln>
                  <a:solidFill>
                    <a:srgbClr val="211F26"/>
                  </a:solidFill>
                  <a:effectLst/>
                  <a:uLnTx/>
                  <a:uFillTx/>
                  <a:latin typeface="Segoe UI Light"/>
                </a:endParaRPr>
              </a:p>
            </p:txBody>
          </p:sp>
        </p:grpSp>
        <p:sp>
          <p:nvSpPr>
            <p:cNvPr id="186" name="Vrije vorm: vorm 185">
              <a:extLst>
                <a:ext uri="{FF2B5EF4-FFF2-40B4-BE49-F238E27FC236}">
                  <a16:creationId xmlns:a16="http://schemas.microsoft.com/office/drawing/2014/main" id="{E945BD1F-49E0-42ED-B66A-364A22D10020}"/>
                </a:ext>
              </a:extLst>
            </p:cNvPr>
            <p:cNvSpPr/>
            <p:nvPr/>
          </p:nvSpPr>
          <p:spPr>
            <a:xfrm>
              <a:off x="2316293" y="1789089"/>
              <a:ext cx="793449" cy="793449"/>
            </a:xfrm>
            <a:custGeom>
              <a:avLst/>
              <a:gdLst>
                <a:gd name="connsiteX0" fmla="*/ 396801 w 793448"/>
                <a:gd name="connsiteY0" fmla="*/ 4743 h 793448"/>
                <a:gd name="connsiteX1" fmla="*/ 4743 w 793448"/>
                <a:gd name="connsiteY1" fmla="*/ 396801 h 793448"/>
                <a:gd name="connsiteX2" fmla="*/ 396801 w 793448"/>
                <a:gd name="connsiteY2" fmla="*/ 788858 h 793448"/>
                <a:gd name="connsiteX3" fmla="*/ 788857 w 793448"/>
                <a:gd name="connsiteY3" fmla="*/ 396801 h 793448"/>
                <a:gd name="connsiteX4" fmla="*/ 396801 w 793448"/>
                <a:gd name="connsiteY4" fmla="*/ 4743 h 793448"/>
                <a:gd name="connsiteX5" fmla="*/ 649615 w 793448"/>
                <a:gd name="connsiteY5" fmla="*/ 455142 h 793448"/>
                <a:gd name="connsiteX6" fmla="*/ 455142 w 793448"/>
                <a:gd name="connsiteY6" fmla="*/ 455142 h 793448"/>
                <a:gd name="connsiteX7" fmla="*/ 455142 w 793448"/>
                <a:gd name="connsiteY7" fmla="*/ 649615 h 793448"/>
                <a:gd name="connsiteX8" fmla="*/ 338459 w 793448"/>
                <a:gd name="connsiteY8" fmla="*/ 649615 h 793448"/>
                <a:gd name="connsiteX9" fmla="*/ 338459 w 793448"/>
                <a:gd name="connsiteY9" fmla="*/ 455142 h 793448"/>
                <a:gd name="connsiteX10" fmla="*/ 143986 w 793448"/>
                <a:gd name="connsiteY10" fmla="*/ 455142 h 793448"/>
                <a:gd name="connsiteX11" fmla="*/ 143986 w 793448"/>
                <a:gd name="connsiteY11" fmla="*/ 338459 h 793448"/>
                <a:gd name="connsiteX12" fmla="*/ 338459 w 793448"/>
                <a:gd name="connsiteY12" fmla="*/ 338459 h 793448"/>
                <a:gd name="connsiteX13" fmla="*/ 338459 w 793448"/>
                <a:gd name="connsiteY13" fmla="*/ 143986 h 793448"/>
                <a:gd name="connsiteX14" fmla="*/ 455142 w 793448"/>
                <a:gd name="connsiteY14" fmla="*/ 143986 h 793448"/>
                <a:gd name="connsiteX15" fmla="*/ 455142 w 793448"/>
                <a:gd name="connsiteY15" fmla="*/ 338459 h 793448"/>
                <a:gd name="connsiteX16" fmla="*/ 649615 w 793448"/>
                <a:gd name="connsiteY16" fmla="*/ 338459 h 793448"/>
                <a:gd name="connsiteX17" fmla="*/ 649615 w 793448"/>
                <a:gd name="connsiteY17" fmla="*/ 455142 h 793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93448" h="793448">
                  <a:moveTo>
                    <a:pt x="396801" y="4743"/>
                  </a:moveTo>
                  <a:cubicBezTo>
                    <a:pt x="180547" y="4743"/>
                    <a:pt x="4743" y="180547"/>
                    <a:pt x="4743" y="396801"/>
                  </a:cubicBezTo>
                  <a:cubicBezTo>
                    <a:pt x="4743" y="613054"/>
                    <a:pt x="180547" y="788858"/>
                    <a:pt x="396801" y="788858"/>
                  </a:cubicBezTo>
                  <a:cubicBezTo>
                    <a:pt x="613054" y="788858"/>
                    <a:pt x="788857" y="613054"/>
                    <a:pt x="788857" y="396801"/>
                  </a:cubicBezTo>
                  <a:cubicBezTo>
                    <a:pt x="788857" y="180547"/>
                    <a:pt x="613054" y="4743"/>
                    <a:pt x="396801" y="4743"/>
                  </a:cubicBezTo>
                  <a:close/>
                  <a:moveTo>
                    <a:pt x="649615" y="455142"/>
                  </a:moveTo>
                  <a:lnTo>
                    <a:pt x="455142" y="455142"/>
                  </a:lnTo>
                  <a:lnTo>
                    <a:pt x="455142" y="649615"/>
                  </a:lnTo>
                  <a:lnTo>
                    <a:pt x="338459" y="649615"/>
                  </a:lnTo>
                  <a:lnTo>
                    <a:pt x="338459" y="455142"/>
                  </a:lnTo>
                  <a:lnTo>
                    <a:pt x="143986" y="455142"/>
                  </a:lnTo>
                  <a:lnTo>
                    <a:pt x="143986" y="338459"/>
                  </a:lnTo>
                  <a:lnTo>
                    <a:pt x="338459" y="338459"/>
                  </a:lnTo>
                  <a:lnTo>
                    <a:pt x="338459" y="143986"/>
                  </a:lnTo>
                  <a:lnTo>
                    <a:pt x="455142" y="143986"/>
                  </a:lnTo>
                  <a:lnTo>
                    <a:pt x="455142" y="338459"/>
                  </a:lnTo>
                  <a:lnTo>
                    <a:pt x="649615" y="338459"/>
                  </a:lnTo>
                  <a:lnTo>
                    <a:pt x="649615" y="455142"/>
                  </a:lnTo>
                  <a:close/>
                </a:path>
              </a:pathLst>
            </a:custGeom>
            <a:solidFill>
              <a:srgbClr val="1FF524"/>
            </a:solidFill>
            <a:ln w="7744" cap="flat">
              <a:noFill/>
              <a:prstDash val="solid"/>
              <a:miter/>
            </a:ln>
          </p:spPr>
          <p:txBody>
            <a:bodyPr rtlCol="0" anchor="ct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8000" b="0" i="0" u="none" strike="noStrike" kern="0" cap="none" spc="0" normalizeH="0" baseline="0" noProof="0">
                <a:ln>
                  <a:noFill/>
                </a:ln>
                <a:solidFill>
                  <a:srgbClr val="211F26"/>
                </a:solidFill>
                <a:effectLst/>
                <a:uLnTx/>
                <a:uFillTx/>
                <a:latin typeface="Segoe UI Light"/>
              </a:endParaRPr>
            </a:p>
          </p:txBody>
        </p:sp>
      </p:grpSp>
      <p:sp>
        <p:nvSpPr>
          <p:cNvPr id="149" name="Rechthoek 148">
            <a:extLst>
              <a:ext uri="{FF2B5EF4-FFF2-40B4-BE49-F238E27FC236}">
                <a16:creationId xmlns:a16="http://schemas.microsoft.com/office/drawing/2014/main" id="{422D4B0C-BEE2-4072-B0BB-29E0DB0CFB3B}"/>
              </a:ext>
            </a:extLst>
          </p:cNvPr>
          <p:cNvSpPr/>
          <p:nvPr userDrawn="1"/>
        </p:nvSpPr>
        <p:spPr>
          <a:xfrm>
            <a:off x="8002077" y="2416294"/>
            <a:ext cx="1560552" cy="1394880"/>
          </a:xfrm>
          <a:prstGeom prst="rect">
            <a:avLst/>
          </a:prstGeom>
          <a:no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50" name="Ovaal 149">
            <a:extLst>
              <a:ext uri="{FF2B5EF4-FFF2-40B4-BE49-F238E27FC236}">
                <a16:creationId xmlns:a16="http://schemas.microsoft.com/office/drawing/2014/main" id="{F5E3A984-8658-4F58-80E8-5AA86523A1B3}"/>
              </a:ext>
            </a:extLst>
          </p:cNvPr>
          <p:cNvSpPr/>
          <p:nvPr/>
        </p:nvSpPr>
        <p:spPr>
          <a:xfrm>
            <a:off x="8383926" y="2456748"/>
            <a:ext cx="796854" cy="796854"/>
          </a:xfrm>
          <a:prstGeom prst="ellipse">
            <a:avLst/>
          </a:prstGeom>
          <a:pattFill prst="wdUpDiag">
            <a:fgClr>
              <a:srgbClr val="211F26">
                <a:lumMod val="90000"/>
                <a:lumOff val="10000"/>
              </a:srgbClr>
            </a:fgClr>
            <a:bgClr>
              <a:srgbClr val="211F26"/>
            </a:bgClr>
          </a:pattFill>
          <a:ln w="19050" cap="flat" cmpd="sng" algn="ctr">
            <a:noFill/>
            <a:prstDash val="solid"/>
            <a:miter lim="800000"/>
          </a:ln>
          <a:effectLst>
            <a:outerShdw blurRad="127000" dist="127000" dir="2700000" algn="tl" rotWithShape="0">
              <a:prstClr val="black">
                <a:alpha val="40000"/>
              </a:prstClr>
            </a:outerShdw>
          </a:effectLst>
        </p:spPr>
        <p:txBody>
          <a:bodyPr rtlCol="0" anchor="ctr"/>
          <a:lstStyle/>
          <a:p>
            <a:pPr marR="0" lvl="0" indent="0" algn="ctr" defTabSz="457046" fontAlgn="auto">
              <a:lnSpc>
                <a:spcPct val="100000"/>
              </a:lnSpc>
              <a:spcBef>
                <a:spcPts val="0"/>
              </a:spcBef>
              <a:spcAft>
                <a:spcPts val="0"/>
              </a:spcAft>
              <a:buClrTx/>
              <a:buSzTx/>
              <a:buFontTx/>
              <a:buNone/>
              <a:tabLst/>
            </a:pPr>
            <a:endParaRPr kumimoji="0" lang="nl-NL" sz="3953" b="0" i="0" u="none" strike="noStrike" kern="0" cap="none" spc="0" normalizeH="0" baseline="0" noProof="0">
              <a:ln>
                <a:noFill/>
              </a:ln>
              <a:solidFill>
                <a:prstClr val="white"/>
              </a:solidFill>
              <a:effectLst/>
              <a:uLnTx/>
              <a:uFillTx/>
              <a:latin typeface="Segoe UI"/>
            </a:endParaRPr>
          </a:p>
        </p:txBody>
      </p:sp>
      <p:sp>
        <p:nvSpPr>
          <p:cNvPr id="151" name="H2">
            <a:extLst>
              <a:ext uri="{FF2B5EF4-FFF2-40B4-BE49-F238E27FC236}">
                <a16:creationId xmlns:a16="http://schemas.microsoft.com/office/drawing/2014/main" id="{A0D2E567-81AF-4E45-BC76-3259315168AA}"/>
              </a:ext>
            </a:extLst>
          </p:cNvPr>
          <p:cNvSpPr txBox="1"/>
          <p:nvPr/>
        </p:nvSpPr>
        <p:spPr>
          <a:xfrm>
            <a:off x="8009802" y="3429486"/>
            <a:ext cx="1545103" cy="117724"/>
          </a:xfrm>
          <a:prstGeom prst="rect">
            <a:avLst/>
          </a:prstGeom>
        </p:spPr>
        <p:txBody>
          <a:bodyPr wrap="square" lIns="0" tIns="0" rIns="0" bIns="0" rtlCol="0" anchor="t">
            <a:noAutofit/>
          </a:bodyPr>
          <a:lstStyle/>
          <a:p>
            <a:pPr algn="ctr" defTabSz="1217512">
              <a:spcAft>
                <a:spcPts val="600"/>
              </a:spcAft>
            </a:pP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Alles in </a:t>
            </a:r>
            <a:b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b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één huisstijl</a:t>
            </a:r>
            <a:endParaRPr lang="nl-NL" sz="1200" kern="1200"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157" name="Huisstijl/ vormgeven">
            <a:extLst>
              <a:ext uri="{FF2B5EF4-FFF2-40B4-BE49-F238E27FC236}">
                <a16:creationId xmlns:a16="http://schemas.microsoft.com/office/drawing/2014/main" id="{91557FEC-BF35-497E-A2E3-3015423F8B85}"/>
              </a:ext>
            </a:extLst>
          </p:cNvPr>
          <p:cNvGrpSpPr>
            <a:grpSpLocks noChangeAspect="1"/>
          </p:cNvGrpSpPr>
          <p:nvPr userDrawn="1"/>
        </p:nvGrpSpPr>
        <p:grpSpPr bwMode="auto">
          <a:xfrm>
            <a:off x="8622341" y="2698133"/>
            <a:ext cx="320025" cy="318034"/>
            <a:chOff x="6652" y="3058"/>
            <a:chExt cx="1125" cy="1118"/>
          </a:xfrm>
          <a:gradFill>
            <a:gsLst>
              <a:gs pos="0">
                <a:sysClr val="window" lastClr="FFFFFF"/>
              </a:gs>
              <a:gs pos="70000">
                <a:srgbClr val="9D9FA1"/>
              </a:gs>
            </a:gsLst>
            <a:lin ang="2700000" scaled="1"/>
          </a:gradFill>
        </p:grpSpPr>
        <p:sp>
          <p:nvSpPr>
            <p:cNvPr id="192" name="Freeform 5">
              <a:extLst>
                <a:ext uri="{FF2B5EF4-FFF2-40B4-BE49-F238E27FC236}">
                  <a16:creationId xmlns:a16="http://schemas.microsoft.com/office/drawing/2014/main" id="{680AFFE2-E838-49D6-AE3C-6D09DE55E7F8}"/>
                </a:ext>
              </a:extLst>
            </p:cNvPr>
            <p:cNvSpPr>
              <a:spLocks/>
            </p:cNvSpPr>
            <p:nvPr/>
          </p:nvSpPr>
          <p:spPr bwMode="auto">
            <a:xfrm>
              <a:off x="6656" y="4047"/>
              <a:ext cx="122" cy="124"/>
            </a:xfrm>
            <a:custGeom>
              <a:avLst/>
              <a:gdLst>
                <a:gd name="T0" fmla="*/ 122 w 122"/>
                <a:gd name="T1" fmla="*/ 86 h 124"/>
                <a:gd name="T2" fmla="*/ 0 w 122"/>
                <a:gd name="T3" fmla="*/ 124 h 124"/>
                <a:gd name="T4" fmla="*/ 37 w 122"/>
                <a:gd name="T5" fmla="*/ 0 h 124"/>
                <a:gd name="T6" fmla="*/ 122 w 122"/>
                <a:gd name="T7" fmla="*/ 86 h 124"/>
              </a:gdLst>
              <a:ahLst/>
              <a:cxnLst>
                <a:cxn ang="0">
                  <a:pos x="T0" y="T1"/>
                </a:cxn>
                <a:cxn ang="0">
                  <a:pos x="T2" y="T3"/>
                </a:cxn>
                <a:cxn ang="0">
                  <a:pos x="T4" y="T5"/>
                </a:cxn>
                <a:cxn ang="0">
                  <a:pos x="T6" y="T7"/>
                </a:cxn>
              </a:cxnLst>
              <a:rect l="0" t="0" r="r" b="b"/>
              <a:pathLst>
                <a:path w="122" h="124">
                  <a:moveTo>
                    <a:pt x="122" y="86"/>
                  </a:moveTo>
                  <a:lnTo>
                    <a:pt x="0" y="124"/>
                  </a:lnTo>
                  <a:lnTo>
                    <a:pt x="37" y="0"/>
                  </a:lnTo>
                  <a:lnTo>
                    <a:pt x="122" y="86"/>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3" name="Freeform 6">
              <a:extLst>
                <a:ext uri="{FF2B5EF4-FFF2-40B4-BE49-F238E27FC236}">
                  <a16:creationId xmlns:a16="http://schemas.microsoft.com/office/drawing/2014/main" id="{E1616D13-A4AF-48FF-BD7F-55EF68BA2D57}"/>
                </a:ext>
              </a:extLst>
            </p:cNvPr>
            <p:cNvSpPr>
              <a:spLocks/>
            </p:cNvSpPr>
            <p:nvPr/>
          </p:nvSpPr>
          <p:spPr bwMode="auto">
            <a:xfrm>
              <a:off x="7165" y="3576"/>
              <a:ext cx="600" cy="600"/>
            </a:xfrm>
            <a:custGeom>
              <a:avLst/>
              <a:gdLst>
                <a:gd name="T0" fmla="*/ 244 w 600"/>
                <a:gd name="T1" fmla="*/ 0 h 600"/>
                <a:gd name="T2" fmla="*/ 184 w 600"/>
                <a:gd name="T3" fmla="*/ 60 h 600"/>
                <a:gd name="T4" fmla="*/ 219 w 600"/>
                <a:gd name="T5" fmla="*/ 96 h 600"/>
                <a:gd name="T6" fmla="*/ 195 w 600"/>
                <a:gd name="T7" fmla="*/ 121 h 600"/>
                <a:gd name="T8" fmla="*/ 245 w 600"/>
                <a:gd name="T9" fmla="*/ 173 h 600"/>
                <a:gd name="T10" fmla="*/ 271 w 600"/>
                <a:gd name="T11" fmla="*/ 148 h 600"/>
                <a:gd name="T12" fmla="*/ 305 w 600"/>
                <a:gd name="T13" fmla="*/ 182 h 600"/>
                <a:gd name="T14" fmla="*/ 279 w 600"/>
                <a:gd name="T15" fmla="*/ 207 h 600"/>
                <a:gd name="T16" fmla="*/ 332 w 600"/>
                <a:gd name="T17" fmla="*/ 258 h 600"/>
                <a:gd name="T18" fmla="*/ 356 w 600"/>
                <a:gd name="T19" fmla="*/ 234 h 600"/>
                <a:gd name="T20" fmla="*/ 391 w 600"/>
                <a:gd name="T21" fmla="*/ 268 h 600"/>
                <a:gd name="T22" fmla="*/ 366 w 600"/>
                <a:gd name="T23" fmla="*/ 294 h 600"/>
                <a:gd name="T24" fmla="*/ 417 w 600"/>
                <a:gd name="T25" fmla="*/ 345 h 600"/>
                <a:gd name="T26" fmla="*/ 442 w 600"/>
                <a:gd name="T27" fmla="*/ 319 h 600"/>
                <a:gd name="T28" fmla="*/ 479 w 600"/>
                <a:gd name="T29" fmla="*/ 356 h 600"/>
                <a:gd name="T30" fmla="*/ 356 w 600"/>
                <a:gd name="T31" fmla="*/ 477 h 600"/>
                <a:gd name="T32" fmla="*/ 62 w 600"/>
                <a:gd name="T33" fmla="*/ 182 h 600"/>
                <a:gd name="T34" fmla="*/ 0 w 600"/>
                <a:gd name="T35" fmla="*/ 244 h 600"/>
                <a:gd name="T36" fmla="*/ 356 w 600"/>
                <a:gd name="T37" fmla="*/ 600 h 600"/>
                <a:gd name="T38" fmla="*/ 600 w 600"/>
                <a:gd name="T39" fmla="*/ 356 h 600"/>
                <a:gd name="T40" fmla="*/ 244 w 600"/>
                <a:gd name="T4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0" h="600">
                  <a:moveTo>
                    <a:pt x="244" y="0"/>
                  </a:moveTo>
                  <a:lnTo>
                    <a:pt x="184" y="60"/>
                  </a:lnTo>
                  <a:lnTo>
                    <a:pt x="219" y="96"/>
                  </a:lnTo>
                  <a:lnTo>
                    <a:pt x="195" y="121"/>
                  </a:lnTo>
                  <a:lnTo>
                    <a:pt x="245" y="173"/>
                  </a:lnTo>
                  <a:lnTo>
                    <a:pt x="271" y="148"/>
                  </a:lnTo>
                  <a:lnTo>
                    <a:pt x="305" y="182"/>
                  </a:lnTo>
                  <a:lnTo>
                    <a:pt x="279" y="207"/>
                  </a:lnTo>
                  <a:lnTo>
                    <a:pt x="332" y="258"/>
                  </a:lnTo>
                  <a:lnTo>
                    <a:pt x="356" y="234"/>
                  </a:lnTo>
                  <a:lnTo>
                    <a:pt x="391" y="268"/>
                  </a:lnTo>
                  <a:lnTo>
                    <a:pt x="366" y="294"/>
                  </a:lnTo>
                  <a:lnTo>
                    <a:pt x="417" y="345"/>
                  </a:lnTo>
                  <a:lnTo>
                    <a:pt x="442" y="319"/>
                  </a:lnTo>
                  <a:lnTo>
                    <a:pt x="479" y="356"/>
                  </a:lnTo>
                  <a:lnTo>
                    <a:pt x="356" y="477"/>
                  </a:lnTo>
                  <a:lnTo>
                    <a:pt x="62" y="182"/>
                  </a:lnTo>
                  <a:lnTo>
                    <a:pt x="0" y="244"/>
                  </a:lnTo>
                  <a:lnTo>
                    <a:pt x="356" y="600"/>
                  </a:lnTo>
                  <a:lnTo>
                    <a:pt x="600" y="356"/>
                  </a:lnTo>
                  <a:lnTo>
                    <a:pt x="24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4" name="Freeform 7">
              <a:extLst>
                <a:ext uri="{FF2B5EF4-FFF2-40B4-BE49-F238E27FC236}">
                  <a16:creationId xmlns:a16="http://schemas.microsoft.com/office/drawing/2014/main" id="{530671E8-D46A-4559-A957-7888DC4685DE}"/>
                </a:ext>
              </a:extLst>
            </p:cNvPr>
            <p:cNvSpPr>
              <a:spLocks/>
            </p:cNvSpPr>
            <p:nvPr/>
          </p:nvSpPr>
          <p:spPr bwMode="auto">
            <a:xfrm>
              <a:off x="6652" y="3060"/>
              <a:ext cx="601" cy="602"/>
            </a:xfrm>
            <a:custGeom>
              <a:avLst/>
              <a:gdLst>
                <a:gd name="T0" fmla="*/ 601 w 601"/>
                <a:gd name="T1" fmla="*/ 358 h 602"/>
                <a:gd name="T2" fmla="*/ 244 w 601"/>
                <a:gd name="T3" fmla="*/ 0 h 602"/>
                <a:gd name="T4" fmla="*/ 0 w 601"/>
                <a:gd name="T5" fmla="*/ 245 h 602"/>
                <a:gd name="T6" fmla="*/ 357 w 601"/>
                <a:gd name="T7" fmla="*/ 602 h 602"/>
                <a:gd name="T8" fmla="*/ 417 w 601"/>
                <a:gd name="T9" fmla="*/ 541 h 602"/>
                <a:gd name="T10" fmla="*/ 123 w 601"/>
                <a:gd name="T11" fmla="*/ 245 h 602"/>
                <a:gd name="T12" fmla="*/ 244 w 601"/>
                <a:gd name="T13" fmla="*/ 123 h 602"/>
                <a:gd name="T14" fmla="*/ 280 w 601"/>
                <a:gd name="T15" fmla="*/ 160 h 602"/>
                <a:gd name="T16" fmla="*/ 255 w 601"/>
                <a:gd name="T17" fmla="*/ 185 h 602"/>
                <a:gd name="T18" fmla="*/ 307 w 601"/>
                <a:gd name="T19" fmla="*/ 236 h 602"/>
                <a:gd name="T20" fmla="*/ 333 w 601"/>
                <a:gd name="T21" fmla="*/ 212 h 602"/>
                <a:gd name="T22" fmla="*/ 366 w 601"/>
                <a:gd name="T23" fmla="*/ 246 h 602"/>
                <a:gd name="T24" fmla="*/ 341 w 601"/>
                <a:gd name="T25" fmla="*/ 271 h 602"/>
                <a:gd name="T26" fmla="*/ 393 w 601"/>
                <a:gd name="T27" fmla="*/ 322 h 602"/>
                <a:gd name="T28" fmla="*/ 417 w 601"/>
                <a:gd name="T29" fmla="*/ 297 h 602"/>
                <a:gd name="T30" fmla="*/ 453 w 601"/>
                <a:gd name="T31" fmla="*/ 332 h 602"/>
                <a:gd name="T32" fmla="*/ 427 w 601"/>
                <a:gd name="T33" fmla="*/ 356 h 602"/>
                <a:gd name="T34" fmla="*/ 478 w 601"/>
                <a:gd name="T35" fmla="*/ 409 h 602"/>
                <a:gd name="T36" fmla="*/ 504 w 601"/>
                <a:gd name="T37" fmla="*/ 383 h 602"/>
                <a:gd name="T38" fmla="*/ 539 w 601"/>
                <a:gd name="T39" fmla="*/ 418 h 602"/>
                <a:gd name="T40" fmla="*/ 601 w 601"/>
                <a:gd name="T41" fmla="*/ 358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1" h="602">
                  <a:moveTo>
                    <a:pt x="601" y="358"/>
                  </a:moveTo>
                  <a:lnTo>
                    <a:pt x="244" y="0"/>
                  </a:lnTo>
                  <a:lnTo>
                    <a:pt x="0" y="245"/>
                  </a:lnTo>
                  <a:lnTo>
                    <a:pt x="357" y="602"/>
                  </a:lnTo>
                  <a:lnTo>
                    <a:pt x="417" y="541"/>
                  </a:lnTo>
                  <a:lnTo>
                    <a:pt x="123" y="245"/>
                  </a:lnTo>
                  <a:lnTo>
                    <a:pt x="244" y="123"/>
                  </a:lnTo>
                  <a:lnTo>
                    <a:pt x="280" y="160"/>
                  </a:lnTo>
                  <a:lnTo>
                    <a:pt x="255" y="185"/>
                  </a:lnTo>
                  <a:lnTo>
                    <a:pt x="307" y="236"/>
                  </a:lnTo>
                  <a:lnTo>
                    <a:pt x="333" y="212"/>
                  </a:lnTo>
                  <a:lnTo>
                    <a:pt x="366" y="246"/>
                  </a:lnTo>
                  <a:lnTo>
                    <a:pt x="341" y="271"/>
                  </a:lnTo>
                  <a:lnTo>
                    <a:pt x="393" y="322"/>
                  </a:lnTo>
                  <a:lnTo>
                    <a:pt x="417" y="297"/>
                  </a:lnTo>
                  <a:lnTo>
                    <a:pt x="453" y="332"/>
                  </a:lnTo>
                  <a:lnTo>
                    <a:pt x="427" y="356"/>
                  </a:lnTo>
                  <a:lnTo>
                    <a:pt x="478" y="409"/>
                  </a:lnTo>
                  <a:lnTo>
                    <a:pt x="504" y="383"/>
                  </a:lnTo>
                  <a:lnTo>
                    <a:pt x="539" y="418"/>
                  </a:lnTo>
                  <a:lnTo>
                    <a:pt x="601" y="3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5" name="Freeform 8">
              <a:extLst>
                <a:ext uri="{FF2B5EF4-FFF2-40B4-BE49-F238E27FC236}">
                  <a16:creationId xmlns:a16="http://schemas.microsoft.com/office/drawing/2014/main" id="{465C6C9B-21CA-4ECA-BEEB-E483DDB9B418}"/>
                </a:ext>
              </a:extLst>
            </p:cNvPr>
            <p:cNvSpPr>
              <a:spLocks noEditPoints="1"/>
            </p:cNvSpPr>
            <p:nvPr/>
          </p:nvSpPr>
          <p:spPr bwMode="auto">
            <a:xfrm>
              <a:off x="6731" y="3058"/>
              <a:ext cx="1046" cy="1038"/>
            </a:xfrm>
            <a:custGeom>
              <a:avLst/>
              <a:gdLst>
                <a:gd name="T0" fmla="*/ 960 w 1046"/>
                <a:gd name="T1" fmla="*/ 0 h 1038"/>
                <a:gd name="T2" fmla="*/ 0 w 1046"/>
                <a:gd name="T3" fmla="*/ 951 h 1038"/>
                <a:gd name="T4" fmla="*/ 85 w 1046"/>
                <a:gd name="T5" fmla="*/ 1038 h 1038"/>
                <a:gd name="T6" fmla="*/ 1046 w 1046"/>
                <a:gd name="T7" fmla="*/ 86 h 1038"/>
                <a:gd name="T8" fmla="*/ 960 w 1046"/>
                <a:gd name="T9" fmla="*/ 0 h 1038"/>
                <a:gd name="T10" fmla="*/ 699 w 1046"/>
                <a:gd name="T11" fmla="*/ 383 h 1038"/>
                <a:gd name="T12" fmla="*/ 663 w 1046"/>
                <a:gd name="T13" fmla="*/ 346 h 1038"/>
                <a:gd name="T14" fmla="*/ 880 w 1046"/>
                <a:gd name="T15" fmla="*/ 129 h 1038"/>
                <a:gd name="T16" fmla="*/ 916 w 1046"/>
                <a:gd name="T17" fmla="*/ 165 h 1038"/>
                <a:gd name="T18" fmla="*/ 699 w 1046"/>
                <a:gd name="T19" fmla="*/ 383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6" h="1038">
                  <a:moveTo>
                    <a:pt x="960" y="0"/>
                  </a:moveTo>
                  <a:lnTo>
                    <a:pt x="0" y="951"/>
                  </a:lnTo>
                  <a:lnTo>
                    <a:pt x="85" y="1038"/>
                  </a:lnTo>
                  <a:lnTo>
                    <a:pt x="1046" y="86"/>
                  </a:lnTo>
                  <a:lnTo>
                    <a:pt x="960" y="0"/>
                  </a:lnTo>
                  <a:close/>
                  <a:moveTo>
                    <a:pt x="699" y="383"/>
                  </a:moveTo>
                  <a:lnTo>
                    <a:pt x="663" y="346"/>
                  </a:lnTo>
                  <a:lnTo>
                    <a:pt x="880" y="129"/>
                  </a:lnTo>
                  <a:lnTo>
                    <a:pt x="916" y="165"/>
                  </a:lnTo>
                  <a:lnTo>
                    <a:pt x="699" y="3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grpSp>
      <p:sp>
        <p:nvSpPr>
          <p:cNvPr id="158" name="Rechthoek 157">
            <a:extLst>
              <a:ext uri="{FF2B5EF4-FFF2-40B4-BE49-F238E27FC236}">
                <a16:creationId xmlns:a16="http://schemas.microsoft.com/office/drawing/2014/main" id="{44E12210-B1E4-4230-968D-4E842805FB18}"/>
              </a:ext>
            </a:extLst>
          </p:cNvPr>
          <p:cNvSpPr/>
          <p:nvPr userDrawn="1"/>
        </p:nvSpPr>
        <p:spPr>
          <a:xfrm>
            <a:off x="10052688" y="2416294"/>
            <a:ext cx="1560552" cy="1394880"/>
          </a:xfrm>
          <a:prstGeom prst="rect">
            <a:avLst/>
          </a:prstGeom>
          <a:no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61" name="Ovaal 160">
            <a:extLst>
              <a:ext uri="{FF2B5EF4-FFF2-40B4-BE49-F238E27FC236}">
                <a16:creationId xmlns:a16="http://schemas.microsoft.com/office/drawing/2014/main" id="{E268E9F3-250E-4EC1-9C63-DD2E209E9CEE}"/>
              </a:ext>
            </a:extLst>
          </p:cNvPr>
          <p:cNvSpPr/>
          <p:nvPr/>
        </p:nvSpPr>
        <p:spPr>
          <a:xfrm>
            <a:off x="10434537" y="2460320"/>
            <a:ext cx="796854" cy="796854"/>
          </a:xfrm>
          <a:prstGeom prst="ellipse">
            <a:avLst/>
          </a:prstGeom>
          <a:pattFill prst="wdUpDiag">
            <a:fgClr>
              <a:srgbClr val="211F26">
                <a:lumMod val="90000"/>
                <a:lumOff val="10000"/>
              </a:srgbClr>
            </a:fgClr>
            <a:bgClr>
              <a:srgbClr val="211F26"/>
            </a:bgClr>
          </a:pattFill>
          <a:ln w="19050" cap="flat" cmpd="sng" algn="ctr">
            <a:noFill/>
            <a:prstDash val="solid"/>
            <a:miter lim="800000"/>
          </a:ln>
          <a:effectLst>
            <a:outerShdw blurRad="127000" dist="127000" dir="2700000" algn="tl" rotWithShape="0">
              <a:prstClr val="black">
                <a:alpha val="40000"/>
              </a:prstClr>
            </a:outerShdw>
          </a:effectLst>
        </p:spPr>
        <p:txBody>
          <a:bodyPr rtlCol="0" anchor="ctr"/>
          <a:lstStyle/>
          <a:p>
            <a:pPr marR="0" lvl="0" indent="0" algn="ctr" defTabSz="457046" fontAlgn="auto">
              <a:lnSpc>
                <a:spcPct val="100000"/>
              </a:lnSpc>
              <a:spcBef>
                <a:spcPts val="0"/>
              </a:spcBef>
              <a:spcAft>
                <a:spcPts val="0"/>
              </a:spcAft>
              <a:buClrTx/>
              <a:buSzTx/>
              <a:buFontTx/>
              <a:buNone/>
              <a:tabLst/>
            </a:pPr>
            <a:endParaRPr kumimoji="0" lang="nl-NL" sz="3953" b="0" i="0" u="none" strike="noStrike" kern="0" cap="none" spc="0" normalizeH="0" baseline="0" noProof="0">
              <a:ln>
                <a:noFill/>
              </a:ln>
              <a:solidFill>
                <a:prstClr val="white"/>
              </a:solidFill>
              <a:effectLst/>
              <a:uLnTx/>
              <a:uFillTx/>
              <a:latin typeface="Segoe UI"/>
            </a:endParaRPr>
          </a:p>
        </p:txBody>
      </p:sp>
      <p:sp>
        <p:nvSpPr>
          <p:cNvPr id="162" name="H2">
            <a:extLst>
              <a:ext uri="{FF2B5EF4-FFF2-40B4-BE49-F238E27FC236}">
                <a16:creationId xmlns:a16="http://schemas.microsoft.com/office/drawing/2014/main" id="{70E6EADA-50C8-44A3-8C0C-8C31238E497B}"/>
              </a:ext>
            </a:extLst>
          </p:cNvPr>
          <p:cNvSpPr txBox="1"/>
          <p:nvPr/>
        </p:nvSpPr>
        <p:spPr>
          <a:xfrm>
            <a:off x="9890306" y="3431168"/>
            <a:ext cx="1885316" cy="117724"/>
          </a:xfrm>
          <a:prstGeom prst="rect">
            <a:avLst/>
          </a:prstGeom>
        </p:spPr>
        <p:txBody>
          <a:bodyPr wrap="square" lIns="0" tIns="0" rIns="0" bIns="0" rtlCol="0" anchor="t">
            <a:noAutofit/>
          </a:bodyPr>
          <a:lstStyle/>
          <a:p>
            <a:pPr algn="ctr" defTabSz="1217512">
              <a:spcAft>
                <a:spcPts val="600"/>
              </a:spcAft>
            </a:pP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Impactvolle </a:t>
            </a:r>
            <a:b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b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slides</a:t>
            </a:r>
            <a:endParaRPr lang="nl-NL" sz="1200" kern="1200"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169" name="Kwaliteit">
            <a:extLst>
              <a:ext uri="{FF2B5EF4-FFF2-40B4-BE49-F238E27FC236}">
                <a16:creationId xmlns:a16="http://schemas.microsoft.com/office/drawing/2014/main" id="{E3F02A65-B177-453E-B629-DE45DEE46D40}"/>
              </a:ext>
            </a:extLst>
          </p:cNvPr>
          <p:cNvGrpSpPr>
            <a:grpSpLocks noChangeAspect="1"/>
          </p:cNvGrpSpPr>
          <p:nvPr userDrawn="1"/>
        </p:nvGrpSpPr>
        <p:grpSpPr bwMode="auto">
          <a:xfrm>
            <a:off x="10624433" y="2666366"/>
            <a:ext cx="417062" cy="414092"/>
            <a:chOff x="4707" y="1042"/>
            <a:chExt cx="1124" cy="1116"/>
          </a:xfrm>
          <a:gradFill>
            <a:gsLst>
              <a:gs pos="0">
                <a:sysClr val="window" lastClr="FFFFFF"/>
              </a:gs>
              <a:gs pos="70000">
                <a:srgbClr val="9D9FA1"/>
              </a:gs>
            </a:gsLst>
            <a:lin ang="2700000" scaled="1"/>
          </a:gradFill>
        </p:grpSpPr>
        <p:sp>
          <p:nvSpPr>
            <p:cNvPr id="180" name="Freeform 44">
              <a:extLst>
                <a:ext uri="{FF2B5EF4-FFF2-40B4-BE49-F238E27FC236}">
                  <a16:creationId xmlns:a16="http://schemas.microsoft.com/office/drawing/2014/main" id="{0A689BAA-03D6-431C-9984-9BA4BC481532}"/>
                </a:ext>
              </a:extLst>
            </p:cNvPr>
            <p:cNvSpPr>
              <a:spLocks/>
            </p:cNvSpPr>
            <p:nvPr/>
          </p:nvSpPr>
          <p:spPr bwMode="auto">
            <a:xfrm>
              <a:off x="4707" y="1716"/>
              <a:ext cx="503" cy="442"/>
            </a:xfrm>
            <a:custGeom>
              <a:avLst/>
              <a:gdLst>
                <a:gd name="T0" fmla="*/ 405 w 451"/>
                <a:gd name="T1" fmla="*/ 136 h 396"/>
                <a:gd name="T2" fmla="*/ 382 w 451"/>
                <a:gd name="T3" fmla="*/ 129 h 396"/>
                <a:gd name="T4" fmla="*/ 264 w 451"/>
                <a:gd name="T5" fmla="*/ 250 h 396"/>
                <a:gd name="T6" fmla="*/ 264 w 451"/>
                <a:gd name="T7" fmla="*/ 197 h 396"/>
                <a:gd name="T8" fmla="*/ 264 w 451"/>
                <a:gd name="T9" fmla="*/ 137 h 396"/>
                <a:gd name="T10" fmla="*/ 204 w 451"/>
                <a:gd name="T11" fmla="*/ 137 h 396"/>
                <a:gd name="T12" fmla="*/ 144 w 451"/>
                <a:gd name="T13" fmla="*/ 137 h 396"/>
                <a:gd name="T14" fmla="*/ 238 w 451"/>
                <a:gd name="T15" fmla="*/ 44 h 396"/>
                <a:gd name="T16" fmla="*/ 197 w 451"/>
                <a:gd name="T17" fmla="*/ 0 h 396"/>
                <a:gd name="T18" fmla="*/ 0 w 451"/>
                <a:gd name="T19" fmla="*/ 197 h 396"/>
                <a:gd name="T20" fmla="*/ 204 w 451"/>
                <a:gd name="T21" fmla="*/ 197 h 396"/>
                <a:gd name="T22" fmla="*/ 204 w 451"/>
                <a:gd name="T23" fmla="*/ 396 h 396"/>
                <a:gd name="T24" fmla="*/ 451 w 451"/>
                <a:gd name="T25" fmla="*/ 145 h 396"/>
                <a:gd name="T26" fmla="*/ 405 w 451"/>
                <a:gd name="T27" fmla="*/ 13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1" h="396">
                  <a:moveTo>
                    <a:pt x="405" y="136"/>
                  </a:moveTo>
                  <a:cubicBezTo>
                    <a:pt x="397" y="134"/>
                    <a:pt x="390" y="131"/>
                    <a:pt x="382" y="129"/>
                  </a:cubicBezTo>
                  <a:cubicBezTo>
                    <a:pt x="264" y="250"/>
                    <a:pt x="264" y="250"/>
                    <a:pt x="264" y="250"/>
                  </a:cubicBezTo>
                  <a:cubicBezTo>
                    <a:pt x="264" y="197"/>
                    <a:pt x="264" y="197"/>
                    <a:pt x="264" y="197"/>
                  </a:cubicBezTo>
                  <a:cubicBezTo>
                    <a:pt x="264" y="137"/>
                    <a:pt x="264" y="137"/>
                    <a:pt x="264" y="137"/>
                  </a:cubicBezTo>
                  <a:cubicBezTo>
                    <a:pt x="204" y="137"/>
                    <a:pt x="204" y="137"/>
                    <a:pt x="204" y="137"/>
                  </a:cubicBezTo>
                  <a:cubicBezTo>
                    <a:pt x="144" y="137"/>
                    <a:pt x="144" y="137"/>
                    <a:pt x="144" y="137"/>
                  </a:cubicBezTo>
                  <a:cubicBezTo>
                    <a:pt x="238" y="44"/>
                    <a:pt x="238" y="44"/>
                    <a:pt x="238" y="44"/>
                  </a:cubicBezTo>
                  <a:cubicBezTo>
                    <a:pt x="223" y="30"/>
                    <a:pt x="209" y="15"/>
                    <a:pt x="197" y="0"/>
                  </a:cubicBezTo>
                  <a:cubicBezTo>
                    <a:pt x="0" y="197"/>
                    <a:pt x="0" y="197"/>
                    <a:pt x="0" y="197"/>
                  </a:cubicBezTo>
                  <a:cubicBezTo>
                    <a:pt x="204" y="197"/>
                    <a:pt x="204" y="197"/>
                    <a:pt x="204" y="197"/>
                  </a:cubicBezTo>
                  <a:cubicBezTo>
                    <a:pt x="204" y="396"/>
                    <a:pt x="204" y="396"/>
                    <a:pt x="204" y="396"/>
                  </a:cubicBezTo>
                  <a:cubicBezTo>
                    <a:pt x="451" y="145"/>
                    <a:pt x="451" y="145"/>
                    <a:pt x="451" y="145"/>
                  </a:cubicBezTo>
                  <a:cubicBezTo>
                    <a:pt x="435" y="143"/>
                    <a:pt x="420" y="140"/>
                    <a:pt x="405"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81" name="Freeform 45">
              <a:extLst>
                <a:ext uri="{FF2B5EF4-FFF2-40B4-BE49-F238E27FC236}">
                  <a16:creationId xmlns:a16="http://schemas.microsoft.com/office/drawing/2014/main" id="{664A3AFF-3165-43B8-9928-645A2531B2DD}"/>
                </a:ext>
              </a:extLst>
            </p:cNvPr>
            <p:cNvSpPr>
              <a:spLocks/>
            </p:cNvSpPr>
            <p:nvPr/>
          </p:nvSpPr>
          <p:spPr bwMode="auto">
            <a:xfrm>
              <a:off x="5329" y="1719"/>
              <a:ext cx="502" cy="439"/>
            </a:xfrm>
            <a:custGeom>
              <a:avLst/>
              <a:gdLst>
                <a:gd name="T0" fmla="*/ 450 w 450"/>
                <a:gd name="T1" fmla="*/ 194 h 393"/>
                <a:gd name="T2" fmla="*/ 256 w 450"/>
                <a:gd name="T3" fmla="*/ 0 h 393"/>
                <a:gd name="T4" fmla="*/ 215 w 450"/>
                <a:gd name="T5" fmla="*/ 44 h 393"/>
                <a:gd name="T6" fmla="*/ 306 w 450"/>
                <a:gd name="T7" fmla="*/ 134 h 393"/>
                <a:gd name="T8" fmla="*/ 246 w 450"/>
                <a:gd name="T9" fmla="*/ 134 h 393"/>
                <a:gd name="T10" fmla="*/ 186 w 450"/>
                <a:gd name="T11" fmla="*/ 134 h 393"/>
                <a:gd name="T12" fmla="*/ 186 w 450"/>
                <a:gd name="T13" fmla="*/ 194 h 393"/>
                <a:gd name="T14" fmla="*/ 186 w 450"/>
                <a:gd name="T15" fmla="*/ 246 h 393"/>
                <a:gd name="T16" fmla="*/ 69 w 450"/>
                <a:gd name="T17" fmla="*/ 127 h 393"/>
                <a:gd name="T18" fmla="*/ 46 w 450"/>
                <a:gd name="T19" fmla="*/ 134 h 393"/>
                <a:gd name="T20" fmla="*/ 0 w 450"/>
                <a:gd name="T21" fmla="*/ 143 h 393"/>
                <a:gd name="T22" fmla="*/ 10 w 450"/>
                <a:gd name="T23" fmla="*/ 152 h 393"/>
                <a:gd name="T24" fmla="*/ 247 w 450"/>
                <a:gd name="T25" fmla="*/ 393 h 393"/>
                <a:gd name="T26" fmla="*/ 246 w 450"/>
                <a:gd name="T27" fmla="*/ 194 h 393"/>
                <a:gd name="T28" fmla="*/ 450 w 450"/>
                <a:gd name="T29" fmla="*/ 194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0" h="393">
                  <a:moveTo>
                    <a:pt x="450" y="194"/>
                  </a:moveTo>
                  <a:cubicBezTo>
                    <a:pt x="256" y="0"/>
                    <a:pt x="256" y="0"/>
                    <a:pt x="256" y="0"/>
                  </a:cubicBezTo>
                  <a:cubicBezTo>
                    <a:pt x="244" y="16"/>
                    <a:pt x="230" y="30"/>
                    <a:pt x="215" y="44"/>
                  </a:cubicBezTo>
                  <a:cubicBezTo>
                    <a:pt x="306" y="134"/>
                    <a:pt x="306" y="134"/>
                    <a:pt x="306" y="134"/>
                  </a:cubicBezTo>
                  <a:cubicBezTo>
                    <a:pt x="246" y="134"/>
                    <a:pt x="246" y="134"/>
                    <a:pt x="246" y="134"/>
                  </a:cubicBezTo>
                  <a:cubicBezTo>
                    <a:pt x="186" y="134"/>
                    <a:pt x="186" y="134"/>
                    <a:pt x="186" y="134"/>
                  </a:cubicBezTo>
                  <a:cubicBezTo>
                    <a:pt x="186" y="194"/>
                    <a:pt x="186" y="194"/>
                    <a:pt x="186" y="194"/>
                  </a:cubicBezTo>
                  <a:cubicBezTo>
                    <a:pt x="186" y="246"/>
                    <a:pt x="186" y="246"/>
                    <a:pt x="186" y="246"/>
                  </a:cubicBezTo>
                  <a:cubicBezTo>
                    <a:pt x="69" y="127"/>
                    <a:pt x="69" y="127"/>
                    <a:pt x="69" y="127"/>
                  </a:cubicBezTo>
                  <a:cubicBezTo>
                    <a:pt x="62" y="130"/>
                    <a:pt x="54" y="132"/>
                    <a:pt x="46" y="134"/>
                  </a:cubicBezTo>
                  <a:cubicBezTo>
                    <a:pt x="31" y="138"/>
                    <a:pt x="16" y="141"/>
                    <a:pt x="0" y="143"/>
                  </a:cubicBezTo>
                  <a:cubicBezTo>
                    <a:pt x="10" y="152"/>
                    <a:pt x="10" y="152"/>
                    <a:pt x="10" y="152"/>
                  </a:cubicBezTo>
                  <a:cubicBezTo>
                    <a:pt x="247" y="393"/>
                    <a:pt x="247" y="393"/>
                    <a:pt x="247" y="393"/>
                  </a:cubicBezTo>
                  <a:cubicBezTo>
                    <a:pt x="246" y="194"/>
                    <a:pt x="246" y="194"/>
                    <a:pt x="246" y="194"/>
                  </a:cubicBezTo>
                  <a:lnTo>
                    <a:pt x="45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82" name="Freeform 46">
              <a:extLst>
                <a:ext uri="{FF2B5EF4-FFF2-40B4-BE49-F238E27FC236}">
                  <a16:creationId xmlns:a16="http://schemas.microsoft.com/office/drawing/2014/main" id="{AA4C43D9-C505-42DF-806C-375CAB59F458}"/>
                </a:ext>
              </a:extLst>
            </p:cNvPr>
            <p:cNvSpPr>
              <a:spLocks noEditPoints="1"/>
            </p:cNvSpPr>
            <p:nvPr/>
          </p:nvSpPr>
          <p:spPr bwMode="auto">
            <a:xfrm>
              <a:off x="5038" y="1207"/>
              <a:ext cx="462" cy="462"/>
            </a:xfrm>
            <a:custGeom>
              <a:avLst/>
              <a:gdLst>
                <a:gd name="T0" fmla="*/ 207 w 414"/>
                <a:gd name="T1" fmla="*/ 60 h 413"/>
                <a:gd name="T2" fmla="*/ 354 w 414"/>
                <a:gd name="T3" fmla="*/ 207 h 413"/>
                <a:gd name="T4" fmla="*/ 207 w 414"/>
                <a:gd name="T5" fmla="*/ 353 h 413"/>
                <a:gd name="T6" fmla="*/ 60 w 414"/>
                <a:gd name="T7" fmla="*/ 207 h 413"/>
                <a:gd name="T8" fmla="*/ 207 w 414"/>
                <a:gd name="T9" fmla="*/ 60 h 413"/>
                <a:gd name="T10" fmla="*/ 207 w 414"/>
                <a:gd name="T11" fmla="*/ 0 h 413"/>
                <a:gd name="T12" fmla="*/ 0 w 414"/>
                <a:gd name="T13" fmla="*/ 207 h 413"/>
                <a:gd name="T14" fmla="*/ 207 w 414"/>
                <a:gd name="T15" fmla="*/ 413 h 413"/>
                <a:gd name="T16" fmla="*/ 414 w 414"/>
                <a:gd name="T17" fmla="*/ 207 h 413"/>
                <a:gd name="T18" fmla="*/ 207 w 414"/>
                <a:gd name="T19"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4" h="413">
                  <a:moveTo>
                    <a:pt x="207" y="60"/>
                  </a:moveTo>
                  <a:cubicBezTo>
                    <a:pt x="288" y="60"/>
                    <a:pt x="354" y="126"/>
                    <a:pt x="354" y="207"/>
                  </a:cubicBezTo>
                  <a:cubicBezTo>
                    <a:pt x="354" y="288"/>
                    <a:pt x="288" y="353"/>
                    <a:pt x="207" y="353"/>
                  </a:cubicBezTo>
                  <a:cubicBezTo>
                    <a:pt x="126" y="353"/>
                    <a:pt x="60" y="288"/>
                    <a:pt x="60" y="207"/>
                  </a:cubicBezTo>
                  <a:cubicBezTo>
                    <a:pt x="60" y="126"/>
                    <a:pt x="126" y="60"/>
                    <a:pt x="207" y="60"/>
                  </a:cubicBezTo>
                  <a:moveTo>
                    <a:pt x="207" y="0"/>
                  </a:moveTo>
                  <a:cubicBezTo>
                    <a:pt x="93" y="0"/>
                    <a:pt x="0" y="93"/>
                    <a:pt x="0" y="207"/>
                  </a:cubicBezTo>
                  <a:cubicBezTo>
                    <a:pt x="0" y="321"/>
                    <a:pt x="93" y="413"/>
                    <a:pt x="207" y="413"/>
                  </a:cubicBezTo>
                  <a:cubicBezTo>
                    <a:pt x="321" y="413"/>
                    <a:pt x="414" y="321"/>
                    <a:pt x="414" y="207"/>
                  </a:cubicBezTo>
                  <a:cubicBezTo>
                    <a:pt x="414" y="93"/>
                    <a:pt x="321" y="0"/>
                    <a:pt x="207" y="0"/>
                  </a:cubicBez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83" name="Freeform 47">
              <a:extLst>
                <a:ext uri="{FF2B5EF4-FFF2-40B4-BE49-F238E27FC236}">
                  <a16:creationId xmlns:a16="http://schemas.microsoft.com/office/drawing/2014/main" id="{9F70A261-D390-4D2C-BDDD-1BC0C5DD7219}"/>
                </a:ext>
              </a:extLst>
            </p:cNvPr>
            <p:cNvSpPr>
              <a:spLocks/>
            </p:cNvSpPr>
            <p:nvPr/>
          </p:nvSpPr>
          <p:spPr bwMode="auto">
            <a:xfrm>
              <a:off x="4877" y="1462"/>
              <a:ext cx="790" cy="373"/>
            </a:xfrm>
            <a:custGeom>
              <a:avLst/>
              <a:gdLst>
                <a:gd name="T0" fmla="*/ 621 w 709"/>
                <a:gd name="T1" fmla="*/ 0 h 334"/>
                <a:gd name="T2" fmla="*/ 569 w 709"/>
                <a:gd name="T3" fmla="*/ 137 h 334"/>
                <a:gd name="T4" fmla="*/ 528 w 709"/>
                <a:gd name="T5" fmla="*/ 181 h 334"/>
                <a:gd name="T6" fmla="*/ 355 w 709"/>
                <a:gd name="T7" fmla="*/ 245 h 334"/>
                <a:gd name="T8" fmla="*/ 178 w 709"/>
                <a:gd name="T9" fmla="*/ 178 h 334"/>
                <a:gd name="T10" fmla="*/ 148 w 709"/>
                <a:gd name="T11" fmla="*/ 147 h 334"/>
                <a:gd name="T12" fmla="*/ 89 w 709"/>
                <a:gd name="T13" fmla="*/ 0 h 334"/>
                <a:gd name="T14" fmla="*/ 0 w 709"/>
                <a:gd name="T15" fmla="*/ 0 h 334"/>
                <a:gd name="T16" fmla="*/ 75 w 709"/>
                <a:gd name="T17" fmla="*/ 197 h 334"/>
                <a:gd name="T18" fmla="*/ 116 w 709"/>
                <a:gd name="T19" fmla="*/ 241 h 334"/>
                <a:gd name="T20" fmla="*/ 263 w 709"/>
                <a:gd name="T21" fmla="*/ 322 h 334"/>
                <a:gd name="T22" fmla="*/ 332 w 709"/>
                <a:gd name="T23" fmla="*/ 333 h 334"/>
                <a:gd name="T24" fmla="*/ 355 w 709"/>
                <a:gd name="T25" fmla="*/ 334 h 334"/>
                <a:gd name="T26" fmla="*/ 374 w 709"/>
                <a:gd name="T27" fmla="*/ 333 h 334"/>
                <a:gd name="T28" fmla="*/ 442 w 709"/>
                <a:gd name="T29" fmla="*/ 323 h 334"/>
                <a:gd name="T30" fmla="*/ 591 w 709"/>
                <a:gd name="T31" fmla="*/ 244 h 334"/>
                <a:gd name="T32" fmla="*/ 632 w 709"/>
                <a:gd name="T33" fmla="*/ 200 h 334"/>
                <a:gd name="T34" fmla="*/ 709 w 709"/>
                <a:gd name="T35" fmla="*/ 0 h 334"/>
                <a:gd name="T36" fmla="*/ 621 w 709"/>
                <a:gd name="T3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9" h="334">
                  <a:moveTo>
                    <a:pt x="621" y="0"/>
                  </a:moveTo>
                  <a:cubicBezTo>
                    <a:pt x="617" y="51"/>
                    <a:pt x="598" y="98"/>
                    <a:pt x="569" y="137"/>
                  </a:cubicBezTo>
                  <a:cubicBezTo>
                    <a:pt x="557" y="153"/>
                    <a:pt x="543" y="168"/>
                    <a:pt x="528" y="181"/>
                  </a:cubicBezTo>
                  <a:cubicBezTo>
                    <a:pt x="482" y="221"/>
                    <a:pt x="421" y="245"/>
                    <a:pt x="355" y="245"/>
                  </a:cubicBezTo>
                  <a:cubicBezTo>
                    <a:pt x="287" y="245"/>
                    <a:pt x="225" y="220"/>
                    <a:pt x="178" y="178"/>
                  </a:cubicBezTo>
                  <a:cubicBezTo>
                    <a:pt x="167" y="169"/>
                    <a:pt x="157" y="158"/>
                    <a:pt x="148" y="147"/>
                  </a:cubicBezTo>
                  <a:cubicBezTo>
                    <a:pt x="115" y="106"/>
                    <a:pt x="94" y="55"/>
                    <a:pt x="89" y="0"/>
                  </a:cubicBezTo>
                  <a:cubicBezTo>
                    <a:pt x="0" y="0"/>
                    <a:pt x="0" y="0"/>
                    <a:pt x="0" y="0"/>
                  </a:cubicBezTo>
                  <a:cubicBezTo>
                    <a:pt x="5" y="74"/>
                    <a:pt x="32" y="142"/>
                    <a:pt x="75" y="197"/>
                  </a:cubicBezTo>
                  <a:cubicBezTo>
                    <a:pt x="87" y="213"/>
                    <a:pt x="101" y="228"/>
                    <a:pt x="116" y="241"/>
                  </a:cubicBezTo>
                  <a:cubicBezTo>
                    <a:pt x="157" y="279"/>
                    <a:pt x="208" y="307"/>
                    <a:pt x="263" y="322"/>
                  </a:cubicBezTo>
                  <a:cubicBezTo>
                    <a:pt x="286" y="328"/>
                    <a:pt x="309" y="332"/>
                    <a:pt x="332" y="333"/>
                  </a:cubicBezTo>
                  <a:cubicBezTo>
                    <a:pt x="340" y="334"/>
                    <a:pt x="347" y="334"/>
                    <a:pt x="355" y="334"/>
                  </a:cubicBezTo>
                  <a:cubicBezTo>
                    <a:pt x="361" y="334"/>
                    <a:pt x="368" y="334"/>
                    <a:pt x="374" y="333"/>
                  </a:cubicBezTo>
                  <a:cubicBezTo>
                    <a:pt x="397" y="332"/>
                    <a:pt x="420" y="329"/>
                    <a:pt x="442" y="323"/>
                  </a:cubicBezTo>
                  <a:cubicBezTo>
                    <a:pt x="498" y="309"/>
                    <a:pt x="549" y="281"/>
                    <a:pt x="591" y="244"/>
                  </a:cubicBezTo>
                  <a:cubicBezTo>
                    <a:pt x="606" y="230"/>
                    <a:pt x="620" y="216"/>
                    <a:pt x="632" y="200"/>
                  </a:cubicBezTo>
                  <a:cubicBezTo>
                    <a:pt x="677" y="145"/>
                    <a:pt x="705" y="76"/>
                    <a:pt x="709" y="0"/>
                  </a:cubicBez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84" name="Freeform 48">
              <a:extLst>
                <a:ext uri="{FF2B5EF4-FFF2-40B4-BE49-F238E27FC236}">
                  <a16:creationId xmlns:a16="http://schemas.microsoft.com/office/drawing/2014/main" id="{CA21D94A-7A65-4E7C-8F08-323AB7D65404}"/>
                </a:ext>
              </a:extLst>
            </p:cNvPr>
            <p:cNvSpPr>
              <a:spLocks/>
            </p:cNvSpPr>
            <p:nvPr/>
          </p:nvSpPr>
          <p:spPr bwMode="auto">
            <a:xfrm>
              <a:off x="4877" y="1042"/>
              <a:ext cx="790" cy="373"/>
            </a:xfrm>
            <a:custGeom>
              <a:avLst/>
              <a:gdLst>
                <a:gd name="T0" fmla="*/ 89 w 709"/>
                <a:gd name="T1" fmla="*/ 334 h 334"/>
                <a:gd name="T2" fmla="*/ 355 w 709"/>
                <a:gd name="T3" fmla="*/ 88 h 334"/>
                <a:gd name="T4" fmla="*/ 621 w 709"/>
                <a:gd name="T5" fmla="*/ 334 h 334"/>
                <a:gd name="T6" fmla="*/ 709 w 709"/>
                <a:gd name="T7" fmla="*/ 334 h 334"/>
                <a:gd name="T8" fmla="*/ 355 w 709"/>
                <a:gd name="T9" fmla="*/ 0 h 334"/>
                <a:gd name="T10" fmla="*/ 0 w 709"/>
                <a:gd name="T11" fmla="*/ 334 h 334"/>
                <a:gd name="T12" fmla="*/ 89 w 709"/>
                <a:gd name="T13" fmla="*/ 334 h 334"/>
              </a:gdLst>
              <a:ahLst/>
              <a:cxnLst>
                <a:cxn ang="0">
                  <a:pos x="T0" y="T1"/>
                </a:cxn>
                <a:cxn ang="0">
                  <a:pos x="T2" y="T3"/>
                </a:cxn>
                <a:cxn ang="0">
                  <a:pos x="T4" y="T5"/>
                </a:cxn>
                <a:cxn ang="0">
                  <a:pos x="T6" y="T7"/>
                </a:cxn>
                <a:cxn ang="0">
                  <a:pos x="T8" y="T9"/>
                </a:cxn>
                <a:cxn ang="0">
                  <a:pos x="T10" y="T11"/>
                </a:cxn>
                <a:cxn ang="0">
                  <a:pos x="T12" y="T13"/>
                </a:cxn>
              </a:cxnLst>
              <a:rect l="0" t="0" r="r" b="b"/>
              <a:pathLst>
                <a:path w="709" h="334">
                  <a:moveTo>
                    <a:pt x="89" y="334"/>
                  </a:moveTo>
                  <a:cubicBezTo>
                    <a:pt x="100" y="197"/>
                    <a:pt x="215" y="88"/>
                    <a:pt x="355" y="88"/>
                  </a:cubicBezTo>
                  <a:cubicBezTo>
                    <a:pt x="495" y="88"/>
                    <a:pt x="610" y="197"/>
                    <a:pt x="621" y="334"/>
                  </a:cubicBezTo>
                  <a:cubicBezTo>
                    <a:pt x="709" y="334"/>
                    <a:pt x="709" y="334"/>
                    <a:pt x="709" y="334"/>
                  </a:cubicBezTo>
                  <a:cubicBezTo>
                    <a:pt x="699" y="148"/>
                    <a:pt x="544" y="0"/>
                    <a:pt x="355" y="0"/>
                  </a:cubicBezTo>
                  <a:cubicBezTo>
                    <a:pt x="166" y="0"/>
                    <a:pt x="11" y="148"/>
                    <a:pt x="0" y="334"/>
                  </a:cubicBezTo>
                  <a:lnTo>
                    <a:pt x="89" y="3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grpSp>
      <p:sp>
        <p:nvSpPr>
          <p:cNvPr id="147" name="Rechthoek 146">
            <a:extLst>
              <a:ext uri="{FF2B5EF4-FFF2-40B4-BE49-F238E27FC236}">
                <a16:creationId xmlns:a16="http://schemas.microsoft.com/office/drawing/2014/main" id="{08BB122A-F307-4DE7-AACE-68C890A3572D}"/>
              </a:ext>
            </a:extLst>
          </p:cNvPr>
          <p:cNvSpPr/>
          <p:nvPr userDrawn="1"/>
        </p:nvSpPr>
        <p:spPr>
          <a:xfrm>
            <a:off x="8002077" y="669189"/>
            <a:ext cx="1560552" cy="1394880"/>
          </a:xfrm>
          <a:prstGeom prst="rect">
            <a:avLst/>
          </a:prstGeom>
          <a:no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48" name="Rechthoek 147">
            <a:extLst>
              <a:ext uri="{FF2B5EF4-FFF2-40B4-BE49-F238E27FC236}">
                <a16:creationId xmlns:a16="http://schemas.microsoft.com/office/drawing/2014/main" id="{663EB4EC-DC7E-4792-8325-37764E2ED36E}"/>
              </a:ext>
            </a:extLst>
          </p:cNvPr>
          <p:cNvSpPr/>
          <p:nvPr userDrawn="1"/>
        </p:nvSpPr>
        <p:spPr>
          <a:xfrm>
            <a:off x="10052688" y="669189"/>
            <a:ext cx="1560552" cy="1394880"/>
          </a:xfrm>
          <a:prstGeom prst="rect">
            <a:avLst/>
          </a:prstGeom>
          <a:noFill/>
          <a:ln w="12700" cap="flat" cmpd="sng" algn="ctr">
            <a:noFill/>
            <a:prstDash val="solid"/>
            <a:miter lim="800000"/>
          </a:ln>
          <a:effectLst/>
        </p:spPr>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marR="0" lvl="0" indent="0" algn="ctr" fontAlgn="auto">
              <a:lnSpc>
                <a:spcPct val="90000"/>
              </a:lnSpc>
              <a:spcBef>
                <a:spcPts val="600"/>
              </a:spcBef>
              <a:spcAft>
                <a:spcPts val="600"/>
              </a:spcAft>
              <a:buClrTx/>
              <a:buSzTx/>
              <a:buFontTx/>
              <a:buNone/>
              <a:tabLst/>
            </a:pPr>
            <a:endParaRPr kumimoji="0" lang="nl-NL" sz="1400" b="0" i="0" u="none" strike="noStrike" kern="0" cap="all"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52" name="Ovaal 151">
            <a:extLst>
              <a:ext uri="{FF2B5EF4-FFF2-40B4-BE49-F238E27FC236}">
                <a16:creationId xmlns:a16="http://schemas.microsoft.com/office/drawing/2014/main" id="{96EA5FA2-2340-4217-9F0B-D2AC4AD4E895}"/>
              </a:ext>
            </a:extLst>
          </p:cNvPr>
          <p:cNvSpPr/>
          <p:nvPr/>
        </p:nvSpPr>
        <p:spPr>
          <a:xfrm>
            <a:off x="10434536" y="727881"/>
            <a:ext cx="796856" cy="796854"/>
          </a:xfrm>
          <a:prstGeom prst="ellipse">
            <a:avLst/>
          </a:prstGeom>
          <a:pattFill prst="wdUpDiag">
            <a:fgClr>
              <a:srgbClr val="211F26">
                <a:lumMod val="90000"/>
                <a:lumOff val="10000"/>
              </a:srgbClr>
            </a:fgClr>
            <a:bgClr>
              <a:srgbClr val="211F26"/>
            </a:bgClr>
          </a:pattFill>
          <a:ln w="19050" cap="flat" cmpd="sng" algn="ctr">
            <a:noFill/>
            <a:prstDash val="solid"/>
            <a:miter lim="800000"/>
          </a:ln>
          <a:effectLst>
            <a:outerShdw blurRad="127000" dist="127000" dir="2700000" algn="tl" rotWithShape="0">
              <a:prstClr val="black">
                <a:alpha val="40000"/>
              </a:prstClr>
            </a:outerShdw>
          </a:effectLst>
        </p:spPr>
        <p:txBody>
          <a:bodyPr rtlCol="0" anchor="ctr"/>
          <a:lstStyle/>
          <a:p>
            <a:pPr marR="0" lvl="0" indent="0" algn="ctr" defTabSz="457046" fontAlgn="auto">
              <a:lnSpc>
                <a:spcPct val="100000"/>
              </a:lnSpc>
              <a:spcBef>
                <a:spcPts val="0"/>
              </a:spcBef>
              <a:spcAft>
                <a:spcPts val="0"/>
              </a:spcAft>
              <a:buClrTx/>
              <a:buSzTx/>
              <a:buFontTx/>
              <a:buNone/>
              <a:tabLst/>
            </a:pPr>
            <a:endParaRPr kumimoji="0" lang="nl-NL" sz="3953" b="0" i="0" u="none" strike="noStrike" kern="0" cap="none" spc="0" normalizeH="0" baseline="0" noProof="0">
              <a:ln>
                <a:noFill/>
              </a:ln>
              <a:solidFill>
                <a:prstClr val="white"/>
              </a:solidFill>
              <a:effectLst/>
              <a:uLnTx/>
              <a:uFillTx/>
              <a:latin typeface="Segoe UI"/>
            </a:endParaRPr>
          </a:p>
        </p:txBody>
      </p:sp>
      <p:sp>
        <p:nvSpPr>
          <p:cNvPr id="153" name="H2">
            <a:extLst>
              <a:ext uri="{FF2B5EF4-FFF2-40B4-BE49-F238E27FC236}">
                <a16:creationId xmlns:a16="http://schemas.microsoft.com/office/drawing/2014/main" id="{1A02CD52-9365-4077-B46A-94C5DD0B78BB}"/>
              </a:ext>
            </a:extLst>
          </p:cNvPr>
          <p:cNvSpPr txBox="1"/>
          <p:nvPr/>
        </p:nvSpPr>
        <p:spPr>
          <a:xfrm>
            <a:off x="9922008" y="1681659"/>
            <a:ext cx="1821911" cy="117724"/>
          </a:xfrm>
          <a:prstGeom prst="rect">
            <a:avLst/>
          </a:prstGeom>
        </p:spPr>
        <p:txBody>
          <a:bodyPr wrap="square" lIns="0" tIns="0" rIns="0" bIns="0" rtlCol="0" anchor="t">
            <a:noAutofit/>
          </a:bodyPr>
          <a:lstStyle/>
          <a:p>
            <a:pPr marL="0" algn="ctr" defTabSz="1217512" rtl="0" eaLnBrk="1" latinLnBrk="0" hangingPunct="1">
              <a:spcAft>
                <a:spcPts val="600"/>
              </a:spcAft>
            </a:pPr>
            <a:r>
              <a:rPr lang="nl-NL" sz="1200" kern="1200" cap="none"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Template, slides, afbeeldingen en iconen</a:t>
            </a:r>
            <a:endParaRPr lang="nl-NL" sz="1200" kern="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endParaRPr>
          </a:p>
        </p:txBody>
      </p:sp>
      <p:sp>
        <p:nvSpPr>
          <p:cNvPr id="154" name="Ovaal 153">
            <a:extLst>
              <a:ext uri="{FF2B5EF4-FFF2-40B4-BE49-F238E27FC236}">
                <a16:creationId xmlns:a16="http://schemas.microsoft.com/office/drawing/2014/main" id="{EC64233D-38E7-4674-823E-5F8A7A4E8C7C}"/>
              </a:ext>
            </a:extLst>
          </p:cNvPr>
          <p:cNvSpPr/>
          <p:nvPr userDrawn="1"/>
        </p:nvSpPr>
        <p:spPr>
          <a:xfrm>
            <a:off x="8383925" y="727881"/>
            <a:ext cx="796856" cy="796854"/>
          </a:xfrm>
          <a:prstGeom prst="ellipse">
            <a:avLst/>
          </a:prstGeom>
          <a:pattFill prst="wdUpDiag">
            <a:fgClr>
              <a:srgbClr val="211F26">
                <a:lumMod val="90000"/>
                <a:lumOff val="10000"/>
              </a:srgbClr>
            </a:fgClr>
            <a:bgClr>
              <a:srgbClr val="211F26"/>
            </a:bgClr>
          </a:pattFill>
          <a:ln w="19050" cap="flat" cmpd="sng" algn="ctr">
            <a:noFill/>
            <a:prstDash val="solid"/>
            <a:miter lim="800000"/>
          </a:ln>
          <a:effectLst>
            <a:outerShdw blurRad="127000" dist="127000" dir="2700000" algn="tl" rotWithShape="0">
              <a:prstClr val="black">
                <a:alpha val="40000"/>
              </a:prstClr>
            </a:outerShdw>
          </a:effectLst>
        </p:spPr>
        <p:txBody>
          <a:bodyPr rtlCol="0" anchor="ctr"/>
          <a:lstStyle/>
          <a:p>
            <a:pPr marR="0" lvl="0" indent="0" algn="ctr" defTabSz="457046" fontAlgn="auto">
              <a:lnSpc>
                <a:spcPct val="100000"/>
              </a:lnSpc>
              <a:spcBef>
                <a:spcPts val="0"/>
              </a:spcBef>
              <a:spcAft>
                <a:spcPts val="0"/>
              </a:spcAft>
              <a:buClrTx/>
              <a:buSzTx/>
              <a:buFontTx/>
              <a:buNone/>
              <a:tabLst/>
            </a:pPr>
            <a:endParaRPr kumimoji="0" lang="nl-NL" sz="3953" b="0" i="0" u="none" strike="noStrike" kern="0" cap="none" spc="0" normalizeH="0" baseline="0" noProof="0" dirty="0">
              <a:ln>
                <a:noFill/>
              </a:ln>
              <a:solidFill>
                <a:prstClr val="white"/>
              </a:solidFill>
              <a:effectLst/>
              <a:uLnTx/>
              <a:uFillTx/>
              <a:latin typeface="Segoe UI"/>
            </a:endParaRPr>
          </a:p>
        </p:txBody>
      </p:sp>
      <p:sp>
        <p:nvSpPr>
          <p:cNvPr id="155" name="H2">
            <a:extLst>
              <a:ext uri="{FF2B5EF4-FFF2-40B4-BE49-F238E27FC236}">
                <a16:creationId xmlns:a16="http://schemas.microsoft.com/office/drawing/2014/main" id="{C6CE635E-13E9-4AD5-85E3-677626CD6DB0}"/>
              </a:ext>
            </a:extLst>
          </p:cNvPr>
          <p:cNvSpPr txBox="1"/>
          <p:nvPr userDrawn="1"/>
        </p:nvSpPr>
        <p:spPr>
          <a:xfrm>
            <a:off x="8009802" y="1675343"/>
            <a:ext cx="1545103" cy="117724"/>
          </a:xfrm>
          <a:prstGeom prst="rect">
            <a:avLst/>
          </a:prstGeom>
        </p:spPr>
        <p:txBody>
          <a:bodyPr wrap="square" lIns="0" tIns="0" rIns="0" bIns="0" rtlCol="0" anchor="t">
            <a:noAutofit/>
          </a:bodyPr>
          <a:lstStyle/>
          <a:p>
            <a:pPr algn="ctr" defTabSz="1217512">
              <a:spcAft>
                <a:spcPts val="600"/>
              </a:spcAft>
            </a:pP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Bespaar</a:t>
            </a:r>
            <a:b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br>
            <a:r>
              <a:rPr lang="nl-NL" sz="1200" cap="none"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rPr>
              <a:t>waardevolle tijd </a:t>
            </a:r>
            <a:endParaRPr lang="nl-NL" sz="1200" noProof="0" dirty="0">
              <a:solidFill>
                <a:schemeClr val="bg1"/>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156" name="tijd besparen">
            <a:extLst>
              <a:ext uri="{FF2B5EF4-FFF2-40B4-BE49-F238E27FC236}">
                <a16:creationId xmlns:a16="http://schemas.microsoft.com/office/drawing/2014/main" id="{4BA412BF-5B29-4400-AAAD-4958FE59F5E7}"/>
              </a:ext>
            </a:extLst>
          </p:cNvPr>
          <p:cNvGrpSpPr>
            <a:grpSpLocks noChangeAspect="1"/>
          </p:cNvGrpSpPr>
          <p:nvPr userDrawn="1"/>
        </p:nvGrpSpPr>
        <p:grpSpPr bwMode="auto">
          <a:xfrm>
            <a:off x="8594759" y="876926"/>
            <a:ext cx="375189" cy="454349"/>
            <a:chOff x="4803" y="1030"/>
            <a:chExt cx="929" cy="1125"/>
          </a:xfrm>
          <a:gradFill>
            <a:gsLst>
              <a:gs pos="0">
                <a:sysClr val="window" lastClr="FFFFFF"/>
              </a:gs>
              <a:gs pos="70000">
                <a:srgbClr val="9D9FA1"/>
              </a:gs>
            </a:gsLst>
            <a:lin ang="2700000" scaled="1"/>
          </a:gradFill>
        </p:grpSpPr>
        <p:sp>
          <p:nvSpPr>
            <p:cNvPr id="196" name="Freeform 17">
              <a:extLst>
                <a:ext uri="{FF2B5EF4-FFF2-40B4-BE49-F238E27FC236}">
                  <a16:creationId xmlns:a16="http://schemas.microsoft.com/office/drawing/2014/main" id="{1E8B2846-D5A6-4906-A1DD-0195B628EC76}"/>
                </a:ext>
              </a:extLst>
            </p:cNvPr>
            <p:cNvSpPr>
              <a:spLocks/>
            </p:cNvSpPr>
            <p:nvPr/>
          </p:nvSpPr>
          <p:spPr bwMode="auto">
            <a:xfrm>
              <a:off x="5267" y="1395"/>
              <a:ext cx="302" cy="297"/>
            </a:xfrm>
            <a:custGeom>
              <a:avLst/>
              <a:gdLst>
                <a:gd name="T0" fmla="*/ 258 w 258"/>
                <a:gd name="T1" fmla="*/ 254 h 254"/>
                <a:gd name="T2" fmla="*/ 4 w 258"/>
                <a:gd name="T3" fmla="*/ 0 h 254"/>
                <a:gd name="T4" fmla="*/ 0 w 258"/>
                <a:gd name="T5" fmla="*/ 0 h 254"/>
                <a:gd name="T6" fmla="*/ 0 w 258"/>
                <a:gd name="T7" fmla="*/ 254 h 254"/>
                <a:gd name="T8" fmla="*/ 258 w 258"/>
                <a:gd name="T9" fmla="*/ 254 h 254"/>
              </a:gdLst>
              <a:ahLst/>
              <a:cxnLst>
                <a:cxn ang="0">
                  <a:pos x="T0" y="T1"/>
                </a:cxn>
                <a:cxn ang="0">
                  <a:pos x="T2" y="T3"/>
                </a:cxn>
                <a:cxn ang="0">
                  <a:pos x="T4" y="T5"/>
                </a:cxn>
                <a:cxn ang="0">
                  <a:pos x="T6" y="T7"/>
                </a:cxn>
                <a:cxn ang="0">
                  <a:pos x="T8" y="T9"/>
                </a:cxn>
              </a:cxnLst>
              <a:rect l="0" t="0" r="r" b="b"/>
              <a:pathLst>
                <a:path w="258" h="254">
                  <a:moveTo>
                    <a:pt x="258" y="254"/>
                  </a:moveTo>
                  <a:cubicBezTo>
                    <a:pt x="258" y="114"/>
                    <a:pt x="144" y="0"/>
                    <a:pt x="4" y="0"/>
                  </a:cubicBezTo>
                  <a:cubicBezTo>
                    <a:pt x="3" y="0"/>
                    <a:pt x="1" y="0"/>
                    <a:pt x="0" y="0"/>
                  </a:cubicBezTo>
                  <a:cubicBezTo>
                    <a:pt x="0" y="254"/>
                    <a:pt x="0" y="254"/>
                    <a:pt x="0" y="254"/>
                  </a:cubicBezTo>
                  <a:lnTo>
                    <a:pt x="258" y="254"/>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7" name="Freeform 18">
              <a:extLst>
                <a:ext uri="{FF2B5EF4-FFF2-40B4-BE49-F238E27FC236}">
                  <a16:creationId xmlns:a16="http://schemas.microsoft.com/office/drawing/2014/main" id="{EF816BFE-6032-4BD5-8CB2-C6A2972F6E37}"/>
                </a:ext>
              </a:extLst>
            </p:cNvPr>
            <p:cNvSpPr>
              <a:spLocks/>
            </p:cNvSpPr>
            <p:nvPr/>
          </p:nvSpPr>
          <p:spPr bwMode="auto">
            <a:xfrm>
              <a:off x="5149" y="1030"/>
              <a:ext cx="234" cy="150"/>
            </a:xfrm>
            <a:custGeom>
              <a:avLst/>
              <a:gdLst>
                <a:gd name="T0" fmla="*/ 79 w 234"/>
                <a:gd name="T1" fmla="*/ 150 h 150"/>
                <a:gd name="T2" fmla="*/ 149 w 234"/>
                <a:gd name="T3" fmla="*/ 150 h 150"/>
                <a:gd name="T4" fmla="*/ 149 w 234"/>
                <a:gd name="T5" fmla="*/ 122 h 150"/>
                <a:gd name="T6" fmla="*/ 234 w 234"/>
                <a:gd name="T7" fmla="*/ 122 h 150"/>
                <a:gd name="T8" fmla="*/ 234 w 234"/>
                <a:gd name="T9" fmla="*/ 0 h 150"/>
                <a:gd name="T10" fmla="*/ 0 w 234"/>
                <a:gd name="T11" fmla="*/ 0 h 150"/>
                <a:gd name="T12" fmla="*/ 0 w 234"/>
                <a:gd name="T13" fmla="*/ 122 h 150"/>
                <a:gd name="T14" fmla="*/ 79 w 234"/>
                <a:gd name="T15" fmla="*/ 122 h 150"/>
                <a:gd name="T16" fmla="*/ 79 w 234"/>
                <a:gd name="T1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150">
                  <a:moveTo>
                    <a:pt x="79" y="150"/>
                  </a:moveTo>
                  <a:lnTo>
                    <a:pt x="149" y="150"/>
                  </a:lnTo>
                  <a:lnTo>
                    <a:pt x="149" y="122"/>
                  </a:lnTo>
                  <a:lnTo>
                    <a:pt x="234" y="122"/>
                  </a:lnTo>
                  <a:lnTo>
                    <a:pt x="234" y="0"/>
                  </a:lnTo>
                  <a:lnTo>
                    <a:pt x="0" y="0"/>
                  </a:lnTo>
                  <a:lnTo>
                    <a:pt x="0" y="122"/>
                  </a:lnTo>
                  <a:lnTo>
                    <a:pt x="79" y="122"/>
                  </a:lnTo>
                  <a:lnTo>
                    <a:pt x="79"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98" name="Freeform 19">
              <a:extLst>
                <a:ext uri="{FF2B5EF4-FFF2-40B4-BE49-F238E27FC236}">
                  <a16:creationId xmlns:a16="http://schemas.microsoft.com/office/drawing/2014/main" id="{AC1C8B0E-AF70-4FBD-BCE7-5B94FBFC305C}"/>
                </a:ext>
              </a:extLst>
            </p:cNvPr>
            <p:cNvSpPr>
              <a:spLocks noEditPoints="1"/>
            </p:cNvSpPr>
            <p:nvPr/>
          </p:nvSpPr>
          <p:spPr bwMode="auto">
            <a:xfrm>
              <a:off x="4803" y="1229"/>
              <a:ext cx="929" cy="926"/>
            </a:xfrm>
            <a:custGeom>
              <a:avLst/>
              <a:gdLst>
                <a:gd name="T0" fmla="*/ 666 w 795"/>
                <a:gd name="T1" fmla="*/ 105 h 792"/>
                <a:gd name="T2" fmla="*/ 717 w 795"/>
                <a:gd name="T3" fmla="*/ 53 h 792"/>
                <a:gd name="T4" fmla="*/ 675 w 795"/>
                <a:gd name="T5" fmla="*/ 11 h 792"/>
                <a:gd name="T6" fmla="*/ 618 w 795"/>
                <a:gd name="T7" fmla="*/ 67 h 792"/>
                <a:gd name="T8" fmla="*/ 402 w 795"/>
                <a:gd name="T9" fmla="*/ 0 h 792"/>
                <a:gd name="T10" fmla="*/ 398 w 795"/>
                <a:gd name="T11" fmla="*/ 0 h 792"/>
                <a:gd name="T12" fmla="*/ 174 w 795"/>
                <a:gd name="T13" fmla="*/ 70 h 792"/>
                <a:gd name="T14" fmla="*/ 114 w 795"/>
                <a:gd name="T15" fmla="*/ 11 h 792"/>
                <a:gd name="T16" fmla="*/ 72 w 795"/>
                <a:gd name="T17" fmla="*/ 53 h 792"/>
                <a:gd name="T18" fmla="*/ 127 w 795"/>
                <a:gd name="T19" fmla="*/ 108 h 792"/>
                <a:gd name="T20" fmla="*/ 2 w 795"/>
                <a:gd name="T21" fmla="*/ 392 h 792"/>
                <a:gd name="T22" fmla="*/ 394 w 795"/>
                <a:gd name="T23" fmla="*/ 792 h 792"/>
                <a:gd name="T24" fmla="*/ 398 w 795"/>
                <a:gd name="T25" fmla="*/ 792 h 792"/>
                <a:gd name="T26" fmla="*/ 794 w 795"/>
                <a:gd name="T27" fmla="*/ 400 h 792"/>
                <a:gd name="T28" fmla="*/ 794 w 795"/>
                <a:gd name="T29" fmla="*/ 400 h 792"/>
                <a:gd name="T30" fmla="*/ 666 w 795"/>
                <a:gd name="T31" fmla="*/ 105 h 792"/>
                <a:gd name="T32" fmla="*/ 606 w 795"/>
                <a:gd name="T33" fmla="*/ 606 h 792"/>
                <a:gd name="T34" fmla="*/ 398 w 795"/>
                <a:gd name="T35" fmla="*/ 692 h 792"/>
                <a:gd name="T36" fmla="*/ 395 w 795"/>
                <a:gd name="T37" fmla="*/ 692 h 792"/>
                <a:gd name="T38" fmla="*/ 187 w 795"/>
                <a:gd name="T39" fmla="*/ 603 h 792"/>
                <a:gd name="T40" fmla="*/ 102 w 795"/>
                <a:gd name="T41" fmla="*/ 393 h 792"/>
                <a:gd name="T42" fmla="*/ 190 w 795"/>
                <a:gd name="T43" fmla="*/ 186 h 792"/>
                <a:gd name="T44" fmla="*/ 398 w 795"/>
                <a:gd name="T45" fmla="*/ 100 h 792"/>
                <a:gd name="T46" fmla="*/ 401 w 795"/>
                <a:gd name="T47" fmla="*/ 100 h 792"/>
                <a:gd name="T48" fmla="*/ 694 w 795"/>
                <a:gd name="T49" fmla="*/ 399 h 792"/>
                <a:gd name="T50" fmla="*/ 606 w 795"/>
                <a:gd name="T51" fmla="*/ 606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5" h="792">
                  <a:moveTo>
                    <a:pt x="666" y="105"/>
                  </a:moveTo>
                  <a:cubicBezTo>
                    <a:pt x="717" y="53"/>
                    <a:pt x="717" y="53"/>
                    <a:pt x="717" y="53"/>
                  </a:cubicBezTo>
                  <a:cubicBezTo>
                    <a:pt x="675" y="11"/>
                    <a:pt x="675" y="11"/>
                    <a:pt x="675" y="11"/>
                  </a:cubicBezTo>
                  <a:cubicBezTo>
                    <a:pt x="618" y="67"/>
                    <a:pt x="618" y="67"/>
                    <a:pt x="618" y="67"/>
                  </a:cubicBezTo>
                  <a:cubicBezTo>
                    <a:pt x="556" y="26"/>
                    <a:pt x="482" y="1"/>
                    <a:pt x="402" y="0"/>
                  </a:cubicBezTo>
                  <a:cubicBezTo>
                    <a:pt x="401" y="0"/>
                    <a:pt x="399" y="0"/>
                    <a:pt x="398" y="0"/>
                  </a:cubicBezTo>
                  <a:cubicBezTo>
                    <a:pt x="315" y="0"/>
                    <a:pt x="237" y="26"/>
                    <a:pt x="174" y="70"/>
                  </a:cubicBezTo>
                  <a:cubicBezTo>
                    <a:pt x="114" y="11"/>
                    <a:pt x="114" y="11"/>
                    <a:pt x="114" y="11"/>
                  </a:cubicBezTo>
                  <a:cubicBezTo>
                    <a:pt x="72" y="53"/>
                    <a:pt x="72" y="53"/>
                    <a:pt x="72" y="53"/>
                  </a:cubicBezTo>
                  <a:cubicBezTo>
                    <a:pt x="127" y="108"/>
                    <a:pt x="127" y="108"/>
                    <a:pt x="127" y="108"/>
                  </a:cubicBezTo>
                  <a:cubicBezTo>
                    <a:pt x="51" y="179"/>
                    <a:pt x="3" y="280"/>
                    <a:pt x="2" y="392"/>
                  </a:cubicBezTo>
                  <a:cubicBezTo>
                    <a:pt x="0" y="611"/>
                    <a:pt x="176" y="790"/>
                    <a:pt x="394" y="792"/>
                  </a:cubicBezTo>
                  <a:cubicBezTo>
                    <a:pt x="396" y="792"/>
                    <a:pt x="397" y="792"/>
                    <a:pt x="398" y="792"/>
                  </a:cubicBezTo>
                  <a:cubicBezTo>
                    <a:pt x="615" y="792"/>
                    <a:pt x="792" y="617"/>
                    <a:pt x="794" y="400"/>
                  </a:cubicBezTo>
                  <a:cubicBezTo>
                    <a:pt x="794" y="400"/>
                    <a:pt x="794" y="400"/>
                    <a:pt x="794" y="400"/>
                  </a:cubicBezTo>
                  <a:cubicBezTo>
                    <a:pt x="795" y="283"/>
                    <a:pt x="746" y="178"/>
                    <a:pt x="666" y="105"/>
                  </a:cubicBezTo>
                  <a:close/>
                  <a:moveTo>
                    <a:pt x="606" y="606"/>
                  </a:moveTo>
                  <a:cubicBezTo>
                    <a:pt x="551" y="662"/>
                    <a:pt x="477" y="692"/>
                    <a:pt x="398" y="692"/>
                  </a:cubicBezTo>
                  <a:cubicBezTo>
                    <a:pt x="397" y="692"/>
                    <a:pt x="396" y="692"/>
                    <a:pt x="395" y="692"/>
                  </a:cubicBezTo>
                  <a:cubicBezTo>
                    <a:pt x="316" y="691"/>
                    <a:pt x="242" y="660"/>
                    <a:pt x="187" y="603"/>
                  </a:cubicBezTo>
                  <a:cubicBezTo>
                    <a:pt x="132" y="547"/>
                    <a:pt x="102" y="472"/>
                    <a:pt x="102" y="393"/>
                  </a:cubicBezTo>
                  <a:cubicBezTo>
                    <a:pt x="103" y="315"/>
                    <a:pt x="134" y="241"/>
                    <a:pt x="190" y="186"/>
                  </a:cubicBezTo>
                  <a:cubicBezTo>
                    <a:pt x="246" y="131"/>
                    <a:pt x="320" y="100"/>
                    <a:pt x="398" y="100"/>
                  </a:cubicBezTo>
                  <a:cubicBezTo>
                    <a:pt x="399" y="100"/>
                    <a:pt x="400" y="100"/>
                    <a:pt x="401" y="100"/>
                  </a:cubicBezTo>
                  <a:cubicBezTo>
                    <a:pt x="564" y="102"/>
                    <a:pt x="696" y="236"/>
                    <a:pt x="694" y="399"/>
                  </a:cubicBezTo>
                  <a:cubicBezTo>
                    <a:pt x="693" y="477"/>
                    <a:pt x="662" y="551"/>
                    <a:pt x="606" y="6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grpSp>
      <p:grpSp>
        <p:nvGrpSpPr>
          <p:cNvPr id="170" name="Niveau verschil 2">
            <a:extLst>
              <a:ext uri="{FF2B5EF4-FFF2-40B4-BE49-F238E27FC236}">
                <a16:creationId xmlns:a16="http://schemas.microsoft.com/office/drawing/2014/main" id="{C775E0E5-CD7C-4CFE-9A9E-1FA5F9709EFC}"/>
              </a:ext>
            </a:extLst>
          </p:cNvPr>
          <p:cNvGrpSpPr>
            <a:grpSpLocks noChangeAspect="1"/>
          </p:cNvGrpSpPr>
          <p:nvPr/>
        </p:nvGrpSpPr>
        <p:grpSpPr bwMode="auto">
          <a:xfrm>
            <a:off x="10642640" y="960850"/>
            <a:ext cx="380648" cy="290567"/>
            <a:chOff x="826" y="3205"/>
            <a:chExt cx="1124" cy="858"/>
          </a:xfrm>
          <a:gradFill>
            <a:gsLst>
              <a:gs pos="0">
                <a:sysClr val="window" lastClr="FFFFFF"/>
              </a:gs>
              <a:gs pos="70000">
                <a:srgbClr val="9D9FA1"/>
              </a:gs>
            </a:gsLst>
            <a:lin ang="2700000" scaled="1"/>
          </a:gradFill>
        </p:grpSpPr>
        <p:sp>
          <p:nvSpPr>
            <p:cNvPr id="171" name="Oval 24">
              <a:extLst>
                <a:ext uri="{FF2B5EF4-FFF2-40B4-BE49-F238E27FC236}">
                  <a16:creationId xmlns:a16="http://schemas.microsoft.com/office/drawing/2014/main" id="{362E9B68-E9AD-42E0-BDD7-366E9520BB95}"/>
                </a:ext>
              </a:extLst>
            </p:cNvPr>
            <p:cNvSpPr>
              <a:spLocks noChangeArrowheads="1"/>
            </p:cNvSpPr>
            <p:nvPr/>
          </p:nvSpPr>
          <p:spPr bwMode="auto">
            <a:xfrm>
              <a:off x="1020" y="3205"/>
              <a:ext cx="247" cy="248"/>
            </a:xfrm>
            <a:prstGeom prst="ellipse">
              <a:avLst/>
            </a:pr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2" name="Oval 25">
              <a:extLst>
                <a:ext uri="{FF2B5EF4-FFF2-40B4-BE49-F238E27FC236}">
                  <a16:creationId xmlns:a16="http://schemas.microsoft.com/office/drawing/2014/main" id="{ABED7B5E-168F-4A3E-8149-B71460E51A62}"/>
                </a:ext>
              </a:extLst>
            </p:cNvPr>
            <p:cNvSpPr>
              <a:spLocks noChangeArrowheads="1"/>
            </p:cNvSpPr>
            <p:nvPr/>
          </p:nvSpPr>
          <p:spPr bwMode="auto">
            <a:xfrm>
              <a:off x="1507" y="3509"/>
              <a:ext cx="248" cy="250"/>
            </a:xfrm>
            <a:prstGeom prst="ellipse">
              <a:avLst/>
            </a:pr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3" name="Oval 26">
              <a:extLst>
                <a:ext uri="{FF2B5EF4-FFF2-40B4-BE49-F238E27FC236}">
                  <a16:creationId xmlns:a16="http://schemas.microsoft.com/office/drawing/2014/main" id="{652E9647-B08E-4CF0-918A-051B8DF361FB}"/>
                </a:ext>
              </a:extLst>
            </p:cNvPr>
            <p:cNvSpPr>
              <a:spLocks noChangeArrowheads="1"/>
            </p:cNvSpPr>
            <p:nvPr/>
          </p:nvSpPr>
          <p:spPr bwMode="auto">
            <a:xfrm>
              <a:off x="1142" y="3815"/>
              <a:ext cx="248" cy="248"/>
            </a:xfrm>
            <a:prstGeom prst="ellipse">
              <a:avLst/>
            </a:pr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4" name="Freeform 27">
              <a:extLst>
                <a:ext uri="{FF2B5EF4-FFF2-40B4-BE49-F238E27FC236}">
                  <a16:creationId xmlns:a16="http://schemas.microsoft.com/office/drawing/2014/main" id="{D85A3AAA-ACAC-41CA-879E-612FC1D9762D}"/>
                </a:ext>
              </a:extLst>
            </p:cNvPr>
            <p:cNvSpPr>
              <a:spLocks/>
            </p:cNvSpPr>
            <p:nvPr/>
          </p:nvSpPr>
          <p:spPr bwMode="auto">
            <a:xfrm>
              <a:off x="1306" y="3270"/>
              <a:ext cx="644" cy="123"/>
            </a:xfrm>
            <a:custGeom>
              <a:avLst/>
              <a:gdLst>
                <a:gd name="T0" fmla="*/ 2 w 525"/>
                <a:gd name="T1" fmla="*/ 0 h 100"/>
                <a:gd name="T2" fmla="*/ 10 w 525"/>
                <a:gd name="T3" fmla="*/ 48 h 100"/>
                <a:gd name="T4" fmla="*/ 0 w 525"/>
                <a:gd name="T5" fmla="*/ 100 h 100"/>
                <a:gd name="T6" fmla="*/ 525 w 525"/>
                <a:gd name="T7" fmla="*/ 100 h 100"/>
                <a:gd name="T8" fmla="*/ 525 w 525"/>
                <a:gd name="T9" fmla="*/ 0 h 100"/>
                <a:gd name="T10" fmla="*/ 2 w 525"/>
                <a:gd name="T11" fmla="*/ 0 h 100"/>
              </a:gdLst>
              <a:ahLst/>
              <a:cxnLst>
                <a:cxn ang="0">
                  <a:pos x="T0" y="T1"/>
                </a:cxn>
                <a:cxn ang="0">
                  <a:pos x="T2" y="T3"/>
                </a:cxn>
                <a:cxn ang="0">
                  <a:pos x="T4" y="T5"/>
                </a:cxn>
                <a:cxn ang="0">
                  <a:pos x="T6" y="T7"/>
                </a:cxn>
                <a:cxn ang="0">
                  <a:pos x="T8" y="T9"/>
                </a:cxn>
                <a:cxn ang="0">
                  <a:pos x="T10" y="T11"/>
                </a:cxn>
              </a:cxnLst>
              <a:rect l="0" t="0" r="r" b="b"/>
              <a:pathLst>
                <a:path w="525" h="100">
                  <a:moveTo>
                    <a:pt x="2" y="0"/>
                  </a:moveTo>
                  <a:cubicBezTo>
                    <a:pt x="8" y="15"/>
                    <a:pt x="10" y="31"/>
                    <a:pt x="10" y="48"/>
                  </a:cubicBezTo>
                  <a:cubicBezTo>
                    <a:pt x="10" y="66"/>
                    <a:pt x="7" y="84"/>
                    <a:pt x="0" y="100"/>
                  </a:cubicBezTo>
                  <a:cubicBezTo>
                    <a:pt x="525" y="100"/>
                    <a:pt x="525" y="100"/>
                    <a:pt x="525" y="100"/>
                  </a:cubicBezTo>
                  <a:cubicBezTo>
                    <a:pt x="525" y="0"/>
                    <a:pt x="525" y="0"/>
                    <a:pt x="525"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5" name="Freeform 28">
              <a:extLst>
                <a:ext uri="{FF2B5EF4-FFF2-40B4-BE49-F238E27FC236}">
                  <a16:creationId xmlns:a16="http://schemas.microsoft.com/office/drawing/2014/main" id="{AC5161E7-F8A4-46B8-8429-849E2AB011A4}"/>
                </a:ext>
              </a:extLst>
            </p:cNvPr>
            <p:cNvSpPr>
              <a:spLocks/>
            </p:cNvSpPr>
            <p:nvPr/>
          </p:nvSpPr>
          <p:spPr bwMode="auto">
            <a:xfrm>
              <a:off x="826" y="3270"/>
              <a:ext cx="154" cy="123"/>
            </a:xfrm>
            <a:custGeom>
              <a:avLst/>
              <a:gdLst>
                <a:gd name="T0" fmla="*/ 116 w 126"/>
                <a:gd name="T1" fmla="*/ 48 h 100"/>
                <a:gd name="T2" fmla="*/ 124 w 126"/>
                <a:gd name="T3" fmla="*/ 0 h 100"/>
                <a:gd name="T4" fmla="*/ 0 w 126"/>
                <a:gd name="T5" fmla="*/ 0 h 100"/>
                <a:gd name="T6" fmla="*/ 0 w 126"/>
                <a:gd name="T7" fmla="*/ 100 h 100"/>
                <a:gd name="T8" fmla="*/ 126 w 126"/>
                <a:gd name="T9" fmla="*/ 100 h 100"/>
                <a:gd name="T10" fmla="*/ 116 w 126"/>
                <a:gd name="T11" fmla="*/ 48 h 100"/>
              </a:gdLst>
              <a:ahLst/>
              <a:cxnLst>
                <a:cxn ang="0">
                  <a:pos x="T0" y="T1"/>
                </a:cxn>
                <a:cxn ang="0">
                  <a:pos x="T2" y="T3"/>
                </a:cxn>
                <a:cxn ang="0">
                  <a:pos x="T4" y="T5"/>
                </a:cxn>
                <a:cxn ang="0">
                  <a:pos x="T6" y="T7"/>
                </a:cxn>
                <a:cxn ang="0">
                  <a:pos x="T8" y="T9"/>
                </a:cxn>
                <a:cxn ang="0">
                  <a:pos x="T10" y="T11"/>
                </a:cxn>
              </a:cxnLst>
              <a:rect l="0" t="0" r="r" b="b"/>
              <a:pathLst>
                <a:path w="126" h="100">
                  <a:moveTo>
                    <a:pt x="116" y="48"/>
                  </a:moveTo>
                  <a:cubicBezTo>
                    <a:pt x="116" y="31"/>
                    <a:pt x="119" y="15"/>
                    <a:pt x="124" y="0"/>
                  </a:cubicBezTo>
                  <a:cubicBezTo>
                    <a:pt x="0" y="0"/>
                    <a:pt x="0" y="0"/>
                    <a:pt x="0" y="0"/>
                  </a:cubicBezTo>
                  <a:cubicBezTo>
                    <a:pt x="0" y="100"/>
                    <a:pt x="0" y="100"/>
                    <a:pt x="0" y="100"/>
                  </a:cubicBezTo>
                  <a:cubicBezTo>
                    <a:pt x="126" y="100"/>
                    <a:pt x="126" y="100"/>
                    <a:pt x="126" y="100"/>
                  </a:cubicBezTo>
                  <a:cubicBezTo>
                    <a:pt x="120" y="84"/>
                    <a:pt x="116" y="66"/>
                    <a:pt x="11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6" name="Freeform 29">
              <a:extLst>
                <a:ext uri="{FF2B5EF4-FFF2-40B4-BE49-F238E27FC236}">
                  <a16:creationId xmlns:a16="http://schemas.microsoft.com/office/drawing/2014/main" id="{6DD8E529-3C27-4AC4-8B92-D9B37F6C4D3F}"/>
                </a:ext>
              </a:extLst>
            </p:cNvPr>
            <p:cNvSpPr>
              <a:spLocks/>
            </p:cNvSpPr>
            <p:nvPr/>
          </p:nvSpPr>
          <p:spPr bwMode="auto">
            <a:xfrm>
              <a:off x="1793" y="3577"/>
              <a:ext cx="157" cy="123"/>
            </a:xfrm>
            <a:custGeom>
              <a:avLst/>
              <a:gdLst>
                <a:gd name="T0" fmla="*/ 3 w 128"/>
                <a:gd name="T1" fmla="*/ 0 h 100"/>
                <a:gd name="T2" fmla="*/ 11 w 128"/>
                <a:gd name="T3" fmla="*/ 46 h 100"/>
                <a:gd name="T4" fmla="*/ 0 w 128"/>
                <a:gd name="T5" fmla="*/ 100 h 100"/>
                <a:gd name="T6" fmla="*/ 128 w 128"/>
                <a:gd name="T7" fmla="*/ 100 h 100"/>
                <a:gd name="T8" fmla="*/ 128 w 128"/>
                <a:gd name="T9" fmla="*/ 0 h 100"/>
                <a:gd name="T10" fmla="*/ 3 w 128"/>
                <a:gd name="T11" fmla="*/ 0 h 100"/>
              </a:gdLst>
              <a:ahLst/>
              <a:cxnLst>
                <a:cxn ang="0">
                  <a:pos x="T0" y="T1"/>
                </a:cxn>
                <a:cxn ang="0">
                  <a:pos x="T2" y="T3"/>
                </a:cxn>
                <a:cxn ang="0">
                  <a:pos x="T4" y="T5"/>
                </a:cxn>
                <a:cxn ang="0">
                  <a:pos x="T6" y="T7"/>
                </a:cxn>
                <a:cxn ang="0">
                  <a:pos x="T8" y="T9"/>
                </a:cxn>
                <a:cxn ang="0">
                  <a:pos x="T10" y="T11"/>
                </a:cxn>
              </a:cxnLst>
              <a:rect l="0" t="0" r="r" b="b"/>
              <a:pathLst>
                <a:path w="128" h="100">
                  <a:moveTo>
                    <a:pt x="3" y="0"/>
                  </a:moveTo>
                  <a:cubicBezTo>
                    <a:pt x="8" y="15"/>
                    <a:pt x="11" y="30"/>
                    <a:pt x="11" y="46"/>
                  </a:cubicBezTo>
                  <a:cubicBezTo>
                    <a:pt x="11" y="65"/>
                    <a:pt x="7" y="83"/>
                    <a:pt x="0" y="100"/>
                  </a:cubicBezTo>
                  <a:cubicBezTo>
                    <a:pt x="128" y="100"/>
                    <a:pt x="128" y="100"/>
                    <a:pt x="128" y="100"/>
                  </a:cubicBezTo>
                  <a:cubicBezTo>
                    <a:pt x="128" y="0"/>
                    <a:pt x="128" y="0"/>
                    <a:pt x="128"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7" name="Freeform 30">
              <a:extLst>
                <a:ext uri="{FF2B5EF4-FFF2-40B4-BE49-F238E27FC236}">
                  <a16:creationId xmlns:a16="http://schemas.microsoft.com/office/drawing/2014/main" id="{B6411DC0-EAFD-44C7-84AC-77801B891F3A}"/>
                </a:ext>
              </a:extLst>
            </p:cNvPr>
            <p:cNvSpPr>
              <a:spLocks/>
            </p:cNvSpPr>
            <p:nvPr/>
          </p:nvSpPr>
          <p:spPr bwMode="auto">
            <a:xfrm>
              <a:off x="826" y="3577"/>
              <a:ext cx="642" cy="123"/>
            </a:xfrm>
            <a:custGeom>
              <a:avLst/>
              <a:gdLst>
                <a:gd name="T0" fmla="*/ 514 w 524"/>
                <a:gd name="T1" fmla="*/ 46 h 100"/>
                <a:gd name="T2" fmla="*/ 521 w 524"/>
                <a:gd name="T3" fmla="*/ 0 h 100"/>
                <a:gd name="T4" fmla="*/ 0 w 524"/>
                <a:gd name="T5" fmla="*/ 0 h 100"/>
                <a:gd name="T6" fmla="*/ 0 w 524"/>
                <a:gd name="T7" fmla="*/ 100 h 100"/>
                <a:gd name="T8" fmla="*/ 524 w 524"/>
                <a:gd name="T9" fmla="*/ 100 h 100"/>
                <a:gd name="T10" fmla="*/ 514 w 524"/>
                <a:gd name="T11" fmla="*/ 46 h 100"/>
              </a:gdLst>
              <a:ahLst/>
              <a:cxnLst>
                <a:cxn ang="0">
                  <a:pos x="T0" y="T1"/>
                </a:cxn>
                <a:cxn ang="0">
                  <a:pos x="T2" y="T3"/>
                </a:cxn>
                <a:cxn ang="0">
                  <a:pos x="T4" y="T5"/>
                </a:cxn>
                <a:cxn ang="0">
                  <a:pos x="T6" y="T7"/>
                </a:cxn>
                <a:cxn ang="0">
                  <a:pos x="T8" y="T9"/>
                </a:cxn>
                <a:cxn ang="0">
                  <a:pos x="T10" y="T11"/>
                </a:cxn>
              </a:cxnLst>
              <a:rect l="0" t="0" r="r" b="b"/>
              <a:pathLst>
                <a:path w="524" h="100">
                  <a:moveTo>
                    <a:pt x="514" y="46"/>
                  </a:moveTo>
                  <a:cubicBezTo>
                    <a:pt x="514" y="30"/>
                    <a:pt x="516" y="15"/>
                    <a:pt x="521" y="0"/>
                  </a:cubicBezTo>
                  <a:cubicBezTo>
                    <a:pt x="0" y="0"/>
                    <a:pt x="0" y="0"/>
                    <a:pt x="0" y="0"/>
                  </a:cubicBezTo>
                  <a:cubicBezTo>
                    <a:pt x="0" y="100"/>
                    <a:pt x="0" y="100"/>
                    <a:pt x="0" y="100"/>
                  </a:cubicBezTo>
                  <a:cubicBezTo>
                    <a:pt x="524" y="100"/>
                    <a:pt x="524" y="100"/>
                    <a:pt x="524" y="100"/>
                  </a:cubicBezTo>
                  <a:cubicBezTo>
                    <a:pt x="517" y="83"/>
                    <a:pt x="514" y="65"/>
                    <a:pt x="51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8" name="Freeform 31">
              <a:extLst>
                <a:ext uri="{FF2B5EF4-FFF2-40B4-BE49-F238E27FC236}">
                  <a16:creationId xmlns:a16="http://schemas.microsoft.com/office/drawing/2014/main" id="{C1ABCB06-38FD-4F35-B7A6-15949D171505}"/>
                </a:ext>
              </a:extLst>
            </p:cNvPr>
            <p:cNvSpPr>
              <a:spLocks/>
            </p:cNvSpPr>
            <p:nvPr/>
          </p:nvSpPr>
          <p:spPr bwMode="auto">
            <a:xfrm>
              <a:off x="826" y="3884"/>
              <a:ext cx="278" cy="123"/>
            </a:xfrm>
            <a:custGeom>
              <a:avLst/>
              <a:gdLst>
                <a:gd name="T0" fmla="*/ 216 w 227"/>
                <a:gd name="T1" fmla="*/ 45 h 100"/>
                <a:gd name="T2" fmla="*/ 223 w 227"/>
                <a:gd name="T3" fmla="*/ 0 h 100"/>
                <a:gd name="T4" fmla="*/ 0 w 227"/>
                <a:gd name="T5" fmla="*/ 0 h 100"/>
                <a:gd name="T6" fmla="*/ 0 w 227"/>
                <a:gd name="T7" fmla="*/ 100 h 100"/>
                <a:gd name="T8" fmla="*/ 227 w 227"/>
                <a:gd name="T9" fmla="*/ 100 h 100"/>
                <a:gd name="T10" fmla="*/ 216 w 227"/>
                <a:gd name="T11" fmla="*/ 45 h 100"/>
              </a:gdLst>
              <a:ahLst/>
              <a:cxnLst>
                <a:cxn ang="0">
                  <a:pos x="T0" y="T1"/>
                </a:cxn>
                <a:cxn ang="0">
                  <a:pos x="T2" y="T3"/>
                </a:cxn>
                <a:cxn ang="0">
                  <a:pos x="T4" y="T5"/>
                </a:cxn>
                <a:cxn ang="0">
                  <a:pos x="T6" y="T7"/>
                </a:cxn>
                <a:cxn ang="0">
                  <a:pos x="T8" y="T9"/>
                </a:cxn>
                <a:cxn ang="0">
                  <a:pos x="T10" y="T11"/>
                </a:cxn>
              </a:cxnLst>
              <a:rect l="0" t="0" r="r" b="b"/>
              <a:pathLst>
                <a:path w="227" h="100">
                  <a:moveTo>
                    <a:pt x="216" y="45"/>
                  </a:moveTo>
                  <a:cubicBezTo>
                    <a:pt x="216" y="29"/>
                    <a:pt x="219" y="14"/>
                    <a:pt x="223" y="0"/>
                  </a:cubicBezTo>
                  <a:cubicBezTo>
                    <a:pt x="0" y="0"/>
                    <a:pt x="0" y="0"/>
                    <a:pt x="0" y="0"/>
                  </a:cubicBezTo>
                  <a:cubicBezTo>
                    <a:pt x="0" y="100"/>
                    <a:pt x="0" y="100"/>
                    <a:pt x="0" y="100"/>
                  </a:cubicBezTo>
                  <a:cubicBezTo>
                    <a:pt x="227" y="100"/>
                    <a:pt x="227" y="100"/>
                    <a:pt x="227" y="100"/>
                  </a:cubicBezTo>
                  <a:cubicBezTo>
                    <a:pt x="220" y="83"/>
                    <a:pt x="216" y="64"/>
                    <a:pt x="216"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sp>
          <p:nvSpPr>
            <p:cNvPr id="179" name="Freeform 32">
              <a:extLst>
                <a:ext uri="{FF2B5EF4-FFF2-40B4-BE49-F238E27FC236}">
                  <a16:creationId xmlns:a16="http://schemas.microsoft.com/office/drawing/2014/main" id="{E02A8791-BB95-4192-8A84-525C623E6248}"/>
                </a:ext>
              </a:extLst>
            </p:cNvPr>
            <p:cNvSpPr>
              <a:spLocks/>
            </p:cNvSpPr>
            <p:nvPr/>
          </p:nvSpPr>
          <p:spPr bwMode="auto">
            <a:xfrm>
              <a:off x="1428" y="3884"/>
              <a:ext cx="522" cy="123"/>
            </a:xfrm>
            <a:custGeom>
              <a:avLst/>
              <a:gdLst>
                <a:gd name="T0" fmla="*/ 4 w 426"/>
                <a:gd name="T1" fmla="*/ 0 h 100"/>
                <a:gd name="T2" fmla="*/ 11 w 426"/>
                <a:gd name="T3" fmla="*/ 45 h 100"/>
                <a:gd name="T4" fmla="*/ 0 w 426"/>
                <a:gd name="T5" fmla="*/ 100 h 100"/>
                <a:gd name="T6" fmla="*/ 426 w 426"/>
                <a:gd name="T7" fmla="*/ 100 h 100"/>
                <a:gd name="T8" fmla="*/ 426 w 426"/>
                <a:gd name="T9" fmla="*/ 0 h 100"/>
                <a:gd name="T10" fmla="*/ 4 w 426"/>
                <a:gd name="T11" fmla="*/ 0 h 100"/>
              </a:gdLst>
              <a:ahLst/>
              <a:cxnLst>
                <a:cxn ang="0">
                  <a:pos x="T0" y="T1"/>
                </a:cxn>
                <a:cxn ang="0">
                  <a:pos x="T2" y="T3"/>
                </a:cxn>
                <a:cxn ang="0">
                  <a:pos x="T4" y="T5"/>
                </a:cxn>
                <a:cxn ang="0">
                  <a:pos x="T6" y="T7"/>
                </a:cxn>
                <a:cxn ang="0">
                  <a:pos x="T8" y="T9"/>
                </a:cxn>
                <a:cxn ang="0">
                  <a:pos x="T10" y="T11"/>
                </a:cxn>
              </a:cxnLst>
              <a:rect l="0" t="0" r="r" b="b"/>
              <a:pathLst>
                <a:path w="426" h="100">
                  <a:moveTo>
                    <a:pt x="4" y="0"/>
                  </a:moveTo>
                  <a:cubicBezTo>
                    <a:pt x="9" y="14"/>
                    <a:pt x="11" y="29"/>
                    <a:pt x="11" y="45"/>
                  </a:cubicBezTo>
                  <a:cubicBezTo>
                    <a:pt x="11" y="64"/>
                    <a:pt x="7" y="83"/>
                    <a:pt x="0" y="100"/>
                  </a:cubicBezTo>
                  <a:cubicBezTo>
                    <a:pt x="426" y="100"/>
                    <a:pt x="426" y="100"/>
                    <a:pt x="426" y="100"/>
                  </a:cubicBezTo>
                  <a:cubicBezTo>
                    <a:pt x="426" y="0"/>
                    <a:pt x="426" y="0"/>
                    <a:pt x="426" y="0"/>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nl-NL" sz="500" b="0" i="0" u="none" strike="noStrike" kern="0" cap="none" spc="0" normalizeH="0" baseline="0" noProof="0">
                <a:ln>
                  <a:noFill/>
                </a:ln>
                <a:solidFill>
                  <a:srgbClr val="211F26"/>
                </a:solidFill>
                <a:effectLst/>
                <a:uLnTx/>
                <a:uFillTx/>
                <a:latin typeface="Segoe UI Light"/>
              </a:endParaRPr>
            </a:p>
          </p:txBody>
        </p:sp>
      </p:grpSp>
      <p:sp>
        <p:nvSpPr>
          <p:cNvPr id="4" name="Rechthoek 3">
            <a:extLst>
              <a:ext uri="{FF2B5EF4-FFF2-40B4-BE49-F238E27FC236}">
                <a16:creationId xmlns:a16="http://schemas.microsoft.com/office/drawing/2014/main" id="{57298AEB-4A30-493C-84A5-89EAC852D580}"/>
              </a:ext>
            </a:extLst>
          </p:cNvPr>
          <p:cNvSpPr/>
          <p:nvPr userDrawn="1"/>
        </p:nvSpPr>
        <p:spPr>
          <a:xfrm>
            <a:off x="0" y="0"/>
            <a:ext cx="7387660" cy="6858000"/>
          </a:xfrm>
          <a:prstGeom prst="rect">
            <a:avLst/>
          </a:prstGeom>
          <a:solidFill>
            <a:schemeClr val="bg1"/>
          </a:solidFill>
          <a:ln>
            <a:noFill/>
          </a:ln>
          <a:effectLst>
            <a:outerShdw blurRad="317500" dist="1524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latin typeface="+mj-lt"/>
            </a:endParaRPr>
          </a:p>
        </p:txBody>
      </p:sp>
      <p:pic>
        <p:nvPicPr>
          <p:cNvPr id="74" name="Afbeelding 73">
            <a:extLst>
              <a:ext uri="{FF2B5EF4-FFF2-40B4-BE49-F238E27FC236}">
                <a16:creationId xmlns:a16="http://schemas.microsoft.com/office/drawing/2014/main" id="{EF2191D6-D776-4B1B-880B-045F29B8E7BD}"/>
              </a:ext>
            </a:extLst>
          </p:cNvPr>
          <p:cNvPicPr>
            <a:picLocks noChangeAspect="1"/>
          </p:cNvPicPr>
          <p:nvPr userDrawn="1"/>
        </p:nvPicPr>
        <p:blipFill rotWithShape="1">
          <a:blip r:embed="rId3"/>
          <a:srcRect l="245" r="11878" b="8923"/>
          <a:stretch/>
        </p:blipFill>
        <p:spPr>
          <a:xfrm>
            <a:off x="1767060" y="2970719"/>
            <a:ext cx="5195055" cy="2916446"/>
          </a:xfrm>
          <a:prstGeom prst="rect">
            <a:avLst/>
          </a:prstGeom>
        </p:spPr>
      </p:pic>
      <p:sp>
        <p:nvSpPr>
          <p:cNvPr id="77" name="Titel 1">
            <a:extLst>
              <a:ext uri="{FF2B5EF4-FFF2-40B4-BE49-F238E27FC236}">
                <a16:creationId xmlns:a16="http://schemas.microsoft.com/office/drawing/2014/main" id="{ED4504CC-4354-44E2-AE41-92761321698A}"/>
              </a:ext>
            </a:extLst>
          </p:cNvPr>
          <p:cNvSpPr txBox="1">
            <a:spLocks/>
          </p:cNvSpPr>
          <p:nvPr userDrawn="1"/>
        </p:nvSpPr>
        <p:spPr>
          <a:xfrm>
            <a:off x="1217095" y="1214470"/>
            <a:ext cx="7349269" cy="302113"/>
          </a:xfrm>
          <a:prstGeom prst="rect">
            <a:avLst/>
          </a:prstGeom>
        </p:spPr>
        <p:txBody>
          <a:bodyPr vert="horz" wrap="square" lIns="0" tIns="0" rIns="0" bIns="0" rtlCol="0" anchor="t">
            <a:noAutofit/>
          </a:bodyPr>
          <a:lstStyle>
            <a:lvl1pPr algn="l" defTabSz="914400" rtl="0" eaLnBrk="1" latinLnBrk="0" hangingPunct="1">
              <a:lnSpc>
                <a:spcPct val="80000"/>
              </a:lnSpc>
              <a:spcBef>
                <a:spcPct val="0"/>
              </a:spcBef>
              <a:buNone/>
              <a:defRPr sz="3000" kern="1200" cap="all" baseline="0">
                <a:solidFill>
                  <a:schemeClr val="accent1"/>
                </a:solidFill>
                <a:latin typeface="+mj-lt"/>
                <a:ea typeface="+mj-ea"/>
                <a:cs typeface="+mj-cs"/>
              </a:defRPr>
            </a:lvl1pPr>
          </a:lstStyle>
          <a:p>
            <a:pPr marL="0" marR="0" lvl="0" indent="0" algn="l" defTabSz="912754" rtl="0" eaLnBrk="1" fontAlgn="auto" latinLnBrk="0" hangingPunct="1">
              <a:lnSpc>
                <a:spcPct val="80000"/>
              </a:lnSpc>
              <a:spcBef>
                <a:spcPct val="0"/>
              </a:spcBef>
              <a:spcAft>
                <a:spcPts val="0"/>
              </a:spcAft>
              <a:buClrTx/>
              <a:buSzTx/>
              <a:buFontTx/>
              <a:buNone/>
              <a:tabLst/>
              <a:defRPr/>
            </a:pPr>
            <a:r>
              <a:rPr kumimoji="0" lang="nl-NL" sz="3000" b="0" i="0" u="none" strike="noStrike" kern="1200" cap="all" spc="0" normalizeH="0" baseline="0" dirty="0">
                <a:ln>
                  <a:noFill/>
                </a:ln>
                <a:solidFill>
                  <a:srgbClr val="211F26"/>
                </a:solidFill>
                <a:effectLst/>
                <a:uLnTx/>
                <a:uFillTx/>
                <a:latin typeface="Segoe UI Black" panose="020B0A02040204020203" pitchFamily="34" charset="0"/>
                <a:ea typeface="Segoe UI Black" panose="020B0A02040204020203" pitchFamily="34" charset="0"/>
                <a:cs typeface="+mj-cs"/>
              </a:rPr>
              <a:t>Zelf inspirerende </a:t>
            </a:r>
            <a:br>
              <a:rPr kumimoji="0" lang="nl-NL" sz="3000" b="0" i="0" u="none" strike="noStrike" kern="1200" cap="all" spc="0" normalizeH="0" baseline="0" dirty="0">
                <a:ln>
                  <a:noFill/>
                </a:ln>
                <a:solidFill>
                  <a:srgbClr val="211F26"/>
                </a:solidFill>
                <a:effectLst/>
                <a:uLnTx/>
                <a:uFillTx/>
                <a:latin typeface="Segoe UI Black" panose="020B0A02040204020203" pitchFamily="34" charset="0"/>
                <a:ea typeface="Segoe UI Black" panose="020B0A02040204020203" pitchFamily="34" charset="0"/>
                <a:cs typeface="+mj-cs"/>
              </a:rPr>
            </a:br>
            <a:r>
              <a:rPr kumimoji="0" lang="nl-NL" sz="3000" b="0" i="0" u="none" strike="noStrike" kern="1200" cap="all" spc="0" normalizeH="0" baseline="0" dirty="0">
                <a:ln>
                  <a:noFill/>
                </a:ln>
                <a:solidFill>
                  <a:srgbClr val="211F26"/>
                </a:solidFill>
                <a:effectLst/>
                <a:uLnTx/>
                <a:uFillTx/>
                <a:latin typeface="Segoe UI Black" panose="020B0A02040204020203" pitchFamily="34" charset="0"/>
                <a:ea typeface="Segoe UI Black" panose="020B0A02040204020203" pitchFamily="34" charset="0"/>
                <a:cs typeface="+mj-cs"/>
              </a:rPr>
              <a:t>presentaties maken?</a:t>
            </a:r>
          </a:p>
        </p:txBody>
      </p:sp>
      <p:sp>
        <p:nvSpPr>
          <p:cNvPr id="83" name="Rechthoek 82">
            <a:extLst>
              <a:ext uri="{FF2B5EF4-FFF2-40B4-BE49-F238E27FC236}">
                <a16:creationId xmlns:a16="http://schemas.microsoft.com/office/drawing/2014/main" id="{8D0869DD-F350-4B94-9C38-46FBE819E93B}"/>
              </a:ext>
            </a:extLst>
          </p:cNvPr>
          <p:cNvSpPr/>
          <p:nvPr userDrawn="1"/>
        </p:nvSpPr>
        <p:spPr>
          <a:xfrm>
            <a:off x="1221299" y="2048391"/>
            <a:ext cx="5019460" cy="773148"/>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600" kern="1200" cap="none" baseline="0" dirty="0">
                <a:solidFill>
                  <a:srgbClr val="211F26"/>
                </a:solidFill>
                <a:latin typeface="+mn-lt"/>
                <a:ea typeface="Segoe UI Black" panose="020B0A02040204020203" pitchFamily="34" charset="0"/>
                <a:cs typeface="Segoe UI" panose="020B0502040204020203" pitchFamily="34" charset="0"/>
              </a:rPr>
              <a:t>Met Slidebuilder snel toegang tot een collectie indrukwekkende slides conform huisstijl</a:t>
            </a:r>
          </a:p>
        </p:txBody>
      </p:sp>
      <p:pic>
        <p:nvPicPr>
          <p:cNvPr id="64" name="Afbeelding 63">
            <a:extLst>
              <a:ext uri="{FF2B5EF4-FFF2-40B4-BE49-F238E27FC236}">
                <a16:creationId xmlns:a16="http://schemas.microsoft.com/office/drawing/2014/main" id="{433F9C8A-B411-428F-B67E-64BDF72E96D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9350" y="1223827"/>
            <a:ext cx="7858350" cy="7099236"/>
          </a:xfrm>
          <a:prstGeom prst="rect">
            <a:avLst/>
          </a:prstGeom>
          <a:effectLst>
            <a:outerShdw blurRad="76200" dist="76200" dir="2700000" algn="tl" rotWithShape="0">
              <a:prstClr val="black">
                <a:alpha val="40000"/>
              </a:prstClr>
            </a:outerShdw>
          </a:effectLst>
        </p:spPr>
      </p:pic>
      <p:sp>
        <p:nvSpPr>
          <p:cNvPr id="3" name="Gedeeltelijke cirkel 2">
            <a:extLst>
              <a:ext uri="{FF2B5EF4-FFF2-40B4-BE49-F238E27FC236}">
                <a16:creationId xmlns:a16="http://schemas.microsoft.com/office/drawing/2014/main" id="{E0A55D52-92B9-4437-B3F0-6D3E57EF68B9}"/>
              </a:ext>
            </a:extLst>
          </p:cNvPr>
          <p:cNvSpPr/>
          <p:nvPr userDrawn="1"/>
        </p:nvSpPr>
        <p:spPr>
          <a:xfrm rot="10800000">
            <a:off x="-1536700" y="-1079502"/>
            <a:ext cx="3062126" cy="2154147"/>
          </a:xfrm>
          <a:prstGeom prst="pie">
            <a:avLst>
              <a:gd name="adj1" fmla="val 10800000"/>
              <a:gd name="adj2" fmla="val 16200000"/>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err="1">
              <a:solidFill>
                <a:schemeClr val="tx1"/>
              </a:solidFill>
              <a:latin typeface="+mj-lt"/>
            </a:endParaRPr>
          </a:p>
        </p:txBody>
      </p:sp>
      <p:sp>
        <p:nvSpPr>
          <p:cNvPr id="78" name="H2">
            <a:extLst>
              <a:ext uri="{FF2B5EF4-FFF2-40B4-BE49-F238E27FC236}">
                <a16:creationId xmlns:a16="http://schemas.microsoft.com/office/drawing/2014/main" id="{4DC84A21-E479-43EB-8D5C-34D36EAD4E6D}"/>
              </a:ext>
            </a:extLst>
          </p:cNvPr>
          <p:cNvSpPr txBox="1"/>
          <p:nvPr userDrawn="1"/>
        </p:nvSpPr>
        <p:spPr>
          <a:xfrm>
            <a:off x="-132805" y="314759"/>
            <a:ext cx="1545103" cy="117724"/>
          </a:xfrm>
          <a:prstGeom prst="rect">
            <a:avLst/>
          </a:prstGeom>
        </p:spPr>
        <p:txBody>
          <a:bodyPr wrap="square" lIns="0" tIns="0" rIns="0" bIns="0" rtlCol="0" anchor="t">
            <a:noAutofit/>
          </a:bodyPr>
          <a:lstStyle/>
          <a:p>
            <a:pPr algn="ctr" defTabSz="1217512">
              <a:spcAft>
                <a:spcPts val="600"/>
              </a:spcAft>
            </a:pPr>
            <a:r>
              <a:rPr lang="nl-NL" sz="1200" u="none" cap="none" spc="300" noProof="0" dirty="0">
                <a:solidFill>
                  <a:schemeClr val="accent1"/>
                </a:solidFill>
                <a:latin typeface="Segoe UI Black" panose="020B0A02040204020203" pitchFamily="34" charset="0"/>
                <a:ea typeface="Segoe UI Black" panose="020B0A02040204020203" pitchFamily="34" charset="0"/>
                <a:cs typeface="Segoe UI" panose="020B0502040204020203" pitchFamily="34" charset="0"/>
              </a:rPr>
              <a:t>NIEUW</a:t>
            </a:r>
            <a:endParaRPr lang="nl-NL" sz="1200" u="none" spc="300" noProof="0" dirty="0">
              <a:solidFill>
                <a:schemeClr val="accent1"/>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97" name="P">
            <a:extLst>
              <a:ext uri="{FF2B5EF4-FFF2-40B4-BE49-F238E27FC236}">
                <a16:creationId xmlns:a16="http://schemas.microsoft.com/office/drawing/2014/main" id="{81B680ED-A712-457D-B699-72F66C59EBC7}"/>
              </a:ext>
            </a:extLst>
          </p:cNvPr>
          <p:cNvGrpSpPr/>
          <p:nvPr userDrawn="1"/>
        </p:nvGrpSpPr>
        <p:grpSpPr>
          <a:xfrm>
            <a:off x="970649" y="720000"/>
            <a:ext cx="360000" cy="360000"/>
            <a:chOff x="2399038" y="2408969"/>
            <a:chExt cx="2162441" cy="2140423"/>
          </a:xfrm>
          <a:solidFill>
            <a:srgbClr val="1FF524"/>
          </a:solidFill>
        </p:grpSpPr>
        <p:sp>
          <p:nvSpPr>
            <p:cNvPr id="98" name="Rechthoekige driehoek 97">
              <a:extLst>
                <a:ext uri="{FF2B5EF4-FFF2-40B4-BE49-F238E27FC236}">
                  <a16:creationId xmlns:a16="http://schemas.microsoft.com/office/drawing/2014/main" id="{8EC1B512-EA2C-45D6-BBB8-09CD7012867E}"/>
                </a:ext>
              </a:extLst>
            </p:cNvPr>
            <p:cNvSpPr/>
            <p:nvPr userDrawn="1"/>
          </p:nvSpPr>
          <p:spPr>
            <a:xfrm rot="5400000">
              <a:off x="2399038" y="3107765"/>
              <a:ext cx="1441627" cy="1441627"/>
            </a:xfrm>
            <a:prstGeom prst="rtTriangl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99" name="Rechthoek 98">
              <a:extLst>
                <a:ext uri="{FF2B5EF4-FFF2-40B4-BE49-F238E27FC236}">
                  <a16:creationId xmlns:a16="http://schemas.microsoft.com/office/drawing/2014/main" id="{F59EF04F-5955-4F1E-B443-2C4755A15CA0}"/>
                </a:ext>
              </a:extLst>
            </p:cNvPr>
            <p:cNvSpPr/>
            <p:nvPr userDrawn="1"/>
          </p:nvSpPr>
          <p:spPr>
            <a:xfrm>
              <a:off x="2399038" y="2408969"/>
              <a:ext cx="1441627" cy="1441627"/>
            </a:xfrm>
            <a:prstGeom prst="rect">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00" name="Ovaal 99">
              <a:extLst>
                <a:ext uri="{FF2B5EF4-FFF2-40B4-BE49-F238E27FC236}">
                  <a16:creationId xmlns:a16="http://schemas.microsoft.com/office/drawing/2014/main" id="{FFB85E23-4781-4B07-9EB4-20660E9C521C}"/>
                </a:ext>
              </a:extLst>
            </p:cNvPr>
            <p:cNvSpPr/>
            <p:nvPr userDrawn="1"/>
          </p:nvSpPr>
          <p:spPr>
            <a:xfrm>
              <a:off x="3119852" y="2408969"/>
              <a:ext cx="1441627" cy="1441627"/>
            </a:xfrm>
            <a:prstGeom prst="ellipse">
              <a:avLst/>
            </a:prstGeom>
            <a:grp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800" b="0" i="0" u="none" strike="noStrike" kern="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grpSp>
        <p:nvGrpSpPr>
          <p:cNvPr id="81" name="Groep 80">
            <a:extLst>
              <a:ext uri="{FF2B5EF4-FFF2-40B4-BE49-F238E27FC236}">
                <a16:creationId xmlns:a16="http://schemas.microsoft.com/office/drawing/2014/main" id="{B1A23A34-2BAD-4C92-9C87-15E189C879F5}"/>
              </a:ext>
            </a:extLst>
          </p:cNvPr>
          <p:cNvGrpSpPr/>
          <p:nvPr userDrawn="1"/>
        </p:nvGrpSpPr>
        <p:grpSpPr>
          <a:xfrm>
            <a:off x="12413939" y="5048853"/>
            <a:ext cx="2031067" cy="1812146"/>
            <a:chOff x="12337739" y="5048853"/>
            <a:chExt cx="2031067" cy="1812146"/>
          </a:xfrm>
        </p:grpSpPr>
        <p:sp>
          <p:nvSpPr>
            <p:cNvPr id="82" name="Rechthoek: afgeronde hoeken 81">
              <a:extLst>
                <a:ext uri="{FF2B5EF4-FFF2-40B4-BE49-F238E27FC236}">
                  <a16:creationId xmlns:a16="http://schemas.microsoft.com/office/drawing/2014/main" id="{D5B33E58-7944-4406-986A-39C5F66A5ED9}"/>
                </a:ext>
              </a:extLst>
            </p:cNvPr>
            <p:cNvSpPr/>
            <p:nvPr userDrawn="1"/>
          </p:nvSpPr>
          <p:spPr>
            <a:xfrm>
              <a:off x="12337739" y="5653229"/>
              <a:ext cx="1209600" cy="1207770"/>
            </a:xfrm>
            <a:prstGeom prst="roundRect">
              <a:avLst>
                <a:gd name="adj" fmla="val 2366"/>
              </a:avLst>
            </a:prstGeom>
            <a:solidFill>
              <a:schemeClr val="bg1"/>
            </a:solidFill>
            <a:ln w="12700">
              <a:solidFill>
                <a:schemeClr val="bg1">
                  <a:lumMod val="75000"/>
                </a:schemeClr>
              </a:solidFill>
            </a:ln>
            <a:effectLst>
              <a:outerShdw blurRad="127000" dist="1270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dirty="0" err="1">
                <a:latin typeface="+mj-lt"/>
              </a:endParaRPr>
            </a:p>
          </p:txBody>
        </p:sp>
        <p:pic>
          <p:nvPicPr>
            <p:cNvPr id="84" name="Afbeelding 83">
              <a:hlinkClick r:id="rId5"/>
              <a:extLst>
                <a:ext uri="{FF2B5EF4-FFF2-40B4-BE49-F238E27FC236}">
                  <a16:creationId xmlns:a16="http://schemas.microsoft.com/office/drawing/2014/main" id="{3FC89894-D9D8-4808-A9E5-74A0C4327776}"/>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2361215" y="5675791"/>
              <a:ext cx="1162650" cy="1162648"/>
            </a:xfrm>
            <a:prstGeom prst="rect">
              <a:avLst/>
            </a:prstGeom>
          </p:spPr>
        </p:pic>
        <p:grpSp>
          <p:nvGrpSpPr>
            <p:cNvPr id="85" name="Graphic 8">
              <a:extLst>
                <a:ext uri="{FF2B5EF4-FFF2-40B4-BE49-F238E27FC236}">
                  <a16:creationId xmlns:a16="http://schemas.microsoft.com/office/drawing/2014/main" id="{5BC166BC-C1F0-434B-AE70-9E92FD1919C9}"/>
                </a:ext>
              </a:extLst>
            </p:cNvPr>
            <p:cNvGrpSpPr/>
            <p:nvPr userDrawn="1"/>
          </p:nvGrpSpPr>
          <p:grpSpPr>
            <a:xfrm rot="21195282">
              <a:off x="13140433" y="5048853"/>
              <a:ext cx="1228373" cy="244585"/>
              <a:chOff x="5857875" y="2834225"/>
              <a:chExt cx="3187588" cy="634691"/>
            </a:xfrm>
            <a:solidFill>
              <a:schemeClr val="tx1"/>
            </a:solidFill>
          </p:grpSpPr>
          <p:sp>
            <p:nvSpPr>
              <p:cNvPr id="87" name="Vrije vorm: vorm 86">
                <a:extLst>
                  <a:ext uri="{FF2B5EF4-FFF2-40B4-BE49-F238E27FC236}">
                    <a16:creationId xmlns:a16="http://schemas.microsoft.com/office/drawing/2014/main" id="{59A26197-1102-4847-9BFF-5CFE29A96752}"/>
                  </a:ext>
                </a:extLst>
              </p:cNvPr>
              <p:cNvSpPr/>
              <p:nvPr/>
            </p:nvSpPr>
            <p:spPr>
              <a:xfrm>
                <a:off x="5857875" y="2942790"/>
                <a:ext cx="301285" cy="436189"/>
              </a:xfrm>
              <a:custGeom>
                <a:avLst/>
                <a:gdLst>
                  <a:gd name="connsiteX0" fmla="*/ 244112 w 301285"/>
                  <a:gd name="connsiteY0" fmla="*/ 429123 h 436189"/>
                  <a:gd name="connsiteX1" fmla="*/ 182442 w 301285"/>
                  <a:gd name="connsiteY1" fmla="*/ 436190 h 436189"/>
                  <a:gd name="connsiteX2" fmla="*/ 25054 w 301285"/>
                  <a:gd name="connsiteY2" fmla="*/ 396361 h 436189"/>
                  <a:gd name="connsiteX3" fmla="*/ 0 w 301285"/>
                  <a:gd name="connsiteY3" fmla="*/ 363598 h 436189"/>
                  <a:gd name="connsiteX4" fmla="*/ 6424 w 301285"/>
                  <a:gd name="connsiteY4" fmla="*/ 349466 h 436189"/>
                  <a:gd name="connsiteX5" fmla="*/ 26981 w 301285"/>
                  <a:gd name="connsiteY5" fmla="*/ 335333 h 436189"/>
                  <a:gd name="connsiteX6" fmla="*/ 82227 w 301285"/>
                  <a:gd name="connsiteY6" fmla="*/ 365526 h 436189"/>
                  <a:gd name="connsiteX7" fmla="*/ 181799 w 301285"/>
                  <a:gd name="connsiteY7" fmla="*/ 385440 h 436189"/>
                  <a:gd name="connsiteX8" fmla="*/ 238330 w 301285"/>
                  <a:gd name="connsiteY8" fmla="*/ 370022 h 436189"/>
                  <a:gd name="connsiteX9" fmla="*/ 172806 w 301285"/>
                  <a:gd name="connsiteY9" fmla="*/ 308994 h 436189"/>
                  <a:gd name="connsiteX10" fmla="*/ 29550 w 301285"/>
                  <a:gd name="connsiteY10" fmla="*/ 143255 h 436189"/>
                  <a:gd name="connsiteX11" fmla="*/ 95718 w 301285"/>
                  <a:gd name="connsiteY11" fmla="*/ 15418 h 436189"/>
                  <a:gd name="connsiteX12" fmla="*/ 142613 w 301285"/>
                  <a:gd name="connsiteY12" fmla="*/ 0 h 436189"/>
                  <a:gd name="connsiteX13" fmla="*/ 193362 w 301285"/>
                  <a:gd name="connsiteY13" fmla="*/ 3212 h 436189"/>
                  <a:gd name="connsiteX14" fmla="*/ 201714 w 301285"/>
                  <a:gd name="connsiteY14" fmla="*/ 3212 h 436189"/>
                  <a:gd name="connsiteX15" fmla="*/ 240258 w 301285"/>
                  <a:gd name="connsiteY15" fmla="*/ 21842 h 436189"/>
                  <a:gd name="connsiteX16" fmla="*/ 291650 w 301285"/>
                  <a:gd name="connsiteY16" fmla="*/ 95075 h 436189"/>
                  <a:gd name="connsiteX17" fmla="*/ 261457 w 301285"/>
                  <a:gd name="connsiteY17" fmla="*/ 115632 h 436189"/>
                  <a:gd name="connsiteX18" fmla="*/ 245397 w 301285"/>
                  <a:gd name="connsiteY18" fmla="*/ 113062 h 436189"/>
                  <a:gd name="connsiteX19" fmla="*/ 177302 w 301285"/>
                  <a:gd name="connsiteY19" fmla="*/ 48822 h 436189"/>
                  <a:gd name="connsiteX20" fmla="*/ 93148 w 301285"/>
                  <a:gd name="connsiteY20" fmla="*/ 112420 h 436189"/>
                  <a:gd name="connsiteX21" fmla="*/ 88651 w 301285"/>
                  <a:gd name="connsiteY21" fmla="*/ 145825 h 436189"/>
                  <a:gd name="connsiteX22" fmla="*/ 116274 w 301285"/>
                  <a:gd name="connsiteY22" fmla="*/ 210707 h 436189"/>
                  <a:gd name="connsiteX23" fmla="*/ 300643 w 301285"/>
                  <a:gd name="connsiteY23" fmla="*/ 368738 h 436189"/>
                  <a:gd name="connsiteX24" fmla="*/ 301286 w 301285"/>
                  <a:gd name="connsiteY24" fmla="*/ 375162 h 436189"/>
                  <a:gd name="connsiteX25" fmla="*/ 301286 w 301285"/>
                  <a:gd name="connsiteY25" fmla="*/ 375804 h 436189"/>
                  <a:gd name="connsiteX26" fmla="*/ 244112 w 301285"/>
                  <a:gd name="connsiteY26" fmla="*/ 429123 h 43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1285" h="436189">
                    <a:moveTo>
                      <a:pt x="244112" y="429123"/>
                    </a:moveTo>
                    <a:cubicBezTo>
                      <a:pt x="223555" y="433620"/>
                      <a:pt x="202356" y="436190"/>
                      <a:pt x="182442" y="436190"/>
                    </a:cubicBezTo>
                    <a:cubicBezTo>
                      <a:pt x="127195" y="436190"/>
                      <a:pt x="73876" y="420130"/>
                      <a:pt x="25054" y="396361"/>
                    </a:cubicBezTo>
                    <a:cubicBezTo>
                      <a:pt x="14775" y="388652"/>
                      <a:pt x="0" y="375804"/>
                      <a:pt x="0" y="363598"/>
                    </a:cubicBezTo>
                    <a:cubicBezTo>
                      <a:pt x="0" y="359102"/>
                      <a:pt x="1285" y="354605"/>
                      <a:pt x="6424" y="349466"/>
                    </a:cubicBezTo>
                    <a:cubicBezTo>
                      <a:pt x="12848" y="339830"/>
                      <a:pt x="19914" y="335975"/>
                      <a:pt x="26981" y="335333"/>
                    </a:cubicBezTo>
                    <a:cubicBezTo>
                      <a:pt x="45610" y="335333"/>
                      <a:pt x="64240" y="361029"/>
                      <a:pt x="82227" y="365526"/>
                    </a:cubicBezTo>
                    <a:cubicBezTo>
                      <a:pt x="113062" y="373234"/>
                      <a:pt x="147752" y="385440"/>
                      <a:pt x="181799" y="385440"/>
                    </a:cubicBezTo>
                    <a:cubicBezTo>
                      <a:pt x="201071" y="385440"/>
                      <a:pt x="220343" y="381586"/>
                      <a:pt x="238330" y="370022"/>
                    </a:cubicBezTo>
                    <a:cubicBezTo>
                      <a:pt x="227410" y="343684"/>
                      <a:pt x="196574" y="325054"/>
                      <a:pt x="172806" y="308994"/>
                    </a:cubicBezTo>
                    <a:cubicBezTo>
                      <a:pt x="113705" y="269166"/>
                      <a:pt x="30193" y="222913"/>
                      <a:pt x="29550" y="143255"/>
                    </a:cubicBezTo>
                    <a:cubicBezTo>
                      <a:pt x="29550" y="93790"/>
                      <a:pt x="55246" y="48180"/>
                      <a:pt x="95718" y="15418"/>
                    </a:cubicBezTo>
                    <a:cubicBezTo>
                      <a:pt x="111135" y="3212"/>
                      <a:pt x="126553" y="0"/>
                      <a:pt x="142613" y="0"/>
                    </a:cubicBezTo>
                    <a:cubicBezTo>
                      <a:pt x="158673" y="0"/>
                      <a:pt x="176018" y="3212"/>
                      <a:pt x="193362" y="3212"/>
                    </a:cubicBezTo>
                    <a:lnTo>
                      <a:pt x="201714" y="3212"/>
                    </a:lnTo>
                    <a:lnTo>
                      <a:pt x="240258" y="21842"/>
                    </a:lnTo>
                    <a:cubicBezTo>
                      <a:pt x="264026" y="41756"/>
                      <a:pt x="281371" y="66810"/>
                      <a:pt x="291650" y="95075"/>
                    </a:cubicBezTo>
                    <a:cubicBezTo>
                      <a:pt x="289080" y="110493"/>
                      <a:pt x="274947" y="115632"/>
                      <a:pt x="261457" y="115632"/>
                    </a:cubicBezTo>
                    <a:cubicBezTo>
                      <a:pt x="256318" y="115632"/>
                      <a:pt x="250536" y="114990"/>
                      <a:pt x="245397" y="113062"/>
                    </a:cubicBezTo>
                    <a:cubicBezTo>
                      <a:pt x="228694" y="89294"/>
                      <a:pt x="213277" y="50750"/>
                      <a:pt x="177302" y="48822"/>
                    </a:cubicBezTo>
                    <a:cubicBezTo>
                      <a:pt x="140686" y="53962"/>
                      <a:pt x="105354" y="75803"/>
                      <a:pt x="93148" y="112420"/>
                    </a:cubicBezTo>
                    <a:cubicBezTo>
                      <a:pt x="89936" y="122698"/>
                      <a:pt x="88651" y="134262"/>
                      <a:pt x="88651" y="145825"/>
                    </a:cubicBezTo>
                    <a:cubicBezTo>
                      <a:pt x="88651" y="170236"/>
                      <a:pt x="97002" y="195932"/>
                      <a:pt x="116274" y="210707"/>
                    </a:cubicBezTo>
                    <a:cubicBezTo>
                      <a:pt x="176660" y="267238"/>
                      <a:pt x="264669" y="292292"/>
                      <a:pt x="300643" y="368738"/>
                    </a:cubicBezTo>
                    <a:cubicBezTo>
                      <a:pt x="301286" y="370665"/>
                      <a:pt x="301286" y="373234"/>
                      <a:pt x="301286" y="375162"/>
                    </a:cubicBezTo>
                    <a:lnTo>
                      <a:pt x="301286" y="375804"/>
                    </a:lnTo>
                    <a:cubicBezTo>
                      <a:pt x="301286" y="406639"/>
                      <a:pt x="264026" y="416918"/>
                      <a:pt x="244112" y="429123"/>
                    </a:cubicBezTo>
                    <a:close/>
                  </a:path>
                </a:pathLst>
              </a:custGeom>
              <a:grpFill/>
              <a:ln w="64198" cap="flat">
                <a:noFill/>
                <a:prstDash val="solid"/>
                <a:miter/>
              </a:ln>
            </p:spPr>
            <p:txBody>
              <a:bodyPr rtlCol="0" anchor="ctr"/>
              <a:lstStyle/>
              <a:p>
                <a:endParaRPr lang="nl-NL">
                  <a:solidFill>
                    <a:schemeClr val="accent1"/>
                  </a:solidFill>
                </a:endParaRPr>
              </a:p>
            </p:txBody>
          </p:sp>
          <p:sp>
            <p:nvSpPr>
              <p:cNvPr id="88" name="Vrije vorm: vorm 87">
                <a:extLst>
                  <a:ext uri="{FF2B5EF4-FFF2-40B4-BE49-F238E27FC236}">
                    <a16:creationId xmlns:a16="http://schemas.microsoft.com/office/drawing/2014/main" id="{36C59B40-0107-4EF1-9494-8C5155D0FA15}"/>
                  </a:ext>
                </a:extLst>
              </p:cNvPr>
              <p:cNvSpPr/>
              <p:nvPr/>
            </p:nvSpPr>
            <p:spPr>
              <a:xfrm>
                <a:off x="6173293" y="3085403"/>
                <a:ext cx="223555" cy="304497"/>
              </a:xfrm>
              <a:custGeom>
                <a:avLst/>
                <a:gdLst>
                  <a:gd name="connsiteX0" fmla="*/ 148394 w 223555"/>
                  <a:gd name="connsiteY0" fmla="*/ 290365 h 304497"/>
                  <a:gd name="connsiteX1" fmla="*/ 77088 w 223555"/>
                  <a:gd name="connsiteY1" fmla="*/ 304498 h 304497"/>
                  <a:gd name="connsiteX2" fmla="*/ 16702 w 223555"/>
                  <a:gd name="connsiteY2" fmla="*/ 273662 h 304497"/>
                  <a:gd name="connsiteX3" fmla="*/ 0 w 223555"/>
                  <a:gd name="connsiteY3" fmla="*/ 214562 h 304497"/>
                  <a:gd name="connsiteX4" fmla="*/ 39829 w 223555"/>
                  <a:gd name="connsiteY4" fmla="*/ 60386 h 304497"/>
                  <a:gd name="connsiteX5" fmla="*/ 93148 w 223555"/>
                  <a:gd name="connsiteY5" fmla="*/ 30193 h 304497"/>
                  <a:gd name="connsiteX6" fmla="*/ 107923 w 223555"/>
                  <a:gd name="connsiteY6" fmla="*/ 3212 h 304497"/>
                  <a:gd name="connsiteX7" fmla="*/ 123983 w 223555"/>
                  <a:gd name="connsiteY7" fmla="*/ 0 h 304497"/>
                  <a:gd name="connsiteX8" fmla="*/ 177302 w 223555"/>
                  <a:gd name="connsiteY8" fmla="*/ 37902 h 304497"/>
                  <a:gd name="connsiteX9" fmla="*/ 149037 w 223555"/>
                  <a:gd name="connsiteY9" fmla="*/ 114347 h 304497"/>
                  <a:gd name="connsiteX10" fmla="*/ 134904 w 223555"/>
                  <a:gd name="connsiteY10" fmla="*/ 125268 h 304497"/>
                  <a:gd name="connsiteX11" fmla="*/ 101499 w 223555"/>
                  <a:gd name="connsiteY11" fmla="*/ 106638 h 304497"/>
                  <a:gd name="connsiteX12" fmla="*/ 75803 w 223555"/>
                  <a:gd name="connsiteY12" fmla="*/ 116917 h 304497"/>
                  <a:gd name="connsiteX13" fmla="*/ 65525 w 223555"/>
                  <a:gd name="connsiteY13" fmla="*/ 237046 h 304497"/>
                  <a:gd name="connsiteX14" fmla="*/ 95718 w 223555"/>
                  <a:gd name="connsiteY14" fmla="*/ 252463 h 304497"/>
                  <a:gd name="connsiteX15" fmla="*/ 107923 w 223555"/>
                  <a:gd name="connsiteY15" fmla="*/ 251178 h 304497"/>
                  <a:gd name="connsiteX16" fmla="*/ 190150 w 223555"/>
                  <a:gd name="connsiteY16" fmla="*/ 208138 h 304497"/>
                  <a:gd name="connsiteX17" fmla="*/ 223555 w 223555"/>
                  <a:gd name="connsiteY17" fmla="*/ 229979 h 304497"/>
                  <a:gd name="connsiteX18" fmla="*/ 148394 w 223555"/>
                  <a:gd name="connsiteY18" fmla="*/ 290365 h 30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3555" h="304497">
                    <a:moveTo>
                      <a:pt x="148394" y="290365"/>
                    </a:moveTo>
                    <a:cubicBezTo>
                      <a:pt x="125910" y="297431"/>
                      <a:pt x="100857" y="304498"/>
                      <a:pt x="77088" y="304498"/>
                    </a:cubicBezTo>
                    <a:cubicBezTo>
                      <a:pt x="53962" y="304498"/>
                      <a:pt x="32120" y="294219"/>
                      <a:pt x="16702" y="273662"/>
                    </a:cubicBezTo>
                    <a:cubicBezTo>
                      <a:pt x="4497" y="255033"/>
                      <a:pt x="0" y="235118"/>
                      <a:pt x="0" y="214562"/>
                    </a:cubicBezTo>
                    <a:cubicBezTo>
                      <a:pt x="0" y="164454"/>
                      <a:pt x="11563" y="95075"/>
                      <a:pt x="39829" y="60386"/>
                    </a:cubicBezTo>
                    <a:cubicBezTo>
                      <a:pt x="52677" y="43683"/>
                      <a:pt x="77730" y="40471"/>
                      <a:pt x="93148" y="30193"/>
                    </a:cubicBezTo>
                    <a:cubicBezTo>
                      <a:pt x="101499" y="23769"/>
                      <a:pt x="107923" y="17345"/>
                      <a:pt x="107923" y="3212"/>
                    </a:cubicBezTo>
                    <a:cubicBezTo>
                      <a:pt x="113062" y="642"/>
                      <a:pt x="118844" y="0"/>
                      <a:pt x="123983" y="0"/>
                    </a:cubicBezTo>
                    <a:cubicBezTo>
                      <a:pt x="153534" y="0"/>
                      <a:pt x="168951" y="16060"/>
                      <a:pt x="177302" y="37902"/>
                    </a:cubicBezTo>
                    <a:cubicBezTo>
                      <a:pt x="174090" y="66167"/>
                      <a:pt x="170236" y="95075"/>
                      <a:pt x="149037" y="114347"/>
                    </a:cubicBezTo>
                    <a:cubicBezTo>
                      <a:pt x="143898" y="121414"/>
                      <a:pt x="139401" y="124626"/>
                      <a:pt x="134904" y="125268"/>
                    </a:cubicBezTo>
                    <a:cubicBezTo>
                      <a:pt x="122698" y="125268"/>
                      <a:pt x="112420" y="107281"/>
                      <a:pt x="101499" y="106638"/>
                    </a:cubicBezTo>
                    <a:cubicBezTo>
                      <a:pt x="97002" y="106638"/>
                      <a:pt x="81585" y="106638"/>
                      <a:pt x="75803" y="116917"/>
                    </a:cubicBezTo>
                    <a:cubicBezTo>
                      <a:pt x="59101" y="150322"/>
                      <a:pt x="53962" y="213919"/>
                      <a:pt x="65525" y="237046"/>
                    </a:cubicBezTo>
                    <a:cubicBezTo>
                      <a:pt x="72591" y="247966"/>
                      <a:pt x="83512" y="252463"/>
                      <a:pt x="95718" y="252463"/>
                    </a:cubicBezTo>
                    <a:cubicBezTo>
                      <a:pt x="99572" y="252463"/>
                      <a:pt x="103426" y="251821"/>
                      <a:pt x="107923" y="251178"/>
                    </a:cubicBezTo>
                    <a:cubicBezTo>
                      <a:pt x="137474" y="244112"/>
                      <a:pt x="163170" y="208780"/>
                      <a:pt x="190150" y="208138"/>
                    </a:cubicBezTo>
                    <a:cubicBezTo>
                      <a:pt x="201071" y="208138"/>
                      <a:pt x="211992" y="214562"/>
                      <a:pt x="223555" y="229979"/>
                    </a:cubicBezTo>
                    <a:cubicBezTo>
                      <a:pt x="220986" y="269808"/>
                      <a:pt x="172163" y="275590"/>
                      <a:pt x="148394" y="290365"/>
                    </a:cubicBezTo>
                    <a:close/>
                  </a:path>
                </a:pathLst>
              </a:custGeom>
              <a:grpFill/>
              <a:ln w="64198" cap="flat">
                <a:noFill/>
                <a:prstDash val="solid"/>
                <a:miter/>
              </a:ln>
            </p:spPr>
            <p:txBody>
              <a:bodyPr rtlCol="0" anchor="ctr"/>
              <a:lstStyle/>
              <a:p>
                <a:endParaRPr lang="nl-NL">
                  <a:solidFill>
                    <a:schemeClr val="accent1"/>
                  </a:solidFill>
                </a:endParaRPr>
              </a:p>
            </p:txBody>
          </p:sp>
          <p:sp>
            <p:nvSpPr>
              <p:cNvPr id="89" name="Vrije vorm: vorm 88">
                <a:extLst>
                  <a:ext uri="{FF2B5EF4-FFF2-40B4-BE49-F238E27FC236}">
                    <a16:creationId xmlns:a16="http://schemas.microsoft.com/office/drawing/2014/main" id="{E294FE8C-DAE2-4564-A52E-A3C03D427124}"/>
                  </a:ext>
                </a:extLst>
              </p:cNvPr>
              <p:cNvSpPr/>
              <p:nvPr/>
            </p:nvSpPr>
            <p:spPr>
              <a:xfrm>
                <a:off x="6417405" y="3072555"/>
                <a:ext cx="226767" cy="328908"/>
              </a:xfrm>
              <a:custGeom>
                <a:avLst/>
                <a:gdLst>
                  <a:gd name="connsiteX0" fmla="*/ 217131 w 226767"/>
                  <a:gd name="connsiteY0" fmla="*/ 290365 h 328908"/>
                  <a:gd name="connsiteX1" fmla="*/ 182442 w 226767"/>
                  <a:gd name="connsiteY1" fmla="*/ 309637 h 328908"/>
                  <a:gd name="connsiteX2" fmla="*/ 162527 w 226767"/>
                  <a:gd name="connsiteY2" fmla="*/ 305782 h 328908"/>
                  <a:gd name="connsiteX3" fmla="*/ 85439 w 226767"/>
                  <a:gd name="connsiteY3" fmla="*/ 328909 h 328908"/>
                  <a:gd name="connsiteX4" fmla="*/ 46895 w 226767"/>
                  <a:gd name="connsiteY4" fmla="*/ 317346 h 328908"/>
                  <a:gd name="connsiteX5" fmla="*/ 3854 w 226767"/>
                  <a:gd name="connsiteY5" fmla="*/ 274305 h 328908"/>
                  <a:gd name="connsiteX6" fmla="*/ 0 w 226767"/>
                  <a:gd name="connsiteY6" fmla="*/ 247324 h 328908"/>
                  <a:gd name="connsiteX7" fmla="*/ 27623 w 226767"/>
                  <a:gd name="connsiteY7" fmla="*/ 181799 h 328908"/>
                  <a:gd name="connsiteX8" fmla="*/ 107923 w 226767"/>
                  <a:gd name="connsiteY8" fmla="*/ 142613 h 328908"/>
                  <a:gd name="connsiteX9" fmla="*/ 112420 w 226767"/>
                  <a:gd name="connsiteY9" fmla="*/ 142613 h 328908"/>
                  <a:gd name="connsiteX10" fmla="*/ 114990 w 226767"/>
                  <a:gd name="connsiteY10" fmla="*/ 143255 h 328908"/>
                  <a:gd name="connsiteX11" fmla="*/ 149037 w 226767"/>
                  <a:gd name="connsiteY11" fmla="*/ 156103 h 328908"/>
                  <a:gd name="connsiteX12" fmla="*/ 159315 w 226767"/>
                  <a:gd name="connsiteY12" fmla="*/ 154818 h 328908"/>
                  <a:gd name="connsiteX13" fmla="*/ 163812 w 226767"/>
                  <a:gd name="connsiteY13" fmla="*/ 129122 h 328908"/>
                  <a:gd name="connsiteX14" fmla="*/ 131692 w 226767"/>
                  <a:gd name="connsiteY14" fmla="*/ 57174 h 328908"/>
                  <a:gd name="connsiteX15" fmla="*/ 127195 w 226767"/>
                  <a:gd name="connsiteY15" fmla="*/ 56531 h 328908"/>
                  <a:gd name="connsiteX16" fmla="*/ 71949 w 226767"/>
                  <a:gd name="connsiteY16" fmla="*/ 76446 h 328908"/>
                  <a:gd name="connsiteX17" fmla="*/ 52677 w 226767"/>
                  <a:gd name="connsiteY17" fmla="*/ 53319 h 328908"/>
                  <a:gd name="connsiteX18" fmla="*/ 106638 w 226767"/>
                  <a:gd name="connsiteY18" fmla="*/ 0 h 328908"/>
                  <a:gd name="connsiteX19" fmla="*/ 195290 w 226767"/>
                  <a:gd name="connsiteY19" fmla="*/ 41114 h 328908"/>
                  <a:gd name="connsiteX20" fmla="*/ 226767 w 226767"/>
                  <a:gd name="connsiteY20" fmla="*/ 202998 h 328908"/>
                  <a:gd name="connsiteX21" fmla="*/ 226125 w 226767"/>
                  <a:gd name="connsiteY21" fmla="*/ 202998 h 328908"/>
                  <a:gd name="connsiteX22" fmla="*/ 217131 w 226767"/>
                  <a:gd name="connsiteY22" fmla="*/ 290365 h 328908"/>
                  <a:gd name="connsiteX23" fmla="*/ 134904 w 226767"/>
                  <a:gd name="connsiteY23" fmla="*/ 221628 h 328908"/>
                  <a:gd name="connsiteX24" fmla="*/ 134904 w 226767"/>
                  <a:gd name="connsiteY24" fmla="*/ 216489 h 328908"/>
                  <a:gd name="connsiteX25" fmla="*/ 116274 w 226767"/>
                  <a:gd name="connsiteY25" fmla="*/ 201714 h 328908"/>
                  <a:gd name="connsiteX26" fmla="*/ 73234 w 226767"/>
                  <a:gd name="connsiteY26" fmla="*/ 218416 h 328908"/>
                  <a:gd name="connsiteX27" fmla="*/ 62313 w 226767"/>
                  <a:gd name="connsiteY27" fmla="*/ 252463 h 328908"/>
                  <a:gd name="connsiteX28" fmla="*/ 73234 w 226767"/>
                  <a:gd name="connsiteY28" fmla="*/ 264026 h 328908"/>
                  <a:gd name="connsiteX29" fmla="*/ 98930 w 226767"/>
                  <a:gd name="connsiteY29" fmla="*/ 268523 h 328908"/>
                  <a:gd name="connsiteX30" fmla="*/ 124626 w 226767"/>
                  <a:gd name="connsiteY30" fmla="*/ 260172 h 328908"/>
                  <a:gd name="connsiteX31" fmla="*/ 136831 w 226767"/>
                  <a:gd name="connsiteY31" fmla="*/ 241542 h 328908"/>
                  <a:gd name="connsiteX32" fmla="*/ 134904 w 226767"/>
                  <a:gd name="connsiteY32" fmla="*/ 221628 h 328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26767" h="328908">
                    <a:moveTo>
                      <a:pt x="217131" y="290365"/>
                    </a:moveTo>
                    <a:cubicBezTo>
                      <a:pt x="209422" y="304498"/>
                      <a:pt x="196574" y="309637"/>
                      <a:pt x="182442" y="309637"/>
                    </a:cubicBezTo>
                    <a:cubicBezTo>
                      <a:pt x="175375" y="309637"/>
                      <a:pt x="168309" y="308352"/>
                      <a:pt x="162527" y="305782"/>
                    </a:cubicBezTo>
                    <a:cubicBezTo>
                      <a:pt x="140043" y="316061"/>
                      <a:pt x="112420" y="328909"/>
                      <a:pt x="85439" y="328909"/>
                    </a:cubicBezTo>
                    <a:cubicBezTo>
                      <a:pt x="72591" y="328909"/>
                      <a:pt x="59101" y="325697"/>
                      <a:pt x="46895" y="317346"/>
                    </a:cubicBezTo>
                    <a:cubicBezTo>
                      <a:pt x="26981" y="312849"/>
                      <a:pt x="16060" y="290365"/>
                      <a:pt x="3854" y="274305"/>
                    </a:cubicBezTo>
                    <a:cubicBezTo>
                      <a:pt x="1927" y="265311"/>
                      <a:pt x="0" y="256318"/>
                      <a:pt x="0" y="247324"/>
                    </a:cubicBezTo>
                    <a:cubicBezTo>
                      <a:pt x="0" y="223555"/>
                      <a:pt x="8994" y="199786"/>
                      <a:pt x="27623" y="181799"/>
                    </a:cubicBezTo>
                    <a:cubicBezTo>
                      <a:pt x="50750" y="158673"/>
                      <a:pt x="75161" y="142613"/>
                      <a:pt x="107923" y="142613"/>
                    </a:cubicBezTo>
                    <a:lnTo>
                      <a:pt x="112420" y="142613"/>
                    </a:lnTo>
                    <a:cubicBezTo>
                      <a:pt x="113062" y="142613"/>
                      <a:pt x="113705" y="142613"/>
                      <a:pt x="114990" y="143255"/>
                    </a:cubicBezTo>
                    <a:cubicBezTo>
                      <a:pt x="129122" y="143255"/>
                      <a:pt x="136831" y="156103"/>
                      <a:pt x="149037" y="156103"/>
                    </a:cubicBezTo>
                    <a:cubicBezTo>
                      <a:pt x="152249" y="156103"/>
                      <a:pt x="155461" y="155461"/>
                      <a:pt x="159315" y="154818"/>
                    </a:cubicBezTo>
                    <a:cubicBezTo>
                      <a:pt x="162527" y="146467"/>
                      <a:pt x="163812" y="138116"/>
                      <a:pt x="163812" y="129122"/>
                    </a:cubicBezTo>
                    <a:cubicBezTo>
                      <a:pt x="163812" y="102784"/>
                      <a:pt x="152249" y="66167"/>
                      <a:pt x="131692" y="57174"/>
                    </a:cubicBezTo>
                    <a:cubicBezTo>
                      <a:pt x="130407" y="56531"/>
                      <a:pt x="128480" y="56531"/>
                      <a:pt x="127195" y="56531"/>
                    </a:cubicBezTo>
                    <a:cubicBezTo>
                      <a:pt x="108566" y="56531"/>
                      <a:pt x="87366" y="76446"/>
                      <a:pt x="71949" y="76446"/>
                    </a:cubicBezTo>
                    <a:cubicBezTo>
                      <a:pt x="63598" y="76446"/>
                      <a:pt x="56531" y="71306"/>
                      <a:pt x="52677" y="53319"/>
                    </a:cubicBezTo>
                    <a:cubicBezTo>
                      <a:pt x="53962" y="22484"/>
                      <a:pt x="82227" y="11563"/>
                      <a:pt x="106638" y="0"/>
                    </a:cubicBezTo>
                    <a:cubicBezTo>
                      <a:pt x="141328" y="1285"/>
                      <a:pt x="179230" y="4497"/>
                      <a:pt x="195290" y="41114"/>
                    </a:cubicBezTo>
                    <a:cubicBezTo>
                      <a:pt x="217131" y="88651"/>
                      <a:pt x="226767" y="145825"/>
                      <a:pt x="226767" y="202998"/>
                    </a:cubicBezTo>
                    <a:lnTo>
                      <a:pt x="226125" y="202998"/>
                    </a:lnTo>
                    <a:cubicBezTo>
                      <a:pt x="224840" y="232549"/>
                      <a:pt x="222913" y="261457"/>
                      <a:pt x="217131" y="290365"/>
                    </a:cubicBezTo>
                    <a:close/>
                    <a:moveTo>
                      <a:pt x="134904" y="221628"/>
                    </a:moveTo>
                    <a:lnTo>
                      <a:pt x="134904" y="216489"/>
                    </a:lnTo>
                    <a:cubicBezTo>
                      <a:pt x="130407" y="205568"/>
                      <a:pt x="123983" y="201714"/>
                      <a:pt x="116274" y="201714"/>
                    </a:cubicBezTo>
                    <a:cubicBezTo>
                      <a:pt x="101499" y="201714"/>
                      <a:pt x="84154" y="209422"/>
                      <a:pt x="73234" y="218416"/>
                    </a:cubicBezTo>
                    <a:cubicBezTo>
                      <a:pt x="66810" y="226125"/>
                      <a:pt x="62313" y="238330"/>
                      <a:pt x="62313" y="252463"/>
                    </a:cubicBezTo>
                    <a:cubicBezTo>
                      <a:pt x="62313" y="256318"/>
                      <a:pt x="66810" y="260814"/>
                      <a:pt x="73234" y="264026"/>
                    </a:cubicBezTo>
                    <a:cubicBezTo>
                      <a:pt x="80300" y="266596"/>
                      <a:pt x="89294" y="268523"/>
                      <a:pt x="98930" y="268523"/>
                    </a:cubicBezTo>
                    <a:cubicBezTo>
                      <a:pt x="108566" y="268523"/>
                      <a:pt x="117559" y="265954"/>
                      <a:pt x="124626" y="260172"/>
                    </a:cubicBezTo>
                    <a:cubicBezTo>
                      <a:pt x="134904" y="256318"/>
                      <a:pt x="136831" y="249251"/>
                      <a:pt x="136831" y="241542"/>
                    </a:cubicBezTo>
                    <a:cubicBezTo>
                      <a:pt x="136189" y="235761"/>
                      <a:pt x="134904" y="228694"/>
                      <a:pt x="134904" y="221628"/>
                    </a:cubicBezTo>
                    <a:close/>
                  </a:path>
                </a:pathLst>
              </a:custGeom>
              <a:grpFill/>
              <a:ln w="64198" cap="flat">
                <a:noFill/>
                <a:prstDash val="solid"/>
                <a:miter/>
              </a:ln>
            </p:spPr>
            <p:txBody>
              <a:bodyPr rtlCol="0" anchor="ctr"/>
              <a:lstStyle/>
              <a:p>
                <a:endParaRPr lang="nl-NL">
                  <a:solidFill>
                    <a:schemeClr val="accent1"/>
                  </a:solidFill>
                </a:endParaRPr>
              </a:p>
            </p:txBody>
          </p:sp>
          <p:sp>
            <p:nvSpPr>
              <p:cNvPr id="90" name="Vrije vorm: vorm 89">
                <a:extLst>
                  <a:ext uri="{FF2B5EF4-FFF2-40B4-BE49-F238E27FC236}">
                    <a16:creationId xmlns:a16="http://schemas.microsoft.com/office/drawing/2014/main" id="{8DEB11F6-DDF1-4A29-A848-3CB185BAEFA3}"/>
                  </a:ext>
                </a:extLst>
              </p:cNvPr>
              <p:cNvSpPr/>
              <p:nvPr/>
            </p:nvSpPr>
            <p:spPr>
              <a:xfrm>
                <a:off x="6679504" y="3141934"/>
                <a:ext cx="223555" cy="244754"/>
              </a:xfrm>
              <a:custGeom>
                <a:avLst/>
                <a:gdLst>
                  <a:gd name="connsiteX0" fmla="*/ 202998 w 223555"/>
                  <a:gd name="connsiteY0" fmla="*/ 240900 h 244754"/>
                  <a:gd name="connsiteX1" fmla="*/ 168309 w 223555"/>
                  <a:gd name="connsiteY1" fmla="*/ 181799 h 244754"/>
                  <a:gd name="connsiteX2" fmla="*/ 168951 w 223555"/>
                  <a:gd name="connsiteY2" fmla="*/ 147752 h 244754"/>
                  <a:gd name="connsiteX3" fmla="*/ 132977 w 223555"/>
                  <a:gd name="connsiteY3" fmla="*/ 86082 h 244754"/>
                  <a:gd name="connsiteX4" fmla="*/ 71306 w 223555"/>
                  <a:gd name="connsiteY4" fmla="*/ 229337 h 244754"/>
                  <a:gd name="connsiteX5" fmla="*/ 45610 w 223555"/>
                  <a:gd name="connsiteY5" fmla="*/ 244754 h 244754"/>
                  <a:gd name="connsiteX6" fmla="*/ 32762 w 223555"/>
                  <a:gd name="connsiteY6" fmla="*/ 240900 h 244754"/>
                  <a:gd name="connsiteX7" fmla="*/ 12206 w 223555"/>
                  <a:gd name="connsiteY7" fmla="*/ 201071 h 244754"/>
                  <a:gd name="connsiteX8" fmla="*/ 19272 w 223555"/>
                  <a:gd name="connsiteY8" fmla="*/ 141970 h 244754"/>
                  <a:gd name="connsiteX9" fmla="*/ 16702 w 223555"/>
                  <a:gd name="connsiteY9" fmla="*/ 123983 h 244754"/>
                  <a:gd name="connsiteX10" fmla="*/ 16702 w 223555"/>
                  <a:gd name="connsiteY10" fmla="*/ 122056 h 244754"/>
                  <a:gd name="connsiteX11" fmla="*/ 642 w 223555"/>
                  <a:gd name="connsiteY11" fmla="*/ 10921 h 244754"/>
                  <a:gd name="connsiteX12" fmla="*/ 0 w 223555"/>
                  <a:gd name="connsiteY12" fmla="*/ 8351 h 244754"/>
                  <a:gd name="connsiteX13" fmla="*/ 23126 w 223555"/>
                  <a:gd name="connsiteY13" fmla="*/ 0 h 244754"/>
                  <a:gd name="connsiteX14" fmla="*/ 53962 w 223555"/>
                  <a:gd name="connsiteY14" fmla="*/ 18630 h 244754"/>
                  <a:gd name="connsiteX15" fmla="*/ 70664 w 223555"/>
                  <a:gd name="connsiteY15" fmla="*/ 57816 h 244754"/>
                  <a:gd name="connsiteX16" fmla="*/ 131692 w 223555"/>
                  <a:gd name="connsiteY16" fmla="*/ 23126 h 244754"/>
                  <a:gd name="connsiteX17" fmla="*/ 136189 w 223555"/>
                  <a:gd name="connsiteY17" fmla="*/ 23126 h 244754"/>
                  <a:gd name="connsiteX18" fmla="*/ 222270 w 223555"/>
                  <a:gd name="connsiteY18" fmla="*/ 154818 h 244754"/>
                  <a:gd name="connsiteX19" fmla="*/ 222270 w 223555"/>
                  <a:gd name="connsiteY19" fmla="*/ 154818 h 244754"/>
                  <a:gd name="connsiteX20" fmla="*/ 220986 w 223555"/>
                  <a:gd name="connsiteY20" fmla="*/ 169594 h 244754"/>
                  <a:gd name="connsiteX21" fmla="*/ 223555 w 223555"/>
                  <a:gd name="connsiteY21" fmla="*/ 208138 h 244754"/>
                  <a:gd name="connsiteX22" fmla="*/ 202998 w 223555"/>
                  <a:gd name="connsiteY22" fmla="*/ 240900 h 24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3555" h="244754">
                    <a:moveTo>
                      <a:pt x="202998" y="240900"/>
                    </a:moveTo>
                    <a:cubicBezTo>
                      <a:pt x="172806" y="236403"/>
                      <a:pt x="168309" y="210707"/>
                      <a:pt x="168309" y="181799"/>
                    </a:cubicBezTo>
                    <a:cubicBezTo>
                      <a:pt x="168309" y="170878"/>
                      <a:pt x="168951" y="159315"/>
                      <a:pt x="168951" y="147752"/>
                    </a:cubicBezTo>
                    <a:cubicBezTo>
                      <a:pt x="168951" y="120771"/>
                      <a:pt x="159958" y="96360"/>
                      <a:pt x="132977" y="86082"/>
                    </a:cubicBezTo>
                    <a:cubicBezTo>
                      <a:pt x="93148" y="107923"/>
                      <a:pt x="70664" y="167024"/>
                      <a:pt x="71306" y="229337"/>
                    </a:cubicBezTo>
                    <a:cubicBezTo>
                      <a:pt x="64882" y="238330"/>
                      <a:pt x="54604" y="244754"/>
                      <a:pt x="45610" y="244754"/>
                    </a:cubicBezTo>
                    <a:cubicBezTo>
                      <a:pt x="41114" y="244754"/>
                      <a:pt x="36617" y="243470"/>
                      <a:pt x="32762" y="240900"/>
                    </a:cubicBezTo>
                    <a:cubicBezTo>
                      <a:pt x="17345" y="229979"/>
                      <a:pt x="12206" y="216489"/>
                      <a:pt x="12206" y="201071"/>
                    </a:cubicBezTo>
                    <a:cubicBezTo>
                      <a:pt x="10921" y="182442"/>
                      <a:pt x="18630" y="161242"/>
                      <a:pt x="19272" y="141970"/>
                    </a:cubicBezTo>
                    <a:cubicBezTo>
                      <a:pt x="19272" y="135546"/>
                      <a:pt x="18630" y="130407"/>
                      <a:pt x="16702" y="123983"/>
                    </a:cubicBezTo>
                    <a:lnTo>
                      <a:pt x="16702" y="122056"/>
                    </a:lnTo>
                    <a:cubicBezTo>
                      <a:pt x="16702" y="82870"/>
                      <a:pt x="642" y="45610"/>
                      <a:pt x="642" y="10921"/>
                    </a:cubicBezTo>
                    <a:cubicBezTo>
                      <a:pt x="642" y="10278"/>
                      <a:pt x="642" y="9636"/>
                      <a:pt x="0" y="8351"/>
                    </a:cubicBezTo>
                    <a:cubicBezTo>
                      <a:pt x="6424" y="3212"/>
                      <a:pt x="14775" y="0"/>
                      <a:pt x="23126" y="0"/>
                    </a:cubicBezTo>
                    <a:cubicBezTo>
                      <a:pt x="35332" y="0"/>
                      <a:pt x="47538" y="6424"/>
                      <a:pt x="53962" y="18630"/>
                    </a:cubicBezTo>
                    <a:cubicBezTo>
                      <a:pt x="60386" y="30835"/>
                      <a:pt x="58458" y="46895"/>
                      <a:pt x="70664" y="57816"/>
                    </a:cubicBezTo>
                    <a:cubicBezTo>
                      <a:pt x="86724" y="35974"/>
                      <a:pt x="106638" y="23126"/>
                      <a:pt x="131692" y="23126"/>
                    </a:cubicBezTo>
                    <a:lnTo>
                      <a:pt x="136189" y="23126"/>
                    </a:lnTo>
                    <a:cubicBezTo>
                      <a:pt x="197859" y="35332"/>
                      <a:pt x="213919" y="88651"/>
                      <a:pt x="222270" y="154818"/>
                    </a:cubicBezTo>
                    <a:lnTo>
                      <a:pt x="222270" y="154818"/>
                    </a:lnTo>
                    <a:cubicBezTo>
                      <a:pt x="221628" y="159315"/>
                      <a:pt x="220986" y="163812"/>
                      <a:pt x="220986" y="169594"/>
                    </a:cubicBezTo>
                    <a:cubicBezTo>
                      <a:pt x="220986" y="181799"/>
                      <a:pt x="223555" y="195932"/>
                      <a:pt x="223555" y="208138"/>
                    </a:cubicBezTo>
                    <a:cubicBezTo>
                      <a:pt x="222913" y="222270"/>
                      <a:pt x="219058" y="234476"/>
                      <a:pt x="202998" y="240900"/>
                    </a:cubicBezTo>
                    <a:close/>
                  </a:path>
                </a:pathLst>
              </a:custGeom>
              <a:grpFill/>
              <a:ln w="64198" cap="flat">
                <a:noFill/>
                <a:prstDash val="solid"/>
                <a:miter/>
              </a:ln>
            </p:spPr>
            <p:txBody>
              <a:bodyPr rtlCol="0" anchor="ctr"/>
              <a:lstStyle/>
              <a:p>
                <a:endParaRPr lang="nl-NL">
                  <a:solidFill>
                    <a:schemeClr val="accent1"/>
                  </a:solidFill>
                </a:endParaRPr>
              </a:p>
            </p:txBody>
          </p:sp>
          <p:sp>
            <p:nvSpPr>
              <p:cNvPr id="91" name="Vrije vorm: vorm 90">
                <a:extLst>
                  <a:ext uri="{FF2B5EF4-FFF2-40B4-BE49-F238E27FC236}">
                    <a16:creationId xmlns:a16="http://schemas.microsoft.com/office/drawing/2014/main" id="{D617F3A0-B87A-41E5-8097-45880AC03DD1}"/>
                  </a:ext>
                </a:extLst>
              </p:cNvPr>
              <p:cNvSpPr/>
              <p:nvPr/>
            </p:nvSpPr>
            <p:spPr>
              <a:xfrm>
                <a:off x="7139463" y="2890113"/>
                <a:ext cx="266595" cy="515217"/>
              </a:xfrm>
              <a:custGeom>
                <a:avLst/>
                <a:gdLst>
                  <a:gd name="connsiteX0" fmla="*/ 266596 w 266595"/>
                  <a:gd name="connsiteY0" fmla="*/ 460601 h 515217"/>
                  <a:gd name="connsiteX1" fmla="*/ 255033 w 266595"/>
                  <a:gd name="connsiteY1" fmla="*/ 481158 h 515217"/>
                  <a:gd name="connsiteX2" fmla="*/ 229337 w 266595"/>
                  <a:gd name="connsiteY2" fmla="*/ 493363 h 515217"/>
                  <a:gd name="connsiteX3" fmla="*/ 224840 w 266595"/>
                  <a:gd name="connsiteY3" fmla="*/ 492721 h 515217"/>
                  <a:gd name="connsiteX4" fmla="*/ 194005 w 266595"/>
                  <a:gd name="connsiteY4" fmla="*/ 454177 h 515217"/>
                  <a:gd name="connsiteX5" fmla="*/ 77730 w 266595"/>
                  <a:gd name="connsiteY5" fmla="*/ 515205 h 515217"/>
                  <a:gd name="connsiteX6" fmla="*/ 61670 w 266595"/>
                  <a:gd name="connsiteY6" fmla="*/ 514562 h 515217"/>
                  <a:gd name="connsiteX7" fmla="*/ 0 w 266595"/>
                  <a:gd name="connsiteY7" fmla="*/ 407282 h 515217"/>
                  <a:gd name="connsiteX8" fmla="*/ 0 w 266595"/>
                  <a:gd name="connsiteY8" fmla="*/ 402785 h 515217"/>
                  <a:gd name="connsiteX9" fmla="*/ 112420 w 266595"/>
                  <a:gd name="connsiteY9" fmla="*/ 221628 h 515217"/>
                  <a:gd name="connsiteX10" fmla="*/ 128480 w 266595"/>
                  <a:gd name="connsiteY10" fmla="*/ 218416 h 515217"/>
                  <a:gd name="connsiteX11" fmla="*/ 162527 w 266595"/>
                  <a:gd name="connsiteY11" fmla="*/ 221628 h 515217"/>
                  <a:gd name="connsiteX12" fmla="*/ 176660 w 266595"/>
                  <a:gd name="connsiteY12" fmla="*/ 226125 h 515217"/>
                  <a:gd name="connsiteX13" fmla="*/ 177302 w 266595"/>
                  <a:gd name="connsiteY13" fmla="*/ 12206 h 515217"/>
                  <a:gd name="connsiteX14" fmla="*/ 199786 w 266595"/>
                  <a:gd name="connsiteY14" fmla="*/ 0 h 515217"/>
                  <a:gd name="connsiteX15" fmla="*/ 237688 w 266595"/>
                  <a:gd name="connsiteY15" fmla="*/ 23769 h 515217"/>
                  <a:gd name="connsiteX16" fmla="*/ 237046 w 266595"/>
                  <a:gd name="connsiteY16" fmla="*/ 84797 h 515217"/>
                  <a:gd name="connsiteX17" fmla="*/ 242185 w 266595"/>
                  <a:gd name="connsiteY17" fmla="*/ 398930 h 515217"/>
                  <a:gd name="connsiteX18" fmla="*/ 247324 w 266595"/>
                  <a:gd name="connsiteY18" fmla="*/ 410494 h 515217"/>
                  <a:gd name="connsiteX19" fmla="*/ 266596 w 266595"/>
                  <a:gd name="connsiteY19" fmla="*/ 460601 h 515217"/>
                  <a:gd name="connsiteX20" fmla="*/ 174733 w 266595"/>
                  <a:gd name="connsiteY20" fmla="*/ 305782 h 515217"/>
                  <a:gd name="connsiteX21" fmla="*/ 140686 w 266595"/>
                  <a:gd name="connsiteY21" fmla="*/ 285226 h 515217"/>
                  <a:gd name="connsiteX22" fmla="*/ 97002 w 266595"/>
                  <a:gd name="connsiteY22" fmla="*/ 310922 h 515217"/>
                  <a:gd name="connsiteX23" fmla="*/ 69379 w 266595"/>
                  <a:gd name="connsiteY23" fmla="*/ 391222 h 515217"/>
                  <a:gd name="connsiteX24" fmla="*/ 78373 w 266595"/>
                  <a:gd name="connsiteY24" fmla="*/ 452892 h 515217"/>
                  <a:gd name="connsiteX25" fmla="*/ 89294 w 266595"/>
                  <a:gd name="connsiteY25" fmla="*/ 457389 h 515217"/>
                  <a:gd name="connsiteX26" fmla="*/ 109208 w 266595"/>
                  <a:gd name="connsiteY26" fmla="*/ 450322 h 515217"/>
                  <a:gd name="connsiteX27" fmla="*/ 178587 w 266595"/>
                  <a:gd name="connsiteY27" fmla="*/ 334690 h 515217"/>
                  <a:gd name="connsiteX28" fmla="*/ 174733 w 266595"/>
                  <a:gd name="connsiteY28" fmla="*/ 305782 h 515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595" h="515217">
                    <a:moveTo>
                      <a:pt x="266596" y="460601"/>
                    </a:moveTo>
                    <a:cubicBezTo>
                      <a:pt x="266596" y="467667"/>
                      <a:pt x="263384" y="474734"/>
                      <a:pt x="255033" y="481158"/>
                    </a:cubicBezTo>
                    <a:cubicBezTo>
                      <a:pt x="246039" y="484370"/>
                      <a:pt x="239615" y="493363"/>
                      <a:pt x="229337" y="493363"/>
                    </a:cubicBezTo>
                    <a:cubicBezTo>
                      <a:pt x="228052" y="493363"/>
                      <a:pt x="226125" y="493363"/>
                      <a:pt x="224840" y="492721"/>
                    </a:cubicBezTo>
                    <a:cubicBezTo>
                      <a:pt x="212634" y="480515"/>
                      <a:pt x="197859" y="468310"/>
                      <a:pt x="194005" y="454177"/>
                    </a:cubicBezTo>
                    <a:cubicBezTo>
                      <a:pt x="165739" y="492721"/>
                      <a:pt x="122056" y="515847"/>
                      <a:pt x="77730" y="515205"/>
                    </a:cubicBezTo>
                    <a:cubicBezTo>
                      <a:pt x="72591" y="515205"/>
                      <a:pt x="66810" y="515205"/>
                      <a:pt x="61670" y="514562"/>
                    </a:cubicBezTo>
                    <a:cubicBezTo>
                      <a:pt x="16702" y="495933"/>
                      <a:pt x="642" y="450322"/>
                      <a:pt x="0" y="407282"/>
                    </a:cubicBezTo>
                    <a:lnTo>
                      <a:pt x="0" y="402785"/>
                    </a:lnTo>
                    <a:cubicBezTo>
                      <a:pt x="0" y="326339"/>
                      <a:pt x="41114" y="255675"/>
                      <a:pt x="112420" y="221628"/>
                    </a:cubicBezTo>
                    <a:cubicBezTo>
                      <a:pt x="118844" y="218416"/>
                      <a:pt x="123983" y="217774"/>
                      <a:pt x="128480" y="218416"/>
                    </a:cubicBezTo>
                    <a:cubicBezTo>
                      <a:pt x="139401" y="218416"/>
                      <a:pt x="150322" y="221628"/>
                      <a:pt x="162527" y="221628"/>
                    </a:cubicBezTo>
                    <a:cubicBezTo>
                      <a:pt x="165097" y="221628"/>
                      <a:pt x="173448" y="226767"/>
                      <a:pt x="176660" y="226125"/>
                    </a:cubicBezTo>
                    <a:lnTo>
                      <a:pt x="177302" y="12206"/>
                    </a:lnTo>
                    <a:cubicBezTo>
                      <a:pt x="183726" y="3854"/>
                      <a:pt x="191435" y="642"/>
                      <a:pt x="199786" y="0"/>
                    </a:cubicBezTo>
                    <a:cubicBezTo>
                      <a:pt x="214562" y="0"/>
                      <a:pt x="230622" y="12206"/>
                      <a:pt x="237688" y="23769"/>
                    </a:cubicBezTo>
                    <a:cubicBezTo>
                      <a:pt x="237046" y="43683"/>
                      <a:pt x="237688" y="64882"/>
                      <a:pt x="237046" y="84797"/>
                    </a:cubicBezTo>
                    <a:cubicBezTo>
                      <a:pt x="232549" y="199144"/>
                      <a:pt x="234476" y="311564"/>
                      <a:pt x="242185" y="398930"/>
                    </a:cubicBezTo>
                    <a:cubicBezTo>
                      <a:pt x="242185" y="399573"/>
                      <a:pt x="247324" y="409851"/>
                      <a:pt x="247324" y="410494"/>
                    </a:cubicBezTo>
                    <a:cubicBezTo>
                      <a:pt x="247966" y="427838"/>
                      <a:pt x="265954" y="445183"/>
                      <a:pt x="266596" y="460601"/>
                    </a:cubicBezTo>
                    <a:close/>
                    <a:moveTo>
                      <a:pt x="174733" y="305782"/>
                    </a:moveTo>
                    <a:cubicBezTo>
                      <a:pt x="167024" y="291650"/>
                      <a:pt x="154176" y="285226"/>
                      <a:pt x="140686" y="285226"/>
                    </a:cubicBezTo>
                    <a:cubicBezTo>
                      <a:pt x="124626" y="284583"/>
                      <a:pt x="107281" y="294219"/>
                      <a:pt x="97002" y="310922"/>
                    </a:cubicBezTo>
                    <a:cubicBezTo>
                      <a:pt x="76446" y="331478"/>
                      <a:pt x="69379" y="361029"/>
                      <a:pt x="69379" y="391222"/>
                    </a:cubicBezTo>
                    <a:cubicBezTo>
                      <a:pt x="69379" y="413063"/>
                      <a:pt x="73234" y="434262"/>
                      <a:pt x="78373" y="452892"/>
                    </a:cubicBezTo>
                    <a:cubicBezTo>
                      <a:pt x="81585" y="456104"/>
                      <a:pt x="85439" y="457389"/>
                      <a:pt x="89294" y="457389"/>
                    </a:cubicBezTo>
                    <a:cubicBezTo>
                      <a:pt x="96360" y="457389"/>
                      <a:pt x="104069" y="454177"/>
                      <a:pt x="109208" y="450322"/>
                    </a:cubicBezTo>
                    <a:cubicBezTo>
                      <a:pt x="143898" y="420130"/>
                      <a:pt x="177945" y="381586"/>
                      <a:pt x="178587" y="334690"/>
                    </a:cubicBezTo>
                    <a:cubicBezTo>
                      <a:pt x="178587" y="324412"/>
                      <a:pt x="176660" y="315418"/>
                      <a:pt x="174733" y="305782"/>
                    </a:cubicBezTo>
                    <a:close/>
                  </a:path>
                </a:pathLst>
              </a:custGeom>
              <a:grpFill/>
              <a:ln w="64198" cap="flat">
                <a:noFill/>
                <a:prstDash val="solid"/>
                <a:miter/>
              </a:ln>
            </p:spPr>
            <p:txBody>
              <a:bodyPr rtlCol="0" anchor="ctr"/>
              <a:lstStyle/>
              <a:p>
                <a:endParaRPr lang="nl-NL">
                  <a:solidFill>
                    <a:schemeClr val="accent1"/>
                  </a:solidFill>
                </a:endParaRPr>
              </a:p>
            </p:txBody>
          </p:sp>
          <p:sp>
            <p:nvSpPr>
              <p:cNvPr id="92" name="Vrije vorm: vorm 91">
                <a:extLst>
                  <a:ext uri="{FF2B5EF4-FFF2-40B4-BE49-F238E27FC236}">
                    <a16:creationId xmlns:a16="http://schemas.microsoft.com/office/drawing/2014/main" id="{F4E897F2-B405-4E30-9B1C-EA6D9CF35F32}"/>
                  </a:ext>
                </a:extLst>
              </p:cNvPr>
              <p:cNvSpPr/>
              <p:nvPr/>
            </p:nvSpPr>
            <p:spPr>
              <a:xfrm>
                <a:off x="7442033" y="3113026"/>
                <a:ext cx="205568" cy="288437"/>
              </a:xfrm>
              <a:custGeom>
                <a:avLst/>
                <a:gdLst>
                  <a:gd name="connsiteX0" fmla="*/ 159315 w 205568"/>
                  <a:gd name="connsiteY0" fmla="*/ 281371 h 288437"/>
                  <a:gd name="connsiteX1" fmla="*/ 127195 w 205568"/>
                  <a:gd name="connsiteY1" fmla="*/ 288438 h 288437"/>
                  <a:gd name="connsiteX2" fmla="*/ 50750 w 205568"/>
                  <a:gd name="connsiteY2" fmla="*/ 269166 h 288437"/>
                  <a:gd name="connsiteX3" fmla="*/ 0 w 205568"/>
                  <a:gd name="connsiteY3" fmla="*/ 163812 h 288437"/>
                  <a:gd name="connsiteX4" fmla="*/ 3854 w 205568"/>
                  <a:gd name="connsiteY4" fmla="*/ 110493 h 288437"/>
                  <a:gd name="connsiteX5" fmla="*/ 43683 w 205568"/>
                  <a:gd name="connsiteY5" fmla="*/ 26981 h 288437"/>
                  <a:gd name="connsiteX6" fmla="*/ 124626 w 205568"/>
                  <a:gd name="connsiteY6" fmla="*/ 0 h 288437"/>
                  <a:gd name="connsiteX7" fmla="*/ 142613 w 205568"/>
                  <a:gd name="connsiteY7" fmla="*/ 2570 h 288437"/>
                  <a:gd name="connsiteX8" fmla="*/ 200429 w 205568"/>
                  <a:gd name="connsiteY8" fmla="*/ 59743 h 288437"/>
                  <a:gd name="connsiteX9" fmla="*/ 205568 w 205568"/>
                  <a:gd name="connsiteY9" fmla="*/ 84154 h 288437"/>
                  <a:gd name="connsiteX10" fmla="*/ 165739 w 205568"/>
                  <a:gd name="connsiteY10" fmla="*/ 138758 h 288437"/>
                  <a:gd name="connsiteX11" fmla="*/ 54604 w 205568"/>
                  <a:gd name="connsiteY11" fmla="*/ 159315 h 288437"/>
                  <a:gd name="connsiteX12" fmla="*/ 58458 w 205568"/>
                  <a:gd name="connsiteY12" fmla="*/ 199144 h 288437"/>
                  <a:gd name="connsiteX13" fmla="*/ 123983 w 205568"/>
                  <a:gd name="connsiteY13" fmla="*/ 233834 h 288437"/>
                  <a:gd name="connsiteX14" fmla="*/ 167024 w 205568"/>
                  <a:gd name="connsiteY14" fmla="*/ 214562 h 288437"/>
                  <a:gd name="connsiteX15" fmla="*/ 174090 w 205568"/>
                  <a:gd name="connsiteY15" fmla="*/ 213919 h 288437"/>
                  <a:gd name="connsiteX16" fmla="*/ 201071 w 205568"/>
                  <a:gd name="connsiteY16" fmla="*/ 229979 h 288437"/>
                  <a:gd name="connsiteX17" fmla="*/ 201714 w 205568"/>
                  <a:gd name="connsiteY17" fmla="*/ 238330 h 288437"/>
                  <a:gd name="connsiteX18" fmla="*/ 159315 w 205568"/>
                  <a:gd name="connsiteY18" fmla="*/ 281371 h 288437"/>
                  <a:gd name="connsiteX19" fmla="*/ 140043 w 205568"/>
                  <a:gd name="connsiteY19" fmla="*/ 89294 h 288437"/>
                  <a:gd name="connsiteX20" fmla="*/ 127195 w 205568"/>
                  <a:gd name="connsiteY20" fmla="*/ 61670 h 288437"/>
                  <a:gd name="connsiteX21" fmla="*/ 87366 w 205568"/>
                  <a:gd name="connsiteY21" fmla="*/ 74518 h 288437"/>
                  <a:gd name="connsiteX22" fmla="*/ 71306 w 205568"/>
                  <a:gd name="connsiteY22" fmla="*/ 105354 h 288437"/>
                  <a:gd name="connsiteX23" fmla="*/ 140043 w 205568"/>
                  <a:gd name="connsiteY23" fmla="*/ 89294 h 28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5568" h="288437">
                    <a:moveTo>
                      <a:pt x="159315" y="281371"/>
                    </a:moveTo>
                    <a:cubicBezTo>
                      <a:pt x="148394" y="286510"/>
                      <a:pt x="137474" y="288438"/>
                      <a:pt x="127195" y="288438"/>
                    </a:cubicBezTo>
                    <a:cubicBezTo>
                      <a:pt x="100857" y="287795"/>
                      <a:pt x="74518" y="281371"/>
                      <a:pt x="50750" y="269166"/>
                    </a:cubicBezTo>
                    <a:cubicBezTo>
                      <a:pt x="10921" y="246039"/>
                      <a:pt x="0" y="206210"/>
                      <a:pt x="0" y="163812"/>
                    </a:cubicBezTo>
                    <a:cubicBezTo>
                      <a:pt x="0" y="145825"/>
                      <a:pt x="1285" y="127838"/>
                      <a:pt x="3854" y="110493"/>
                    </a:cubicBezTo>
                    <a:cubicBezTo>
                      <a:pt x="11563" y="86082"/>
                      <a:pt x="26981" y="48180"/>
                      <a:pt x="43683" y="26981"/>
                    </a:cubicBezTo>
                    <a:cubicBezTo>
                      <a:pt x="63598" y="642"/>
                      <a:pt x="94433" y="0"/>
                      <a:pt x="124626" y="0"/>
                    </a:cubicBezTo>
                    <a:cubicBezTo>
                      <a:pt x="129765" y="0"/>
                      <a:pt x="136189" y="642"/>
                      <a:pt x="142613" y="2570"/>
                    </a:cubicBezTo>
                    <a:cubicBezTo>
                      <a:pt x="163170" y="14775"/>
                      <a:pt x="192720" y="30835"/>
                      <a:pt x="200429" y="59743"/>
                    </a:cubicBezTo>
                    <a:cubicBezTo>
                      <a:pt x="200429" y="62313"/>
                      <a:pt x="205568" y="82227"/>
                      <a:pt x="205568" y="84154"/>
                    </a:cubicBezTo>
                    <a:cubicBezTo>
                      <a:pt x="205568" y="108566"/>
                      <a:pt x="185654" y="131050"/>
                      <a:pt x="165739" y="138758"/>
                    </a:cubicBezTo>
                    <a:cubicBezTo>
                      <a:pt x="130407" y="152891"/>
                      <a:pt x="70022" y="155461"/>
                      <a:pt x="54604" y="159315"/>
                    </a:cubicBezTo>
                    <a:cubicBezTo>
                      <a:pt x="49465" y="176018"/>
                      <a:pt x="53319" y="187581"/>
                      <a:pt x="58458" y="199144"/>
                    </a:cubicBezTo>
                    <a:cubicBezTo>
                      <a:pt x="65525" y="213919"/>
                      <a:pt x="104069" y="233834"/>
                      <a:pt x="123983" y="233834"/>
                    </a:cubicBezTo>
                    <a:cubicBezTo>
                      <a:pt x="140043" y="233834"/>
                      <a:pt x="155461" y="228694"/>
                      <a:pt x="167024" y="214562"/>
                    </a:cubicBezTo>
                    <a:cubicBezTo>
                      <a:pt x="169594" y="213919"/>
                      <a:pt x="171521" y="213919"/>
                      <a:pt x="174090" y="213919"/>
                    </a:cubicBezTo>
                    <a:cubicBezTo>
                      <a:pt x="185654" y="213919"/>
                      <a:pt x="194005" y="221628"/>
                      <a:pt x="201071" y="229979"/>
                    </a:cubicBezTo>
                    <a:cubicBezTo>
                      <a:pt x="201714" y="233191"/>
                      <a:pt x="201714" y="236403"/>
                      <a:pt x="201714" y="238330"/>
                    </a:cubicBezTo>
                    <a:cubicBezTo>
                      <a:pt x="201714" y="261457"/>
                      <a:pt x="172806" y="269808"/>
                      <a:pt x="159315" y="281371"/>
                    </a:cubicBezTo>
                    <a:close/>
                    <a:moveTo>
                      <a:pt x="140043" y="89294"/>
                    </a:moveTo>
                    <a:cubicBezTo>
                      <a:pt x="150964" y="77730"/>
                      <a:pt x="136831" y="61670"/>
                      <a:pt x="127195" y="61670"/>
                    </a:cubicBezTo>
                    <a:cubicBezTo>
                      <a:pt x="116917" y="61670"/>
                      <a:pt x="95718" y="62955"/>
                      <a:pt x="87366" y="74518"/>
                    </a:cubicBezTo>
                    <a:cubicBezTo>
                      <a:pt x="78373" y="86082"/>
                      <a:pt x="71306" y="105354"/>
                      <a:pt x="71306" y="105354"/>
                    </a:cubicBezTo>
                    <a:cubicBezTo>
                      <a:pt x="69379" y="107923"/>
                      <a:pt x="130407" y="100214"/>
                      <a:pt x="140043" y="89294"/>
                    </a:cubicBezTo>
                    <a:close/>
                  </a:path>
                </a:pathLst>
              </a:custGeom>
              <a:grpFill/>
              <a:ln w="64198" cap="flat">
                <a:noFill/>
                <a:prstDash val="solid"/>
                <a:miter/>
              </a:ln>
            </p:spPr>
            <p:txBody>
              <a:bodyPr rtlCol="0" anchor="ctr"/>
              <a:lstStyle/>
              <a:p>
                <a:endParaRPr lang="nl-NL">
                  <a:solidFill>
                    <a:schemeClr val="accent1"/>
                  </a:solidFill>
                </a:endParaRPr>
              </a:p>
            </p:txBody>
          </p:sp>
          <p:sp>
            <p:nvSpPr>
              <p:cNvPr id="93" name="Vrije vorm: vorm 92">
                <a:extLst>
                  <a:ext uri="{FF2B5EF4-FFF2-40B4-BE49-F238E27FC236}">
                    <a16:creationId xmlns:a16="http://schemas.microsoft.com/office/drawing/2014/main" id="{213F47FB-BF11-4A85-BC4B-EADE1AB2B2BD}"/>
                  </a:ext>
                </a:extLst>
              </p:cNvPr>
              <p:cNvSpPr/>
              <p:nvPr/>
            </p:nvSpPr>
            <p:spPr>
              <a:xfrm>
                <a:off x="7876938" y="3085403"/>
                <a:ext cx="222912" cy="304497"/>
              </a:xfrm>
              <a:custGeom>
                <a:avLst/>
                <a:gdLst>
                  <a:gd name="connsiteX0" fmla="*/ 148394 w 222912"/>
                  <a:gd name="connsiteY0" fmla="*/ 290365 h 304497"/>
                  <a:gd name="connsiteX1" fmla="*/ 77088 w 222912"/>
                  <a:gd name="connsiteY1" fmla="*/ 304498 h 304497"/>
                  <a:gd name="connsiteX2" fmla="*/ 16702 w 222912"/>
                  <a:gd name="connsiteY2" fmla="*/ 273662 h 304497"/>
                  <a:gd name="connsiteX3" fmla="*/ 0 w 222912"/>
                  <a:gd name="connsiteY3" fmla="*/ 214562 h 304497"/>
                  <a:gd name="connsiteX4" fmla="*/ 39829 w 222912"/>
                  <a:gd name="connsiteY4" fmla="*/ 60386 h 304497"/>
                  <a:gd name="connsiteX5" fmla="*/ 93148 w 222912"/>
                  <a:gd name="connsiteY5" fmla="*/ 30193 h 304497"/>
                  <a:gd name="connsiteX6" fmla="*/ 107923 w 222912"/>
                  <a:gd name="connsiteY6" fmla="*/ 3212 h 304497"/>
                  <a:gd name="connsiteX7" fmla="*/ 123983 w 222912"/>
                  <a:gd name="connsiteY7" fmla="*/ 0 h 304497"/>
                  <a:gd name="connsiteX8" fmla="*/ 177302 w 222912"/>
                  <a:gd name="connsiteY8" fmla="*/ 37902 h 304497"/>
                  <a:gd name="connsiteX9" fmla="*/ 149679 w 222912"/>
                  <a:gd name="connsiteY9" fmla="*/ 114347 h 304497"/>
                  <a:gd name="connsiteX10" fmla="*/ 134904 w 222912"/>
                  <a:gd name="connsiteY10" fmla="*/ 125910 h 304497"/>
                  <a:gd name="connsiteX11" fmla="*/ 101499 w 222912"/>
                  <a:gd name="connsiteY11" fmla="*/ 107281 h 304497"/>
                  <a:gd name="connsiteX12" fmla="*/ 75803 w 222912"/>
                  <a:gd name="connsiteY12" fmla="*/ 117559 h 304497"/>
                  <a:gd name="connsiteX13" fmla="*/ 64882 w 222912"/>
                  <a:gd name="connsiteY13" fmla="*/ 237688 h 304497"/>
                  <a:gd name="connsiteX14" fmla="*/ 95075 w 222912"/>
                  <a:gd name="connsiteY14" fmla="*/ 253106 h 304497"/>
                  <a:gd name="connsiteX15" fmla="*/ 107281 w 222912"/>
                  <a:gd name="connsiteY15" fmla="*/ 251821 h 304497"/>
                  <a:gd name="connsiteX16" fmla="*/ 189508 w 222912"/>
                  <a:gd name="connsiteY16" fmla="*/ 208780 h 304497"/>
                  <a:gd name="connsiteX17" fmla="*/ 222913 w 222912"/>
                  <a:gd name="connsiteY17" fmla="*/ 230622 h 304497"/>
                  <a:gd name="connsiteX18" fmla="*/ 148394 w 222912"/>
                  <a:gd name="connsiteY18" fmla="*/ 290365 h 30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12" h="304497">
                    <a:moveTo>
                      <a:pt x="148394" y="290365"/>
                    </a:moveTo>
                    <a:cubicBezTo>
                      <a:pt x="125910" y="297431"/>
                      <a:pt x="100857" y="304498"/>
                      <a:pt x="77088" y="304498"/>
                    </a:cubicBezTo>
                    <a:cubicBezTo>
                      <a:pt x="53962" y="304498"/>
                      <a:pt x="32120" y="294219"/>
                      <a:pt x="16702" y="273662"/>
                    </a:cubicBezTo>
                    <a:cubicBezTo>
                      <a:pt x="4497" y="255033"/>
                      <a:pt x="0" y="235118"/>
                      <a:pt x="0" y="214562"/>
                    </a:cubicBezTo>
                    <a:cubicBezTo>
                      <a:pt x="0" y="164454"/>
                      <a:pt x="11563" y="95075"/>
                      <a:pt x="39829" y="60386"/>
                    </a:cubicBezTo>
                    <a:cubicBezTo>
                      <a:pt x="52677" y="43683"/>
                      <a:pt x="77730" y="40471"/>
                      <a:pt x="93148" y="30193"/>
                    </a:cubicBezTo>
                    <a:cubicBezTo>
                      <a:pt x="101499" y="23769"/>
                      <a:pt x="107923" y="17345"/>
                      <a:pt x="107923" y="3212"/>
                    </a:cubicBezTo>
                    <a:cubicBezTo>
                      <a:pt x="113062" y="642"/>
                      <a:pt x="118844" y="0"/>
                      <a:pt x="123983" y="0"/>
                    </a:cubicBezTo>
                    <a:cubicBezTo>
                      <a:pt x="153534" y="0"/>
                      <a:pt x="168951" y="16060"/>
                      <a:pt x="177302" y="37902"/>
                    </a:cubicBezTo>
                    <a:cubicBezTo>
                      <a:pt x="174090" y="66167"/>
                      <a:pt x="170236" y="95075"/>
                      <a:pt x="149679" y="114347"/>
                    </a:cubicBezTo>
                    <a:cubicBezTo>
                      <a:pt x="144540" y="122056"/>
                      <a:pt x="139401" y="125268"/>
                      <a:pt x="134904" y="125910"/>
                    </a:cubicBezTo>
                    <a:cubicBezTo>
                      <a:pt x="122698" y="125910"/>
                      <a:pt x="112420" y="107923"/>
                      <a:pt x="101499" y="107281"/>
                    </a:cubicBezTo>
                    <a:cubicBezTo>
                      <a:pt x="97002" y="107281"/>
                      <a:pt x="81585" y="107281"/>
                      <a:pt x="75803" y="117559"/>
                    </a:cubicBezTo>
                    <a:cubicBezTo>
                      <a:pt x="59101" y="150964"/>
                      <a:pt x="53319" y="214562"/>
                      <a:pt x="64882" y="237688"/>
                    </a:cubicBezTo>
                    <a:cubicBezTo>
                      <a:pt x="71949" y="248609"/>
                      <a:pt x="83512" y="253106"/>
                      <a:pt x="95075" y="253106"/>
                    </a:cubicBezTo>
                    <a:cubicBezTo>
                      <a:pt x="98930" y="253106"/>
                      <a:pt x="102784" y="252463"/>
                      <a:pt x="107281" y="251821"/>
                    </a:cubicBezTo>
                    <a:cubicBezTo>
                      <a:pt x="136831" y="244754"/>
                      <a:pt x="162527" y="209422"/>
                      <a:pt x="189508" y="208780"/>
                    </a:cubicBezTo>
                    <a:cubicBezTo>
                      <a:pt x="200429" y="208780"/>
                      <a:pt x="211350" y="215204"/>
                      <a:pt x="222913" y="230622"/>
                    </a:cubicBezTo>
                    <a:cubicBezTo>
                      <a:pt x="220986" y="269808"/>
                      <a:pt x="172163" y="275590"/>
                      <a:pt x="148394" y="290365"/>
                    </a:cubicBezTo>
                    <a:close/>
                  </a:path>
                </a:pathLst>
              </a:custGeom>
              <a:grpFill/>
              <a:ln w="64198" cap="flat">
                <a:noFill/>
                <a:prstDash val="solid"/>
                <a:miter/>
              </a:ln>
            </p:spPr>
            <p:txBody>
              <a:bodyPr rtlCol="0" anchor="ctr"/>
              <a:lstStyle/>
              <a:p>
                <a:endParaRPr lang="nl-NL">
                  <a:solidFill>
                    <a:schemeClr val="accent1"/>
                  </a:solidFill>
                </a:endParaRPr>
              </a:p>
            </p:txBody>
          </p:sp>
          <p:sp>
            <p:nvSpPr>
              <p:cNvPr id="94" name="Vrije vorm: vorm 93">
                <a:extLst>
                  <a:ext uri="{FF2B5EF4-FFF2-40B4-BE49-F238E27FC236}">
                    <a16:creationId xmlns:a16="http://schemas.microsoft.com/office/drawing/2014/main" id="{83430EA1-3A95-41F2-8BEB-2913032D38BE}"/>
                  </a:ext>
                </a:extLst>
              </p:cNvPr>
              <p:cNvSpPr/>
              <p:nvPr/>
            </p:nvSpPr>
            <p:spPr>
              <a:xfrm>
                <a:off x="8126189" y="3138722"/>
                <a:ext cx="240900" cy="246039"/>
              </a:xfrm>
              <a:custGeom>
                <a:avLst/>
                <a:gdLst>
                  <a:gd name="connsiteX0" fmla="*/ 237688 w 240900"/>
                  <a:gd name="connsiteY0" fmla="*/ 131050 h 246039"/>
                  <a:gd name="connsiteX1" fmla="*/ 238330 w 240900"/>
                  <a:gd name="connsiteY1" fmla="*/ 130407 h 246039"/>
                  <a:gd name="connsiteX2" fmla="*/ 166382 w 240900"/>
                  <a:gd name="connsiteY2" fmla="*/ 231264 h 246039"/>
                  <a:gd name="connsiteX3" fmla="*/ 113062 w 240900"/>
                  <a:gd name="connsiteY3" fmla="*/ 246039 h 246039"/>
                  <a:gd name="connsiteX4" fmla="*/ 70664 w 240900"/>
                  <a:gd name="connsiteY4" fmla="*/ 234476 h 246039"/>
                  <a:gd name="connsiteX5" fmla="*/ 0 w 240900"/>
                  <a:gd name="connsiteY5" fmla="*/ 127195 h 246039"/>
                  <a:gd name="connsiteX6" fmla="*/ 8994 w 240900"/>
                  <a:gd name="connsiteY6" fmla="*/ 78373 h 246039"/>
                  <a:gd name="connsiteX7" fmla="*/ 120771 w 240900"/>
                  <a:gd name="connsiteY7" fmla="*/ 2570 h 246039"/>
                  <a:gd name="connsiteX8" fmla="*/ 138758 w 240900"/>
                  <a:gd name="connsiteY8" fmla="*/ 0 h 246039"/>
                  <a:gd name="connsiteX9" fmla="*/ 207495 w 240900"/>
                  <a:gd name="connsiteY9" fmla="*/ 34690 h 246039"/>
                  <a:gd name="connsiteX10" fmla="*/ 240900 w 240900"/>
                  <a:gd name="connsiteY10" fmla="*/ 107923 h 246039"/>
                  <a:gd name="connsiteX11" fmla="*/ 237688 w 240900"/>
                  <a:gd name="connsiteY11" fmla="*/ 131050 h 246039"/>
                  <a:gd name="connsiteX12" fmla="*/ 178587 w 240900"/>
                  <a:gd name="connsiteY12" fmla="*/ 92506 h 246039"/>
                  <a:gd name="connsiteX13" fmla="*/ 141328 w 240900"/>
                  <a:gd name="connsiteY13" fmla="*/ 62313 h 246039"/>
                  <a:gd name="connsiteX14" fmla="*/ 132334 w 240900"/>
                  <a:gd name="connsiteY14" fmla="*/ 63598 h 246039"/>
                  <a:gd name="connsiteX15" fmla="*/ 66809 w 240900"/>
                  <a:gd name="connsiteY15" fmla="*/ 118844 h 246039"/>
                  <a:gd name="connsiteX16" fmla="*/ 62313 w 240900"/>
                  <a:gd name="connsiteY16" fmla="*/ 132977 h 246039"/>
                  <a:gd name="connsiteX17" fmla="*/ 105996 w 240900"/>
                  <a:gd name="connsiteY17" fmla="*/ 180514 h 246039"/>
                  <a:gd name="connsiteX18" fmla="*/ 150964 w 240900"/>
                  <a:gd name="connsiteY18" fmla="*/ 162527 h 246039"/>
                  <a:gd name="connsiteX19" fmla="*/ 180514 w 240900"/>
                  <a:gd name="connsiteY19" fmla="*/ 105996 h 246039"/>
                  <a:gd name="connsiteX20" fmla="*/ 180514 w 240900"/>
                  <a:gd name="connsiteY20" fmla="*/ 105996 h 246039"/>
                  <a:gd name="connsiteX21" fmla="*/ 178587 w 240900"/>
                  <a:gd name="connsiteY21" fmla="*/ 92506 h 246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0900" h="246039">
                    <a:moveTo>
                      <a:pt x="237688" y="131050"/>
                    </a:moveTo>
                    <a:lnTo>
                      <a:pt x="238330" y="130407"/>
                    </a:lnTo>
                    <a:cubicBezTo>
                      <a:pt x="226767" y="168309"/>
                      <a:pt x="199786" y="201071"/>
                      <a:pt x="166382" y="231264"/>
                    </a:cubicBezTo>
                    <a:cubicBezTo>
                      <a:pt x="150964" y="240258"/>
                      <a:pt x="132334" y="246039"/>
                      <a:pt x="113062" y="246039"/>
                    </a:cubicBezTo>
                    <a:cubicBezTo>
                      <a:pt x="98287" y="246039"/>
                      <a:pt x="83512" y="242185"/>
                      <a:pt x="70664" y="234476"/>
                    </a:cubicBezTo>
                    <a:cubicBezTo>
                      <a:pt x="11563" y="199144"/>
                      <a:pt x="0" y="175375"/>
                      <a:pt x="0" y="127195"/>
                    </a:cubicBezTo>
                    <a:cubicBezTo>
                      <a:pt x="0" y="109208"/>
                      <a:pt x="2569" y="91863"/>
                      <a:pt x="8994" y="78373"/>
                    </a:cubicBezTo>
                    <a:cubicBezTo>
                      <a:pt x="42398" y="52034"/>
                      <a:pt x="75161" y="5782"/>
                      <a:pt x="120771" y="2570"/>
                    </a:cubicBezTo>
                    <a:cubicBezTo>
                      <a:pt x="127195" y="1285"/>
                      <a:pt x="132977" y="0"/>
                      <a:pt x="138758" y="0"/>
                    </a:cubicBezTo>
                    <a:cubicBezTo>
                      <a:pt x="166382" y="0"/>
                      <a:pt x="188866" y="14775"/>
                      <a:pt x="207495" y="34690"/>
                    </a:cubicBezTo>
                    <a:cubicBezTo>
                      <a:pt x="226767" y="54604"/>
                      <a:pt x="240900" y="80300"/>
                      <a:pt x="240900" y="107923"/>
                    </a:cubicBezTo>
                    <a:cubicBezTo>
                      <a:pt x="240900" y="116274"/>
                      <a:pt x="240257" y="123983"/>
                      <a:pt x="237688" y="131050"/>
                    </a:cubicBezTo>
                    <a:close/>
                    <a:moveTo>
                      <a:pt x="178587" y="92506"/>
                    </a:moveTo>
                    <a:cubicBezTo>
                      <a:pt x="171521" y="78373"/>
                      <a:pt x="158673" y="62955"/>
                      <a:pt x="141328" y="62313"/>
                    </a:cubicBezTo>
                    <a:cubicBezTo>
                      <a:pt x="138116" y="62313"/>
                      <a:pt x="134904" y="62955"/>
                      <a:pt x="132334" y="63598"/>
                    </a:cubicBezTo>
                    <a:cubicBezTo>
                      <a:pt x="105996" y="71949"/>
                      <a:pt x="75803" y="91221"/>
                      <a:pt x="66809" y="118844"/>
                    </a:cubicBezTo>
                    <a:cubicBezTo>
                      <a:pt x="63597" y="122698"/>
                      <a:pt x="62313" y="127195"/>
                      <a:pt x="62313" y="132977"/>
                    </a:cubicBezTo>
                    <a:cubicBezTo>
                      <a:pt x="62313" y="157388"/>
                      <a:pt x="79015" y="180514"/>
                      <a:pt x="105996" y="180514"/>
                    </a:cubicBezTo>
                    <a:cubicBezTo>
                      <a:pt x="120771" y="180514"/>
                      <a:pt x="136189" y="174090"/>
                      <a:pt x="150964" y="162527"/>
                    </a:cubicBezTo>
                    <a:cubicBezTo>
                      <a:pt x="166382" y="146467"/>
                      <a:pt x="180514" y="128480"/>
                      <a:pt x="180514" y="105996"/>
                    </a:cubicBezTo>
                    <a:lnTo>
                      <a:pt x="180514" y="105996"/>
                    </a:lnTo>
                    <a:cubicBezTo>
                      <a:pt x="179872" y="101499"/>
                      <a:pt x="179229" y="97002"/>
                      <a:pt x="178587" y="92506"/>
                    </a:cubicBezTo>
                    <a:close/>
                  </a:path>
                </a:pathLst>
              </a:custGeom>
              <a:grpFill/>
              <a:ln w="64198" cap="flat">
                <a:noFill/>
                <a:prstDash val="solid"/>
                <a:miter/>
              </a:ln>
            </p:spPr>
            <p:txBody>
              <a:bodyPr rtlCol="0" anchor="ctr"/>
              <a:lstStyle/>
              <a:p>
                <a:endParaRPr lang="nl-NL">
                  <a:solidFill>
                    <a:schemeClr val="accent1"/>
                  </a:solidFill>
                </a:endParaRPr>
              </a:p>
            </p:txBody>
          </p:sp>
          <p:sp>
            <p:nvSpPr>
              <p:cNvPr id="95" name="Vrije vorm: vorm 94">
                <a:extLst>
                  <a:ext uri="{FF2B5EF4-FFF2-40B4-BE49-F238E27FC236}">
                    <a16:creationId xmlns:a16="http://schemas.microsoft.com/office/drawing/2014/main" id="{FC3B3E2B-6CEB-4156-9AA7-327FE80D4695}"/>
                  </a:ext>
                </a:extLst>
              </p:cNvPr>
              <p:cNvSpPr/>
              <p:nvPr/>
            </p:nvSpPr>
            <p:spPr>
              <a:xfrm>
                <a:off x="8391500" y="2890113"/>
                <a:ext cx="266596" cy="515217"/>
              </a:xfrm>
              <a:custGeom>
                <a:avLst/>
                <a:gdLst>
                  <a:gd name="connsiteX0" fmla="*/ 266596 w 266596"/>
                  <a:gd name="connsiteY0" fmla="*/ 460601 h 515217"/>
                  <a:gd name="connsiteX1" fmla="*/ 255033 w 266596"/>
                  <a:gd name="connsiteY1" fmla="*/ 481158 h 515217"/>
                  <a:gd name="connsiteX2" fmla="*/ 229337 w 266596"/>
                  <a:gd name="connsiteY2" fmla="*/ 493363 h 515217"/>
                  <a:gd name="connsiteX3" fmla="*/ 224840 w 266596"/>
                  <a:gd name="connsiteY3" fmla="*/ 492721 h 515217"/>
                  <a:gd name="connsiteX4" fmla="*/ 194005 w 266596"/>
                  <a:gd name="connsiteY4" fmla="*/ 454177 h 515217"/>
                  <a:gd name="connsiteX5" fmla="*/ 77731 w 266596"/>
                  <a:gd name="connsiteY5" fmla="*/ 515205 h 515217"/>
                  <a:gd name="connsiteX6" fmla="*/ 61671 w 266596"/>
                  <a:gd name="connsiteY6" fmla="*/ 514562 h 515217"/>
                  <a:gd name="connsiteX7" fmla="*/ 0 w 266596"/>
                  <a:gd name="connsiteY7" fmla="*/ 407282 h 515217"/>
                  <a:gd name="connsiteX8" fmla="*/ 0 w 266596"/>
                  <a:gd name="connsiteY8" fmla="*/ 402785 h 515217"/>
                  <a:gd name="connsiteX9" fmla="*/ 112420 w 266596"/>
                  <a:gd name="connsiteY9" fmla="*/ 221628 h 515217"/>
                  <a:gd name="connsiteX10" fmla="*/ 128480 w 266596"/>
                  <a:gd name="connsiteY10" fmla="*/ 218416 h 515217"/>
                  <a:gd name="connsiteX11" fmla="*/ 162527 w 266596"/>
                  <a:gd name="connsiteY11" fmla="*/ 221628 h 515217"/>
                  <a:gd name="connsiteX12" fmla="*/ 176660 w 266596"/>
                  <a:gd name="connsiteY12" fmla="*/ 226125 h 515217"/>
                  <a:gd name="connsiteX13" fmla="*/ 177303 w 266596"/>
                  <a:gd name="connsiteY13" fmla="*/ 12206 h 515217"/>
                  <a:gd name="connsiteX14" fmla="*/ 199786 w 266596"/>
                  <a:gd name="connsiteY14" fmla="*/ 0 h 515217"/>
                  <a:gd name="connsiteX15" fmla="*/ 237688 w 266596"/>
                  <a:gd name="connsiteY15" fmla="*/ 23769 h 515217"/>
                  <a:gd name="connsiteX16" fmla="*/ 237046 w 266596"/>
                  <a:gd name="connsiteY16" fmla="*/ 84797 h 515217"/>
                  <a:gd name="connsiteX17" fmla="*/ 242185 w 266596"/>
                  <a:gd name="connsiteY17" fmla="*/ 398930 h 515217"/>
                  <a:gd name="connsiteX18" fmla="*/ 247324 w 266596"/>
                  <a:gd name="connsiteY18" fmla="*/ 410494 h 515217"/>
                  <a:gd name="connsiteX19" fmla="*/ 266596 w 266596"/>
                  <a:gd name="connsiteY19" fmla="*/ 460601 h 515217"/>
                  <a:gd name="connsiteX20" fmla="*/ 174091 w 266596"/>
                  <a:gd name="connsiteY20" fmla="*/ 305782 h 515217"/>
                  <a:gd name="connsiteX21" fmla="*/ 140043 w 266596"/>
                  <a:gd name="connsiteY21" fmla="*/ 285226 h 515217"/>
                  <a:gd name="connsiteX22" fmla="*/ 96360 w 266596"/>
                  <a:gd name="connsiteY22" fmla="*/ 310922 h 515217"/>
                  <a:gd name="connsiteX23" fmla="*/ 68737 w 266596"/>
                  <a:gd name="connsiteY23" fmla="*/ 391222 h 515217"/>
                  <a:gd name="connsiteX24" fmla="*/ 77731 w 266596"/>
                  <a:gd name="connsiteY24" fmla="*/ 452892 h 515217"/>
                  <a:gd name="connsiteX25" fmla="*/ 88651 w 266596"/>
                  <a:gd name="connsiteY25" fmla="*/ 457389 h 515217"/>
                  <a:gd name="connsiteX26" fmla="*/ 108566 w 266596"/>
                  <a:gd name="connsiteY26" fmla="*/ 450322 h 515217"/>
                  <a:gd name="connsiteX27" fmla="*/ 177945 w 266596"/>
                  <a:gd name="connsiteY27" fmla="*/ 334690 h 515217"/>
                  <a:gd name="connsiteX28" fmla="*/ 174091 w 266596"/>
                  <a:gd name="connsiteY28" fmla="*/ 305782 h 515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596" h="515217">
                    <a:moveTo>
                      <a:pt x="266596" y="460601"/>
                    </a:moveTo>
                    <a:cubicBezTo>
                      <a:pt x="266596" y="467667"/>
                      <a:pt x="263384" y="474734"/>
                      <a:pt x="255033" y="481158"/>
                    </a:cubicBezTo>
                    <a:cubicBezTo>
                      <a:pt x="246039" y="484370"/>
                      <a:pt x="239615" y="493363"/>
                      <a:pt x="229337" y="493363"/>
                    </a:cubicBezTo>
                    <a:cubicBezTo>
                      <a:pt x="228052" y="493363"/>
                      <a:pt x="226125" y="493363"/>
                      <a:pt x="224840" y="492721"/>
                    </a:cubicBezTo>
                    <a:cubicBezTo>
                      <a:pt x="212634" y="480515"/>
                      <a:pt x="197859" y="468310"/>
                      <a:pt x="194005" y="454177"/>
                    </a:cubicBezTo>
                    <a:cubicBezTo>
                      <a:pt x="165739" y="492721"/>
                      <a:pt x="122056" y="515847"/>
                      <a:pt x="77731" y="515205"/>
                    </a:cubicBezTo>
                    <a:cubicBezTo>
                      <a:pt x="72591" y="515205"/>
                      <a:pt x="66810" y="515205"/>
                      <a:pt x="61671" y="514562"/>
                    </a:cubicBezTo>
                    <a:cubicBezTo>
                      <a:pt x="16703" y="495933"/>
                      <a:pt x="643" y="450322"/>
                      <a:pt x="0" y="407282"/>
                    </a:cubicBezTo>
                    <a:lnTo>
                      <a:pt x="0" y="402785"/>
                    </a:lnTo>
                    <a:cubicBezTo>
                      <a:pt x="0" y="326339"/>
                      <a:pt x="41114" y="255675"/>
                      <a:pt x="112420" y="221628"/>
                    </a:cubicBezTo>
                    <a:cubicBezTo>
                      <a:pt x="118844" y="218416"/>
                      <a:pt x="123983" y="217774"/>
                      <a:pt x="128480" y="218416"/>
                    </a:cubicBezTo>
                    <a:cubicBezTo>
                      <a:pt x="139401" y="218416"/>
                      <a:pt x="150322" y="221628"/>
                      <a:pt x="162527" y="221628"/>
                    </a:cubicBezTo>
                    <a:cubicBezTo>
                      <a:pt x="165097" y="221628"/>
                      <a:pt x="173448" y="226767"/>
                      <a:pt x="176660" y="226125"/>
                    </a:cubicBezTo>
                    <a:lnTo>
                      <a:pt x="177303" y="12206"/>
                    </a:lnTo>
                    <a:cubicBezTo>
                      <a:pt x="183726" y="3854"/>
                      <a:pt x="191435" y="642"/>
                      <a:pt x="199786" y="0"/>
                    </a:cubicBezTo>
                    <a:cubicBezTo>
                      <a:pt x="214562" y="0"/>
                      <a:pt x="230622" y="12206"/>
                      <a:pt x="237688" y="23769"/>
                    </a:cubicBezTo>
                    <a:cubicBezTo>
                      <a:pt x="237046" y="43683"/>
                      <a:pt x="237688" y="64882"/>
                      <a:pt x="237046" y="84797"/>
                    </a:cubicBezTo>
                    <a:cubicBezTo>
                      <a:pt x="232549" y="199144"/>
                      <a:pt x="234476" y="311564"/>
                      <a:pt x="242185" y="398930"/>
                    </a:cubicBezTo>
                    <a:cubicBezTo>
                      <a:pt x="242185" y="399573"/>
                      <a:pt x="247324" y="409851"/>
                      <a:pt x="247324" y="410494"/>
                    </a:cubicBezTo>
                    <a:cubicBezTo>
                      <a:pt x="247324" y="427838"/>
                      <a:pt x="265954" y="445183"/>
                      <a:pt x="266596" y="460601"/>
                    </a:cubicBezTo>
                    <a:close/>
                    <a:moveTo>
                      <a:pt x="174091" y="305782"/>
                    </a:moveTo>
                    <a:cubicBezTo>
                      <a:pt x="166382" y="291650"/>
                      <a:pt x="153534" y="285226"/>
                      <a:pt x="140043" y="285226"/>
                    </a:cubicBezTo>
                    <a:cubicBezTo>
                      <a:pt x="123983" y="284583"/>
                      <a:pt x="106638" y="294219"/>
                      <a:pt x="96360" y="310922"/>
                    </a:cubicBezTo>
                    <a:cubicBezTo>
                      <a:pt x="75803" y="331478"/>
                      <a:pt x="68737" y="361029"/>
                      <a:pt x="68737" y="391222"/>
                    </a:cubicBezTo>
                    <a:cubicBezTo>
                      <a:pt x="68737" y="413063"/>
                      <a:pt x="72591" y="434262"/>
                      <a:pt x="77731" y="452892"/>
                    </a:cubicBezTo>
                    <a:cubicBezTo>
                      <a:pt x="80943" y="456104"/>
                      <a:pt x="84797" y="457389"/>
                      <a:pt x="88651" y="457389"/>
                    </a:cubicBezTo>
                    <a:cubicBezTo>
                      <a:pt x="95718" y="457389"/>
                      <a:pt x="103426" y="454177"/>
                      <a:pt x="108566" y="450322"/>
                    </a:cubicBezTo>
                    <a:cubicBezTo>
                      <a:pt x="143255" y="420130"/>
                      <a:pt x="177303" y="381586"/>
                      <a:pt x="177945" y="334690"/>
                    </a:cubicBezTo>
                    <a:cubicBezTo>
                      <a:pt x="177945" y="324412"/>
                      <a:pt x="176660" y="315418"/>
                      <a:pt x="174091" y="305782"/>
                    </a:cubicBezTo>
                    <a:close/>
                  </a:path>
                </a:pathLst>
              </a:custGeom>
              <a:grpFill/>
              <a:ln w="64198" cap="flat">
                <a:noFill/>
                <a:prstDash val="solid"/>
                <a:miter/>
              </a:ln>
            </p:spPr>
            <p:txBody>
              <a:bodyPr rtlCol="0" anchor="ctr"/>
              <a:lstStyle/>
              <a:p>
                <a:endParaRPr lang="nl-NL">
                  <a:solidFill>
                    <a:schemeClr val="accent1"/>
                  </a:solidFill>
                </a:endParaRPr>
              </a:p>
            </p:txBody>
          </p:sp>
          <p:sp>
            <p:nvSpPr>
              <p:cNvPr id="96" name="Vrije vorm: vorm 95">
                <a:extLst>
                  <a:ext uri="{FF2B5EF4-FFF2-40B4-BE49-F238E27FC236}">
                    <a16:creationId xmlns:a16="http://schemas.microsoft.com/office/drawing/2014/main" id="{48088D9A-769D-4353-9AAE-CE4994B72DD1}"/>
                  </a:ext>
                </a:extLst>
              </p:cNvPr>
              <p:cNvSpPr/>
              <p:nvPr/>
            </p:nvSpPr>
            <p:spPr>
              <a:xfrm>
                <a:off x="8694071" y="3113026"/>
                <a:ext cx="205567" cy="288437"/>
              </a:xfrm>
              <a:custGeom>
                <a:avLst/>
                <a:gdLst>
                  <a:gd name="connsiteX0" fmla="*/ 159315 w 205567"/>
                  <a:gd name="connsiteY0" fmla="*/ 281371 h 288437"/>
                  <a:gd name="connsiteX1" fmla="*/ 127195 w 205567"/>
                  <a:gd name="connsiteY1" fmla="*/ 288438 h 288437"/>
                  <a:gd name="connsiteX2" fmla="*/ 50749 w 205567"/>
                  <a:gd name="connsiteY2" fmla="*/ 269166 h 288437"/>
                  <a:gd name="connsiteX3" fmla="*/ 0 w 205567"/>
                  <a:gd name="connsiteY3" fmla="*/ 163812 h 288437"/>
                  <a:gd name="connsiteX4" fmla="*/ 3854 w 205567"/>
                  <a:gd name="connsiteY4" fmla="*/ 110493 h 288437"/>
                  <a:gd name="connsiteX5" fmla="*/ 43683 w 205567"/>
                  <a:gd name="connsiteY5" fmla="*/ 26981 h 288437"/>
                  <a:gd name="connsiteX6" fmla="*/ 124626 w 205567"/>
                  <a:gd name="connsiteY6" fmla="*/ 0 h 288437"/>
                  <a:gd name="connsiteX7" fmla="*/ 142613 w 205567"/>
                  <a:gd name="connsiteY7" fmla="*/ 2570 h 288437"/>
                  <a:gd name="connsiteX8" fmla="*/ 200429 w 205567"/>
                  <a:gd name="connsiteY8" fmla="*/ 59743 h 288437"/>
                  <a:gd name="connsiteX9" fmla="*/ 205568 w 205567"/>
                  <a:gd name="connsiteY9" fmla="*/ 84154 h 288437"/>
                  <a:gd name="connsiteX10" fmla="*/ 165739 w 205567"/>
                  <a:gd name="connsiteY10" fmla="*/ 138758 h 288437"/>
                  <a:gd name="connsiteX11" fmla="*/ 54604 w 205567"/>
                  <a:gd name="connsiteY11" fmla="*/ 159315 h 288437"/>
                  <a:gd name="connsiteX12" fmla="*/ 58458 w 205567"/>
                  <a:gd name="connsiteY12" fmla="*/ 199144 h 288437"/>
                  <a:gd name="connsiteX13" fmla="*/ 123983 w 205567"/>
                  <a:gd name="connsiteY13" fmla="*/ 233834 h 288437"/>
                  <a:gd name="connsiteX14" fmla="*/ 167024 w 205567"/>
                  <a:gd name="connsiteY14" fmla="*/ 214562 h 288437"/>
                  <a:gd name="connsiteX15" fmla="*/ 174090 w 205567"/>
                  <a:gd name="connsiteY15" fmla="*/ 213919 h 288437"/>
                  <a:gd name="connsiteX16" fmla="*/ 201071 w 205567"/>
                  <a:gd name="connsiteY16" fmla="*/ 229979 h 288437"/>
                  <a:gd name="connsiteX17" fmla="*/ 201714 w 205567"/>
                  <a:gd name="connsiteY17" fmla="*/ 238330 h 288437"/>
                  <a:gd name="connsiteX18" fmla="*/ 159315 w 205567"/>
                  <a:gd name="connsiteY18" fmla="*/ 281371 h 288437"/>
                  <a:gd name="connsiteX19" fmla="*/ 140043 w 205567"/>
                  <a:gd name="connsiteY19" fmla="*/ 89294 h 288437"/>
                  <a:gd name="connsiteX20" fmla="*/ 127195 w 205567"/>
                  <a:gd name="connsiteY20" fmla="*/ 61670 h 288437"/>
                  <a:gd name="connsiteX21" fmla="*/ 87366 w 205567"/>
                  <a:gd name="connsiteY21" fmla="*/ 74518 h 288437"/>
                  <a:gd name="connsiteX22" fmla="*/ 71306 w 205567"/>
                  <a:gd name="connsiteY22" fmla="*/ 105354 h 288437"/>
                  <a:gd name="connsiteX23" fmla="*/ 140043 w 205567"/>
                  <a:gd name="connsiteY23" fmla="*/ 89294 h 28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5567" h="288437">
                    <a:moveTo>
                      <a:pt x="159315" y="281371"/>
                    </a:moveTo>
                    <a:cubicBezTo>
                      <a:pt x="148394" y="286510"/>
                      <a:pt x="137474" y="288438"/>
                      <a:pt x="127195" y="288438"/>
                    </a:cubicBezTo>
                    <a:cubicBezTo>
                      <a:pt x="100857" y="287795"/>
                      <a:pt x="74518" y="281371"/>
                      <a:pt x="50749" y="269166"/>
                    </a:cubicBezTo>
                    <a:cubicBezTo>
                      <a:pt x="10921" y="246039"/>
                      <a:pt x="0" y="206210"/>
                      <a:pt x="0" y="163812"/>
                    </a:cubicBezTo>
                    <a:cubicBezTo>
                      <a:pt x="0" y="145825"/>
                      <a:pt x="1285" y="127838"/>
                      <a:pt x="3854" y="110493"/>
                    </a:cubicBezTo>
                    <a:cubicBezTo>
                      <a:pt x="11563" y="86082"/>
                      <a:pt x="26981" y="48180"/>
                      <a:pt x="43683" y="26981"/>
                    </a:cubicBezTo>
                    <a:cubicBezTo>
                      <a:pt x="63597" y="642"/>
                      <a:pt x="94433" y="0"/>
                      <a:pt x="124626" y="0"/>
                    </a:cubicBezTo>
                    <a:cubicBezTo>
                      <a:pt x="129765" y="0"/>
                      <a:pt x="136189" y="642"/>
                      <a:pt x="142613" y="2570"/>
                    </a:cubicBezTo>
                    <a:cubicBezTo>
                      <a:pt x="163169" y="14775"/>
                      <a:pt x="192720" y="30835"/>
                      <a:pt x="200429" y="59743"/>
                    </a:cubicBezTo>
                    <a:cubicBezTo>
                      <a:pt x="200429" y="62313"/>
                      <a:pt x="205568" y="82227"/>
                      <a:pt x="205568" y="84154"/>
                    </a:cubicBezTo>
                    <a:cubicBezTo>
                      <a:pt x="205568" y="108566"/>
                      <a:pt x="185654" y="131050"/>
                      <a:pt x="165739" y="138758"/>
                    </a:cubicBezTo>
                    <a:cubicBezTo>
                      <a:pt x="129765" y="152891"/>
                      <a:pt x="70022" y="155461"/>
                      <a:pt x="54604" y="159315"/>
                    </a:cubicBezTo>
                    <a:cubicBezTo>
                      <a:pt x="49465" y="176018"/>
                      <a:pt x="53319" y="187581"/>
                      <a:pt x="58458" y="199144"/>
                    </a:cubicBezTo>
                    <a:cubicBezTo>
                      <a:pt x="65525" y="213919"/>
                      <a:pt x="104069" y="233834"/>
                      <a:pt x="123983" y="233834"/>
                    </a:cubicBezTo>
                    <a:cubicBezTo>
                      <a:pt x="140043" y="233834"/>
                      <a:pt x="155461" y="228694"/>
                      <a:pt x="167024" y="214562"/>
                    </a:cubicBezTo>
                    <a:cubicBezTo>
                      <a:pt x="169594" y="213919"/>
                      <a:pt x="171521" y="213919"/>
                      <a:pt x="174090" y="213919"/>
                    </a:cubicBezTo>
                    <a:cubicBezTo>
                      <a:pt x="185654" y="213919"/>
                      <a:pt x="194005" y="221628"/>
                      <a:pt x="201071" y="229979"/>
                    </a:cubicBezTo>
                    <a:cubicBezTo>
                      <a:pt x="201714" y="233191"/>
                      <a:pt x="201714" y="236403"/>
                      <a:pt x="201714" y="238330"/>
                    </a:cubicBezTo>
                    <a:cubicBezTo>
                      <a:pt x="201714" y="261457"/>
                      <a:pt x="172163" y="269808"/>
                      <a:pt x="159315" y="281371"/>
                    </a:cubicBezTo>
                    <a:close/>
                    <a:moveTo>
                      <a:pt x="140043" y="89294"/>
                    </a:moveTo>
                    <a:cubicBezTo>
                      <a:pt x="150964" y="77730"/>
                      <a:pt x="136831" y="61670"/>
                      <a:pt x="127195" y="61670"/>
                    </a:cubicBezTo>
                    <a:cubicBezTo>
                      <a:pt x="116917" y="61670"/>
                      <a:pt x="95717" y="62955"/>
                      <a:pt x="87366" y="74518"/>
                    </a:cubicBezTo>
                    <a:cubicBezTo>
                      <a:pt x="78373" y="86082"/>
                      <a:pt x="71306" y="105354"/>
                      <a:pt x="71306" y="105354"/>
                    </a:cubicBezTo>
                    <a:cubicBezTo>
                      <a:pt x="69379" y="107923"/>
                      <a:pt x="129765" y="100214"/>
                      <a:pt x="140043" y="89294"/>
                    </a:cubicBezTo>
                    <a:close/>
                  </a:path>
                </a:pathLst>
              </a:custGeom>
              <a:grpFill/>
              <a:ln w="64198" cap="flat">
                <a:noFill/>
                <a:prstDash val="solid"/>
                <a:miter/>
              </a:ln>
            </p:spPr>
            <p:txBody>
              <a:bodyPr rtlCol="0" anchor="ctr"/>
              <a:lstStyle/>
              <a:p>
                <a:endParaRPr lang="nl-NL">
                  <a:solidFill>
                    <a:schemeClr val="accent1"/>
                  </a:solidFill>
                </a:endParaRPr>
              </a:p>
            </p:txBody>
          </p:sp>
          <p:sp>
            <p:nvSpPr>
              <p:cNvPr id="102" name="Vrije vorm: vorm 101">
                <a:extLst>
                  <a:ext uri="{FF2B5EF4-FFF2-40B4-BE49-F238E27FC236}">
                    <a16:creationId xmlns:a16="http://schemas.microsoft.com/office/drawing/2014/main" id="{755AE126-0A98-4832-96D1-F2257C0FF188}"/>
                  </a:ext>
                </a:extLst>
              </p:cNvPr>
              <p:cNvSpPr/>
              <p:nvPr/>
            </p:nvSpPr>
            <p:spPr>
              <a:xfrm>
                <a:off x="8933043" y="2834225"/>
                <a:ext cx="112420" cy="634691"/>
              </a:xfrm>
              <a:custGeom>
                <a:avLst/>
                <a:gdLst>
                  <a:gd name="connsiteX0" fmla="*/ 40471 w 112420"/>
                  <a:gd name="connsiteY0" fmla="*/ 634691 h 634691"/>
                  <a:gd name="connsiteX1" fmla="*/ 39186 w 112420"/>
                  <a:gd name="connsiteY1" fmla="*/ 634691 h 634691"/>
                  <a:gd name="connsiteX2" fmla="*/ 643 w 112420"/>
                  <a:gd name="connsiteY2" fmla="*/ 608995 h 634691"/>
                  <a:gd name="connsiteX3" fmla="*/ 0 w 112420"/>
                  <a:gd name="connsiteY3" fmla="*/ 601929 h 634691"/>
                  <a:gd name="connsiteX4" fmla="*/ 18630 w 112420"/>
                  <a:gd name="connsiteY4" fmla="*/ 578160 h 634691"/>
                  <a:gd name="connsiteX5" fmla="*/ 27623 w 112420"/>
                  <a:gd name="connsiteY5" fmla="*/ 575590 h 634691"/>
                  <a:gd name="connsiteX6" fmla="*/ 61671 w 112420"/>
                  <a:gd name="connsiteY6" fmla="*/ 598074 h 634691"/>
                  <a:gd name="connsiteX7" fmla="*/ 62955 w 112420"/>
                  <a:gd name="connsiteY7" fmla="*/ 605141 h 634691"/>
                  <a:gd name="connsiteX8" fmla="*/ 40471 w 112420"/>
                  <a:gd name="connsiteY8" fmla="*/ 634691 h 634691"/>
                  <a:gd name="connsiteX9" fmla="*/ 93791 w 112420"/>
                  <a:gd name="connsiteY9" fmla="*/ 186296 h 634691"/>
                  <a:gd name="connsiteX10" fmla="*/ 61671 w 112420"/>
                  <a:gd name="connsiteY10" fmla="*/ 418202 h 634691"/>
                  <a:gd name="connsiteX11" fmla="*/ 34047 w 112420"/>
                  <a:gd name="connsiteY11" fmla="*/ 436832 h 634691"/>
                  <a:gd name="connsiteX12" fmla="*/ 22484 w 112420"/>
                  <a:gd name="connsiteY12" fmla="*/ 433620 h 634691"/>
                  <a:gd name="connsiteX13" fmla="*/ 7709 w 112420"/>
                  <a:gd name="connsiteY13" fmla="*/ 394434 h 634691"/>
                  <a:gd name="connsiteX14" fmla="*/ 25696 w 112420"/>
                  <a:gd name="connsiteY14" fmla="*/ 305782 h 634691"/>
                  <a:gd name="connsiteX15" fmla="*/ 25696 w 112420"/>
                  <a:gd name="connsiteY15" fmla="*/ 303855 h 634691"/>
                  <a:gd name="connsiteX16" fmla="*/ 61671 w 112420"/>
                  <a:gd name="connsiteY16" fmla="*/ 7709 h 634691"/>
                  <a:gd name="connsiteX17" fmla="*/ 77731 w 112420"/>
                  <a:gd name="connsiteY17" fmla="*/ 0 h 634691"/>
                  <a:gd name="connsiteX18" fmla="*/ 111778 w 112420"/>
                  <a:gd name="connsiteY18" fmla="*/ 24411 h 634691"/>
                  <a:gd name="connsiteX19" fmla="*/ 112420 w 112420"/>
                  <a:gd name="connsiteY19" fmla="*/ 47538 h 634691"/>
                  <a:gd name="connsiteX20" fmla="*/ 112420 w 112420"/>
                  <a:gd name="connsiteY20" fmla="*/ 48180 h 634691"/>
                  <a:gd name="connsiteX21" fmla="*/ 93791 w 112420"/>
                  <a:gd name="connsiteY21" fmla="*/ 186296 h 634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2420" h="634691">
                    <a:moveTo>
                      <a:pt x="40471" y="634691"/>
                    </a:moveTo>
                    <a:lnTo>
                      <a:pt x="39186" y="634691"/>
                    </a:lnTo>
                    <a:cubicBezTo>
                      <a:pt x="20557" y="634691"/>
                      <a:pt x="10921" y="624413"/>
                      <a:pt x="643" y="608995"/>
                    </a:cubicBezTo>
                    <a:cubicBezTo>
                      <a:pt x="0" y="606426"/>
                      <a:pt x="0" y="604498"/>
                      <a:pt x="0" y="601929"/>
                    </a:cubicBezTo>
                    <a:cubicBezTo>
                      <a:pt x="0" y="590366"/>
                      <a:pt x="8994" y="581372"/>
                      <a:pt x="18630" y="578160"/>
                    </a:cubicBezTo>
                    <a:cubicBezTo>
                      <a:pt x="21842" y="576875"/>
                      <a:pt x="25054" y="575590"/>
                      <a:pt x="27623" y="575590"/>
                    </a:cubicBezTo>
                    <a:cubicBezTo>
                      <a:pt x="43041" y="575590"/>
                      <a:pt x="52034" y="591008"/>
                      <a:pt x="61671" y="598074"/>
                    </a:cubicBezTo>
                    <a:cubicBezTo>
                      <a:pt x="62313" y="600644"/>
                      <a:pt x="62955" y="602571"/>
                      <a:pt x="62955" y="605141"/>
                    </a:cubicBezTo>
                    <a:cubicBezTo>
                      <a:pt x="62955" y="617989"/>
                      <a:pt x="46895" y="623770"/>
                      <a:pt x="40471" y="634691"/>
                    </a:cubicBezTo>
                    <a:close/>
                    <a:moveTo>
                      <a:pt x="93791" y="186296"/>
                    </a:moveTo>
                    <a:cubicBezTo>
                      <a:pt x="80943" y="263384"/>
                      <a:pt x="71949" y="341114"/>
                      <a:pt x="61671" y="418202"/>
                    </a:cubicBezTo>
                    <a:cubicBezTo>
                      <a:pt x="53962" y="426554"/>
                      <a:pt x="43683" y="436832"/>
                      <a:pt x="34047" y="436832"/>
                    </a:cubicBezTo>
                    <a:cubicBezTo>
                      <a:pt x="30193" y="436832"/>
                      <a:pt x="26338" y="436190"/>
                      <a:pt x="22484" y="433620"/>
                    </a:cubicBezTo>
                    <a:cubicBezTo>
                      <a:pt x="11563" y="421414"/>
                      <a:pt x="7709" y="407924"/>
                      <a:pt x="7709" y="394434"/>
                    </a:cubicBezTo>
                    <a:cubicBezTo>
                      <a:pt x="7709" y="366168"/>
                      <a:pt x="25696" y="335975"/>
                      <a:pt x="25696" y="305782"/>
                    </a:cubicBezTo>
                    <a:lnTo>
                      <a:pt x="25696" y="303855"/>
                    </a:lnTo>
                    <a:cubicBezTo>
                      <a:pt x="42398" y="206853"/>
                      <a:pt x="51392" y="106638"/>
                      <a:pt x="61671" y="7709"/>
                    </a:cubicBezTo>
                    <a:cubicBezTo>
                      <a:pt x="66810" y="2570"/>
                      <a:pt x="72591" y="0"/>
                      <a:pt x="77731" y="0"/>
                    </a:cubicBezTo>
                    <a:cubicBezTo>
                      <a:pt x="91863" y="0"/>
                      <a:pt x="105354" y="12206"/>
                      <a:pt x="111778" y="24411"/>
                    </a:cubicBezTo>
                    <a:cubicBezTo>
                      <a:pt x="112420" y="32120"/>
                      <a:pt x="112420" y="39829"/>
                      <a:pt x="112420" y="47538"/>
                    </a:cubicBezTo>
                    <a:lnTo>
                      <a:pt x="112420" y="48180"/>
                    </a:lnTo>
                    <a:cubicBezTo>
                      <a:pt x="112420" y="95075"/>
                      <a:pt x="101499" y="141970"/>
                      <a:pt x="93791" y="186296"/>
                    </a:cubicBezTo>
                    <a:close/>
                  </a:path>
                </a:pathLst>
              </a:custGeom>
              <a:grpFill/>
              <a:ln w="64198" cap="flat">
                <a:noFill/>
                <a:prstDash val="solid"/>
                <a:miter/>
              </a:ln>
            </p:spPr>
            <p:txBody>
              <a:bodyPr rtlCol="0" anchor="ctr"/>
              <a:lstStyle/>
              <a:p>
                <a:endParaRPr lang="nl-NL">
                  <a:solidFill>
                    <a:schemeClr val="accent1"/>
                  </a:solidFill>
                </a:endParaRPr>
              </a:p>
            </p:txBody>
          </p:sp>
        </p:grpSp>
        <p:pic>
          <p:nvPicPr>
            <p:cNvPr id="86" name="Graphic 85">
              <a:extLst>
                <a:ext uri="{FF2B5EF4-FFF2-40B4-BE49-F238E27FC236}">
                  <a16:creationId xmlns:a16="http://schemas.microsoft.com/office/drawing/2014/main" id="{10B7BF21-E27D-4ABC-931B-985BBC91A55D}"/>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rot="2200951">
              <a:off x="13726614" y="5432766"/>
              <a:ext cx="235990" cy="433452"/>
            </a:xfrm>
            <a:prstGeom prst="rect">
              <a:avLst/>
            </a:prstGeom>
          </p:spPr>
        </p:pic>
      </p:grpSp>
    </p:spTree>
    <p:extLst>
      <p:ext uri="{BB962C8B-B14F-4D97-AF65-F5344CB8AC3E}">
        <p14:creationId xmlns:p14="http://schemas.microsoft.com/office/powerpoint/2010/main" val="143564404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 INHOU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8" y="714375"/>
            <a:ext cx="11160124" cy="877888"/>
          </a:xfrm>
        </p:spPr>
        <p:txBody>
          <a:bodyPr/>
          <a:lstStyle/>
          <a:p>
            <a:r>
              <a:rPr lang="nl-NL" noProof="0" dirty="0"/>
              <a:t>Plaats de titel van de dia hier</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209809"/>
            <a:ext cx="2933400" cy="151790"/>
          </a:xfrm>
        </p:spPr>
        <p:txBody>
          <a:bodyPr/>
          <a:lstStyle/>
          <a:p>
            <a:fld id="{D478D012-3D28-465A-91B9-EF0E898BB42D}" type="datetime4">
              <a:rPr lang="nl-NL" noProof="0" smtClean="0"/>
              <a:t>11 januari 2024</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209809"/>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209809"/>
            <a:ext cx="284597" cy="151790"/>
          </a:xfrm>
        </p:spPr>
        <p:txBody>
          <a:bodyPr/>
          <a:lstStyle/>
          <a:p>
            <a:fld id="{D7B5DC5B-6873-43DB-ADC7-B15ACCE0DFDB}" type="slidenum">
              <a:rPr lang="nl-NL" noProof="0" smtClean="0"/>
              <a:t>‹#›</a:t>
            </a:fld>
            <a:endParaRPr lang="nl-NL" noProof="0" dirty="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2518959"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TITEL + INHOUD</a:t>
            </a:r>
          </a:p>
        </p:txBody>
      </p:sp>
      <p:sp>
        <p:nvSpPr>
          <p:cNvPr id="11" name="Tijdelijke aanduiding voor tekst 10">
            <a:extLst>
              <a:ext uri="{FF2B5EF4-FFF2-40B4-BE49-F238E27FC236}">
                <a16:creationId xmlns:a16="http://schemas.microsoft.com/office/drawing/2014/main" id="{A3E23C6E-CB29-44D5-B323-2F8C28274252}"/>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2" name="Tijdelijke aanduiding voor tekst 11">
            <a:extLst>
              <a:ext uri="{FF2B5EF4-FFF2-40B4-BE49-F238E27FC236}">
                <a16:creationId xmlns:a16="http://schemas.microsoft.com/office/drawing/2014/main" id="{85A1A92E-7B87-4BD6-9F26-1D9024444021}"/>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8" name="Tijdelijke aanduiding voor inhoud 7">
            <a:extLst>
              <a:ext uri="{FF2B5EF4-FFF2-40B4-BE49-F238E27FC236}">
                <a16:creationId xmlns:a16="http://schemas.microsoft.com/office/drawing/2014/main" id="{89CFA5EB-A715-4203-AA8B-80EFC5E8E7E3}"/>
              </a:ext>
            </a:extLst>
          </p:cNvPr>
          <p:cNvSpPr>
            <a:spLocks noGrp="1"/>
          </p:cNvSpPr>
          <p:nvPr>
            <p:ph sz="quarter" idx="16" hasCustomPrompt="1"/>
          </p:nvPr>
        </p:nvSpPr>
        <p:spPr>
          <a:xfrm>
            <a:off x="515936" y="2000621"/>
            <a:ext cx="11160125" cy="4339854"/>
          </a:xfrm>
        </p:spPr>
        <p:txBody>
          <a:body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Sub-</a:t>
            </a:r>
            <a:r>
              <a:rPr lang="nl-NL" noProof="0" dirty="0" err="1"/>
              <a:t>bullet</a:t>
            </a:r>
            <a:endParaRPr lang="nl-NL" noProof="0" dirty="0"/>
          </a:p>
        </p:txBody>
      </p:sp>
      <p:grpSp>
        <p:nvGrpSpPr>
          <p:cNvPr id="10" name="INSTRUCTIE">
            <a:extLst>
              <a:ext uri="{FF2B5EF4-FFF2-40B4-BE49-F238E27FC236}">
                <a16:creationId xmlns:a16="http://schemas.microsoft.com/office/drawing/2014/main" id="{B68B1799-267D-40C1-978E-791FD1817052}"/>
              </a:ext>
            </a:extLst>
          </p:cNvPr>
          <p:cNvGrpSpPr/>
          <p:nvPr userDrawn="1"/>
        </p:nvGrpSpPr>
        <p:grpSpPr>
          <a:xfrm>
            <a:off x="-3786437" y="0"/>
            <a:ext cx="3693386" cy="5359349"/>
            <a:chOff x="-3786437" y="0"/>
            <a:chExt cx="3693386" cy="5359349"/>
          </a:xfrm>
        </p:grpSpPr>
        <p:sp>
          <p:nvSpPr>
            <p:cNvPr id="13" name="Rechthoek 12">
              <a:extLst>
                <a:ext uri="{FF2B5EF4-FFF2-40B4-BE49-F238E27FC236}">
                  <a16:creationId xmlns:a16="http://schemas.microsoft.com/office/drawing/2014/main" id="{D005737B-87BF-4148-89B5-61E14DBF5BBA}"/>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4" name="Ovaal 13">
              <a:extLst>
                <a:ext uri="{FF2B5EF4-FFF2-40B4-BE49-F238E27FC236}">
                  <a16:creationId xmlns:a16="http://schemas.microsoft.com/office/drawing/2014/main" id="{6C03F6EA-F302-4459-9E58-DCD9AD37D393}"/>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5" name="Rechthoek 14">
              <a:extLst>
                <a:ext uri="{FF2B5EF4-FFF2-40B4-BE49-F238E27FC236}">
                  <a16:creationId xmlns:a16="http://schemas.microsoft.com/office/drawing/2014/main" id="{73DE22DE-7259-4921-BA07-ABBB6FBBB685}"/>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6" name="Ovaal 15">
              <a:extLst>
                <a:ext uri="{FF2B5EF4-FFF2-40B4-BE49-F238E27FC236}">
                  <a16:creationId xmlns:a16="http://schemas.microsoft.com/office/drawing/2014/main" id="{72C925F8-213D-4C5F-B472-79A0B2462966}"/>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 name="Rechthoek 16">
              <a:extLst>
                <a:ext uri="{FF2B5EF4-FFF2-40B4-BE49-F238E27FC236}">
                  <a16:creationId xmlns:a16="http://schemas.microsoft.com/office/drawing/2014/main" id="{7A52F75E-87D3-49FB-860D-C8E387834B7D}"/>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8" name="Rechthoek 17">
              <a:extLst>
                <a:ext uri="{FF2B5EF4-FFF2-40B4-BE49-F238E27FC236}">
                  <a16:creationId xmlns:a16="http://schemas.microsoft.com/office/drawing/2014/main" id="{CF3F310D-94F7-4356-B8AE-4CD5FB71354E}"/>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325B7075-DB10-4A53-A033-DAE228E14843}"/>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EFBEAC73-A3DF-43D2-9FEB-AAFF36C4E807}"/>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A893B78C-FA07-4B86-AB35-C63BE7314629}"/>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3340C062-8708-4A3A-894C-87764F366379}"/>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A5776756-5E60-4D19-B58C-7036B2FAB4F5}"/>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D5FEEBC3-96AB-4026-8BD2-4D049E39609C}"/>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092E5DDE-EF15-4B29-99D6-E7183D5AB3B8}"/>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195E7E71-AF70-4EEC-B4B3-733CF888AF38}"/>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E2AEE949-7C75-4595-9DF9-61C8554E6052}"/>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EF106E88-3D95-4176-9B5E-A0888AE76E7A}"/>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54326F27-C433-4AE3-8A11-FBDED34F626D}"/>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60E2461F-8013-4A16-B305-4AFCC2B58B9C}"/>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8B79F914-BBD7-4D03-BA7D-0BEBDD4712DC}"/>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E7BE4E52-C2DD-447D-AE60-C2CF6C733B4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D364C66C-AF5C-4D42-AD7B-A9550CCCC6F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22C787FE-67CB-4E1B-911E-0C8C675AB4DF}"/>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0701E92D-C096-469B-8611-73C65F1B477C}"/>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8AD36868-2553-42DD-BF95-E9500436E91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83049E2D-911F-46C8-99F6-69D5170FBAA9}"/>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6E8CF34E-0862-40CB-B7D2-F339E80A41DC}"/>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C1C14C9D-1CC5-4D08-B7CD-35FFD1FFF146}"/>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17796CB5-7716-41A3-AFD9-F04A0CB8A971}"/>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C8E8384B-A4F6-46C2-962F-8910A3D2C7CA}"/>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524D5E23-1906-44BD-A715-12E1388D624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B8A46D57-A81A-44C9-86D0-CF7B7B899A0B}"/>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0B38E978-A6D6-4D46-9847-B14B79859C1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BF674CC3-3B9C-4007-B7FD-E9774EE216C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950E4736-4697-4E91-B4E2-DD47C9854F5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0FEDBB3C-6DD2-4F86-8C68-A8629D89EEF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A8846914-B9F3-430E-9DBC-3A68F43F4063}"/>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C371C794-098D-42F5-9526-122B69303551}"/>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C0D869B4-795C-4213-9929-486C6DD158B6}"/>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F23CA068-9643-450A-B697-1DA8EA6B7C71}"/>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7E2E3424-54C3-473E-958D-7F818724A0E0}"/>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05A7F8F1-B70A-4D27-AB97-6B5BB377969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870E2E15-1F06-4F6B-AD99-46C6BA599AE0}"/>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578A7B73-0774-4E03-AE72-59BAFBAB781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640FEED9-1B3E-4F4D-9D27-C0A4AD27750E}"/>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5BE0FBC7-BDB4-4AC8-A8AC-4CAA69483375}"/>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AF30C98F-B83C-4BBF-BC74-830609F4F6A8}"/>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A42B3137-0770-448B-846F-27BD93028131}"/>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A56437D8-EEF0-4B92-918B-91EF9129CD8B}"/>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E731D860-8846-4695-99B0-35A085758E0D}"/>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98A3CC7D-8589-40FB-BB93-595DF0D5613D}"/>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41ADB261-BC5A-455F-9A8B-6D282EA4BC9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04063C17-4CCB-4C62-8A88-36845A186895}"/>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1848501C-9FE8-48D6-938E-59D991C76D9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92E95E52-8895-406D-8E9B-E3995BE7507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7B339DD0-A180-4451-ABC3-DE956CA40A43}"/>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613FD976-551C-4192-8F4B-26A61A5464E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E1AAAB96-1C5F-4947-AD81-D9FAE4EA2EA5}"/>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53F1AB1D-B73A-4DDD-892D-EC31C9A7A8AD}"/>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8A4CD250-3377-4650-9D4A-DC5D7A0A0A1C}"/>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96B05F8B-42A9-49B8-B88E-980A1D882DE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7807210B-A59E-4D3A-BBE5-4EAA5F66C4C8}"/>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3DBAEB08-24EF-4569-9A7E-F1C1FCBFE3F1}"/>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E0ACBDEC-2F7E-42EF-924B-2546ACF9A3F1}"/>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2D535ABB-4BCE-49F7-8D6B-26F429C3E94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A254AE7F-59C5-4832-9915-2AE0210EDAD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308187119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 AFBEEELDING (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8" y="1756319"/>
            <a:ext cx="7675562" cy="869476"/>
          </a:xfrm>
        </p:spPr>
        <p:txBody>
          <a:bodyPr/>
          <a:lstStyle/>
          <a:p>
            <a:r>
              <a:rPr lang="nl-NL" noProof="0" dirty="0"/>
              <a:t>Plaats de titel van de dia hier</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515938" y="3065250"/>
            <a:ext cx="7675562" cy="2239179"/>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120909"/>
            <a:ext cx="2933400" cy="151790"/>
          </a:xfrm>
        </p:spPr>
        <p:txBody>
          <a:bodyPr/>
          <a:lstStyle/>
          <a:p>
            <a:fld id="{731CD031-FC28-41D7-9493-FCE2B056A56B}" type="datetime4">
              <a:rPr lang="nl-NL" noProof="0" smtClean="0"/>
              <a:t>11 januari 2024</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120909"/>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136784"/>
            <a:ext cx="284597" cy="151790"/>
          </a:xfrm>
        </p:spPr>
        <p:txBody>
          <a:bodyPr/>
          <a:lstStyle/>
          <a:p>
            <a:fld id="{D7B5DC5B-6873-43DB-ADC7-B15ACCE0DFDB}" type="slidenum">
              <a:rPr lang="nl-NL" noProof="0" smtClean="0"/>
              <a:t>‹#›</a:t>
            </a:fld>
            <a:endParaRPr lang="nl-NL" noProof="0" dirty="0"/>
          </a:p>
        </p:txBody>
      </p:sp>
      <p:sp>
        <p:nvSpPr>
          <p:cNvPr id="17" name="Tijdelijke aanduiding voor afbeelding 16">
            <a:extLst>
              <a:ext uri="{FF2B5EF4-FFF2-40B4-BE49-F238E27FC236}">
                <a16:creationId xmlns:a16="http://schemas.microsoft.com/office/drawing/2014/main" id="{34EE03AE-CD13-42C5-B28F-9FD03DEF7A75}"/>
              </a:ext>
            </a:extLst>
          </p:cNvPr>
          <p:cNvSpPr>
            <a:spLocks noGrp="1"/>
          </p:cNvSpPr>
          <p:nvPr>
            <p:ph type="pic" sz="quarter" idx="13" hasCustomPrompt="1"/>
          </p:nvPr>
        </p:nvSpPr>
        <p:spPr>
          <a:xfrm>
            <a:off x="8720380" y="0"/>
            <a:ext cx="3471619" cy="6857999"/>
          </a:xfrm>
          <a:solidFill>
            <a:schemeClr val="bg1">
              <a:lumMod val="95000"/>
            </a:schemeClr>
          </a:solidFill>
        </p:spPr>
        <p:txBody>
          <a:bodyPr lIns="360000" tIns="0" rIns="36000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9" name="Rechthoek: afgeronde hoeken 8">
            <a:extLst>
              <a:ext uri="{FF2B5EF4-FFF2-40B4-BE49-F238E27FC236}">
                <a16:creationId xmlns:a16="http://schemas.microsoft.com/office/drawing/2014/main" id="{5B9F994C-DE97-4651-AC4C-04B1D6F1B0A1}"/>
              </a:ext>
            </a:extLst>
          </p:cNvPr>
          <p:cNvSpPr/>
          <p:nvPr userDrawn="1"/>
        </p:nvSpPr>
        <p:spPr>
          <a:xfrm>
            <a:off x="0" y="-429492"/>
            <a:ext cx="5131918"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70% TEKST + 30% AFBEEELDING</a:t>
            </a:r>
          </a:p>
        </p:txBody>
      </p:sp>
      <p:sp>
        <p:nvSpPr>
          <p:cNvPr id="10" name="Tijdelijke aanduiding voor tekst 11">
            <a:extLst>
              <a:ext uri="{FF2B5EF4-FFF2-40B4-BE49-F238E27FC236}">
                <a16:creationId xmlns:a16="http://schemas.microsoft.com/office/drawing/2014/main" id="{FB055F59-6FB6-4891-ABF6-AB42B7E5207F}"/>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11" name="INSTRUCTIE">
            <a:extLst>
              <a:ext uri="{FF2B5EF4-FFF2-40B4-BE49-F238E27FC236}">
                <a16:creationId xmlns:a16="http://schemas.microsoft.com/office/drawing/2014/main" id="{6AF41F7E-3678-4136-AAC2-2DD38BDFC386}"/>
              </a:ext>
            </a:extLst>
          </p:cNvPr>
          <p:cNvGrpSpPr/>
          <p:nvPr userDrawn="1"/>
        </p:nvGrpSpPr>
        <p:grpSpPr>
          <a:xfrm>
            <a:off x="-3786437" y="0"/>
            <a:ext cx="3693386" cy="5359349"/>
            <a:chOff x="-3786437" y="0"/>
            <a:chExt cx="3693386" cy="5359349"/>
          </a:xfrm>
        </p:grpSpPr>
        <p:sp>
          <p:nvSpPr>
            <p:cNvPr id="12" name="Rechthoek 11">
              <a:extLst>
                <a:ext uri="{FF2B5EF4-FFF2-40B4-BE49-F238E27FC236}">
                  <a16:creationId xmlns:a16="http://schemas.microsoft.com/office/drawing/2014/main" id="{9766E1AB-F283-4521-8317-E4600CEAB46E}"/>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3" name="Ovaal 12">
              <a:extLst>
                <a:ext uri="{FF2B5EF4-FFF2-40B4-BE49-F238E27FC236}">
                  <a16:creationId xmlns:a16="http://schemas.microsoft.com/office/drawing/2014/main" id="{56EA111F-F9B6-43BA-8BBD-ED2411B0A4B0}"/>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4" name="Rechthoek 13">
              <a:extLst>
                <a:ext uri="{FF2B5EF4-FFF2-40B4-BE49-F238E27FC236}">
                  <a16:creationId xmlns:a16="http://schemas.microsoft.com/office/drawing/2014/main" id="{61937BDC-B3BE-4558-A79F-E2397FC85469}"/>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5" name="Ovaal 14">
              <a:extLst>
                <a:ext uri="{FF2B5EF4-FFF2-40B4-BE49-F238E27FC236}">
                  <a16:creationId xmlns:a16="http://schemas.microsoft.com/office/drawing/2014/main" id="{639713DD-CF52-4FF5-A5C0-6EC1C7FF6739}"/>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6" name="Rechthoek 15">
              <a:extLst>
                <a:ext uri="{FF2B5EF4-FFF2-40B4-BE49-F238E27FC236}">
                  <a16:creationId xmlns:a16="http://schemas.microsoft.com/office/drawing/2014/main" id="{A2CD90E0-5428-41B9-9D26-18642CFE689D}"/>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8" name="Rechthoek 17">
              <a:extLst>
                <a:ext uri="{FF2B5EF4-FFF2-40B4-BE49-F238E27FC236}">
                  <a16:creationId xmlns:a16="http://schemas.microsoft.com/office/drawing/2014/main" id="{471FD58D-3472-4767-9A5A-2DE0DA104BE2}"/>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80E16B03-6BCC-43F7-9303-9DCD6B2C3DAD}"/>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C2BFC0B6-2AC0-4931-B4B0-F0DF16E89A63}"/>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BAF0AF3F-4AE8-4BAB-A69E-13D9A1D47B11}"/>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3ED08A1E-C851-40AA-865F-6782DD238466}"/>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B1C5C027-D08B-4A92-9FED-FA22AEC63186}"/>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428EE896-51BA-4CE3-994B-05F484287945}"/>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7D4AAB55-3CC1-46BA-9CD1-E0A8AD6761B4}"/>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AEAD2B84-5E90-4217-A145-FAEDC26782F1}"/>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654B3537-8FA9-4E86-B012-B09D46BA8841}"/>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C985FD35-2242-44B1-82AC-0A39A083617C}"/>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21E53785-EED5-4165-9E84-F064F3A68276}"/>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1B1764C4-7416-449C-A081-BAFD1518EC28}"/>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EBF4C72A-2710-49C1-9698-08E162CA2339}"/>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6248734B-8868-49A1-BB15-BAF09284BD60}"/>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4A6FDE9A-0FEA-49FB-ADB1-3D5752700960}"/>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8BD92A04-0810-4B10-A55D-1049DE6B8515}"/>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AD87EC68-D799-43D9-842E-F8EBCC8CF682}"/>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1B4636BA-B426-45BE-B244-BA847709429E}"/>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09CCD4EC-1BE4-4C0B-8D4A-004FFCAF47AA}"/>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92CB472F-9666-4691-838B-D884CFE730A3}"/>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5036B019-EAA6-4496-A0CF-C264DCD4585A}"/>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DBEA2041-66FD-4F51-91F6-401EA28468D3}"/>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F3E62CA5-552B-48CA-AC51-FBC26541DE83}"/>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5796A851-C7AA-4CE1-9107-CFEBF607342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F1CBE5BF-3C05-4D49-9AA6-6E74D925649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1BFB0E88-6B2E-42F3-A6A6-744D19442FB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EBD26498-10BB-4EFD-9848-9E808E4E1B47}"/>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F31D293A-7A65-4E9F-8DC8-44B95602204E}"/>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65DFADBE-63B6-42E6-ABA5-69209619433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04C3A618-29E0-454B-96F1-FBE18D6F8FD0}"/>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46274155-D9CC-4847-A381-4DF9C88A71F5}"/>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F67E8EF3-813F-4043-AAF9-C89796FE0D34}"/>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F326B48A-ED8B-45CB-BA8F-9F49F329BA5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21670537-94ED-42B3-A133-C8328760ADF6}"/>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60759544-7635-4A1A-A256-73D2BAAE122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500064BF-AD08-4590-8658-E190E88B4B37}"/>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DD6C01EB-FA3C-42B1-9C0E-FF21270D9ED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6CE50FD9-5E79-48BD-96A6-09FEA9748196}"/>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9166BB64-E197-41A4-92DF-EE7E2EA831BA}"/>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BA172E9A-5191-4819-85A4-6544EE4ABA6A}"/>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5990D543-7A10-44B1-A2F3-DF8FD4A97F34}"/>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C10941DB-ED02-4ED4-828E-6215AB202EFD}"/>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2218071D-65B8-4F17-8D16-DBD55DFDB0DF}"/>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93F879FD-DF2A-4308-B9D1-D8F11D11E0FA}"/>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4EF1E636-24D6-4CD0-8E4F-8CC92AE0E656}"/>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D074A65C-80AF-4844-81B7-5E3F7B42696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1AB84E05-2A0E-4479-B9C1-1B82B96CD32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E6618C8A-80CD-44A3-9686-F2DF5F5A5CA9}"/>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57CDB882-8295-45F4-80BE-E99A77ABCC1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DA179E4D-56E6-4C43-BBC1-A875E80C9A4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F315E4F3-B18F-4AB3-A935-7ABB36556509}"/>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31D20E1F-B72F-4141-91FD-35606E34E02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3938D374-0167-40F2-B052-F75A31E6C0CA}"/>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9B63684B-64C3-4EDF-A4FB-A2946B9370B0}"/>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B5C81E11-11D6-4C10-9A6B-6A2AC7607C1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26E5E313-AB35-4C81-B408-30F4509A65F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5BED3358-D640-4FEF-AC65-6756422AA47D}"/>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976C538A-0432-4A7D-A7BA-14782B1DC3AA}"/>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2A974B5F-C311-449E-BFA8-AB3B8A66D10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78" name="INSTRUCTIE">
            <a:extLst>
              <a:ext uri="{FF2B5EF4-FFF2-40B4-BE49-F238E27FC236}">
                <a16:creationId xmlns:a16="http://schemas.microsoft.com/office/drawing/2014/main" id="{4E89A7C3-2566-46D9-8A19-FDF6B03B253E}"/>
              </a:ext>
            </a:extLst>
          </p:cNvPr>
          <p:cNvGrpSpPr/>
          <p:nvPr userDrawn="1"/>
        </p:nvGrpSpPr>
        <p:grpSpPr>
          <a:xfrm>
            <a:off x="12377595" y="0"/>
            <a:ext cx="3693386" cy="5270646"/>
            <a:chOff x="-3786437" y="0"/>
            <a:chExt cx="3693386" cy="5270646"/>
          </a:xfrm>
        </p:grpSpPr>
        <p:sp>
          <p:nvSpPr>
            <p:cNvPr id="79" name="Rechthoek 78">
              <a:extLst>
                <a:ext uri="{FF2B5EF4-FFF2-40B4-BE49-F238E27FC236}">
                  <a16:creationId xmlns:a16="http://schemas.microsoft.com/office/drawing/2014/main" id="{0B1FB599-CFA1-45CD-AA36-48F8520AC59F}"/>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80" name="Rechthoek 79">
              <a:extLst>
                <a:ext uri="{FF2B5EF4-FFF2-40B4-BE49-F238E27FC236}">
                  <a16:creationId xmlns:a16="http://schemas.microsoft.com/office/drawing/2014/main" id="{9FB39E69-B5E7-493B-A5CE-753CAF41720C}"/>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81" name="Ovaal 80">
              <a:extLst>
                <a:ext uri="{FF2B5EF4-FFF2-40B4-BE49-F238E27FC236}">
                  <a16:creationId xmlns:a16="http://schemas.microsoft.com/office/drawing/2014/main" id="{79CBAB41-36D4-415E-A539-C0C6340F4383}"/>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2" name="Rechthoek 81">
              <a:extLst>
                <a:ext uri="{FF2B5EF4-FFF2-40B4-BE49-F238E27FC236}">
                  <a16:creationId xmlns:a16="http://schemas.microsoft.com/office/drawing/2014/main" id="{1A97E6B8-6B9A-4D88-988F-B758FA85A7FE}"/>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3" name="Groep 82">
              <a:extLst>
                <a:ext uri="{FF2B5EF4-FFF2-40B4-BE49-F238E27FC236}">
                  <a16:creationId xmlns:a16="http://schemas.microsoft.com/office/drawing/2014/main" id="{7845B778-BD46-4B63-94A6-D388E8E97FA0}"/>
                </a:ext>
              </a:extLst>
            </p:cNvPr>
            <p:cNvGrpSpPr/>
            <p:nvPr userDrawn="1"/>
          </p:nvGrpSpPr>
          <p:grpSpPr>
            <a:xfrm>
              <a:off x="-3316179" y="1231351"/>
              <a:ext cx="294789" cy="318834"/>
              <a:chOff x="14466489" y="1001522"/>
              <a:chExt cx="290627" cy="314333"/>
            </a:xfrm>
          </p:grpSpPr>
          <p:sp>
            <p:nvSpPr>
              <p:cNvPr id="112" name="Rechthoek 111">
                <a:extLst>
                  <a:ext uri="{FF2B5EF4-FFF2-40B4-BE49-F238E27FC236}">
                    <a16:creationId xmlns:a16="http://schemas.microsoft.com/office/drawing/2014/main" id="{C6A40D79-11D5-45A1-BA04-17117556B57C}"/>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3" name="Ovaal 112">
                <a:extLst>
                  <a:ext uri="{FF2B5EF4-FFF2-40B4-BE49-F238E27FC236}">
                    <a16:creationId xmlns:a16="http://schemas.microsoft.com/office/drawing/2014/main" id="{207C3F3C-77D2-4CA4-B281-0C162365E4CA}"/>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4" name="Vrije vorm: vorm 113">
                <a:extLst>
                  <a:ext uri="{FF2B5EF4-FFF2-40B4-BE49-F238E27FC236}">
                    <a16:creationId xmlns:a16="http://schemas.microsoft.com/office/drawing/2014/main" id="{9145512D-414F-4BE5-9AF4-8682BE5C9D96}"/>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5" name="Rechthoek: afgeronde hoeken 114">
                <a:extLst>
                  <a:ext uri="{FF2B5EF4-FFF2-40B4-BE49-F238E27FC236}">
                    <a16:creationId xmlns:a16="http://schemas.microsoft.com/office/drawing/2014/main" id="{F7CFD537-02FF-4FCD-AF77-506F800724C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16" name="Rechte verbindingslijn 115">
                <a:extLst>
                  <a:ext uri="{FF2B5EF4-FFF2-40B4-BE49-F238E27FC236}">
                    <a16:creationId xmlns:a16="http://schemas.microsoft.com/office/drawing/2014/main" id="{760ABEA5-3521-40EB-9B36-28862F19565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7" name="Rechte verbindingslijn 116">
                <a:extLst>
                  <a:ext uri="{FF2B5EF4-FFF2-40B4-BE49-F238E27FC236}">
                    <a16:creationId xmlns:a16="http://schemas.microsoft.com/office/drawing/2014/main" id="{6A1040BC-9151-4336-B149-DF38CA7DDF12}"/>
                  </a:ext>
                </a:extLst>
              </p:cNvPr>
              <p:cNvCxnSpPr>
                <a:cxnSpLocks/>
                <a:stCxn id="11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4" name="Ovaal 83">
              <a:extLst>
                <a:ext uri="{FF2B5EF4-FFF2-40B4-BE49-F238E27FC236}">
                  <a16:creationId xmlns:a16="http://schemas.microsoft.com/office/drawing/2014/main" id="{92801969-3BCF-4040-A348-B8AC6488ABE7}"/>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5" name="Rechthoek 84">
              <a:extLst>
                <a:ext uri="{FF2B5EF4-FFF2-40B4-BE49-F238E27FC236}">
                  <a16:creationId xmlns:a16="http://schemas.microsoft.com/office/drawing/2014/main" id="{7F18D9B3-EAC7-4AAF-A231-6EA40F350E47}"/>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Groep 85">
              <a:extLst>
                <a:ext uri="{FF2B5EF4-FFF2-40B4-BE49-F238E27FC236}">
                  <a16:creationId xmlns:a16="http://schemas.microsoft.com/office/drawing/2014/main" id="{C6E2B286-AA1C-4141-8C38-53BB70871A8D}"/>
                </a:ext>
              </a:extLst>
            </p:cNvPr>
            <p:cNvGrpSpPr/>
            <p:nvPr userDrawn="1"/>
          </p:nvGrpSpPr>
          <p:grpSpPr>
            <a:xfrm>
              <a:off x="-3311319" y="2164285"/>
              <a:ext cx="825500" cy="209550"/>
              <a:chOff x="13504624" y="2482850"/>
              <a:chExt cx="825500" cy="209550"/>
            </a:xfrm>
          </p:grpSpPr>
          <p:sp>
            <p:nvSpPr>
              <p:cNvPr id="109" name="Rechthoek 108">
                <a:extLst>
                  <a:ext uri="{FF2B5EF4-FFF2-40B4-BE49-F238E27FC236}">
                    <a16:creationId xmlns:a16="http://schemas.microsoft.com/office/drawing/2014/main" id="{31E82C1A-89AB-467F-BDE3-806C91A3389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10" name="Rechte verbindingslijn 109">
                <a:extLst>
                  <a:ext uri="{FF2B5EF4-FFF2-40B4-BE49-F238E27FC236}">
                    <a16:creationId xmlns:a16="http://schemas.microsoft.com/office/drawing/2014/main" id="{462FAB55-1E34-44A6-8A84-830CC060C03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1" name="Gelijkbenige driehoek 110">
                <a:extLst>
                  <a:ext uri="{FF2B5EF4-FFF2-40B4-BE49-F238E27FC236}">
                    <a16:creationId xmlns:a16="http://schemas.microsoft.com/office/drawing/2014/main" id="{0C9D9358-0746-4C2D-B643-D2CCBE808BE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87" name="Ovaal 86">
              <a:extLst>
                <a:ext uri="{FF2B5EF4-FFF2-40B4-BE49-F238E27FC236}">
                  <a16:creationId xmlns:a16="http://schemas.microsoft.com/office/drawing/2014/main" id="{6B0C7FBF-7890-489E-A2AF-9A6DDC14535B}"/>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8" name="Rechthoek 87">
              <a:extLst>
                <a:ext uri="{FF2B5EF4-FFF2-40B4-BE49-F238E27FC236}">
                  <a16:creationId xmlns:a16="http://schemas.microsoft.com/office/drawing/2014/main" id="{D3AA46A8-672B-4907-AE1A-DB2F5BF99136}"/>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89" name="Groep 88">
              <a:extLst>
                <a:ext uri="{FF2B5EF4-FFF2-40B4-BE49-F238E27FC236}">
                  <a16:creationId xmlns:a16="http://schemas.microsoft.com/office/drawing/2014/main" id="{0C84C163-034F-451C-8EDF-04E43F599565}"/>
                </a:ext>
              </a:extLst>
            </p:cNvPr>
            <p:cNvGrpSpPr/>
            <p:nvPr userDrawn="1"/>
          </p:nvGrpSpPr>
          <p:grpSpPr>
            <a:xfrm>
              <a:off x="-3408294" y="3643742"/>
              <a:ext cx="622283" cy="612920"/>
              <a:chOff x="12617641" y="3403239"/>
              <a:chExt cx="752963" cy="741634"/>
            </a:xfrm>
          </p:grpSpPr>
          <p:grpSp>
            <p:nvGrpSpPr>
              <p:cNvPr id="93" name="Groep 92">
                <a:extLst>
                  <a:ext uri="{FF2B5EF4-FFF2-40B4-BE49-F238E27FC236}">
                    <a16:creationId xmlns:a16="http://schemas.microsoft.com/office/drawing/2014/main" id="{8EB249C1-7E76-4F5D-8893-E86A9562742E}"/>
                  </a:ext>
                </a:extLst>
              </p:cNvPr>
              <p:cNvGrpSpPr/>
              <p:nvPr userDrawn="1"/>
            </p:nvGrpSpPr>
            <p:grpSpPr>
              <a:xfrm>
                <a:off x="12771530" y="3403239"/>
                <a:ext cx="467176" cy="448491"/>
                <a:chOff x="12782157" y="3403239"/>
                <a:chExt cx="467176" cy="448491"/>
              </a:xfrm>
            </p:grpSpPr>
            <p:grpSp>
              <p:nvGrpSpPr>
                <p:cNvPr id="96" name="Groep 95">
                  <a:extLst>
                    <a:ext uri="{FF2B5EF4-FFF2-40B4-BE49-F238E27FC236}">
                      <a16:creationId xmlns:a16="http://schemas.microsoft.com/office/drawing/2014/main" id="{3173E556-8C3D-4472-B780-E342D6098741}"/>
                    </a:ext>
                  </a:extLst>
                </p:cNvPr>
                <p:cNvGrpSpPr/>
                <p:nvPr userDrawn="1"/>
              </p:nvGrpSpPr>
              <p:grpSpPr>
                <a:xfrm>
                  <a:off x="12782157" y="3403239"/>
                  <a:ext cx="412976" cy="396132"/>
                  <a:chOff x="13554906" y="3320109"/>
                  <a:chExt cx="443917" cy="425811"/>
                </a:xfrm>
              </p:grpSpPr>
              <p:grpSp>
                <p:nvGrpSpPr>
                  <p:cNvPr id="103" name="Groep 102">
                    <a:extLst>
                      <a:ext uri="{FF2B5EF4-FFF2-40B4-BE49-F238E27FC236}">
                        <a16:creationId xmlns:a16="http://schemas.microsoft.com/office/drawing/2014/main" id="{4E9FCA01-873F-4DB4-8695-7E8CF5DD272C}"/>
                      </a:ext>
                    </a:extLst>
                  </p:cNvPr>
                  <p:cNvGrpSpPr/>
                  <p:nvPr userDrawn="1"/>
                </p:nvGrpSpPr>
                <p:grpSpPr>
                  <a:xfrm>
                    <a:off x="13554906" y="3320109"/>
                    <a:ext cx="443917" cy="425811"/>
                    <a:chOff x="12909684" y="1276143"/>
                    <a:chExt cx="443917" cy="425811"/>
                  </a:xfrm>
                </p:grpSpPr>
                <p:sp>
                  <p:nvSpPr>
                    <p:cNvPr id="106" name="Rechthoek 105">
                      <a:extLst>
                        <a:ext uri="{FF2B5EF4-FFF2-40B4-BE49-F238E27FC236}">
                          <a16:creationId xmlns:a16="http://schemas.microsoft.com/office/drawing/2014/main" id="{0F860AAB-292A-416B-B0C2-A4F2707F7581}"/>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7" name="Rechthoek 106">
                      <a:extLst>
                        <a:ext uri="{FF2B5EF4-FFF2-40B4-BE49-F238E27FC236}">
                          <a16:creationId xmlns:a16="http://schemas.microsoft.com/office/drawing/2014/main" id="{9E02BF6B-EDA9-4858-AC00-7873D619E2A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8" name="Ovaal 107">
                      <a:extLst>
                        <a:ext uri="{FF2B5EF4-FFF2-40B4-BE49-F238E27FC236}">
                          <a16:creationId xmlns:a16="http://schemas.microsoft.com/office/drawing/2014/main" id="{744E0DED-BD6E-4496-893B-53AEF3342AA0}"/>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04" name="Afbeelding 103">
                    <a:extLst>
                      <a:ext uri="{FF2B5EF4-FFF2-40B4-BE49-F238E27FC236}">
                        <a16:creationId xmlns:a16="http://schemas.microsoft.com/office/drawing/2014/main" id="{9C3F841E-3EFA-4F0D-A33E-74D80C2CC7EA}"/>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05" name="Afbeelding 104">
                    <a:extLst>
                      <a:ext uri="{FF2B5EF4-FFF2-40B4-BE49-F238E27FC236}">
                        <a16:creationId xmlns:a16="http://schemas.microsoft.com/office/drawing/2014/main" id="{79CFCC4A-4842-4BFF-A0C4-901EC07BDCAD}"/>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97" name="Groep 96">
                  <a:extLst>
                    <a:ext uri="{FF2B5EF4-FFF2-40B4-BE49-F238E27FC236}">
                      <a16:creationId xmlns:a16="http://schemas.microsoft.com/office/drawing/2014/main" id="{C219A3A6-A073-455E-A3D9-B1C7B512E0D2}"/>
                    </a:ext>
                  </a:extLst>
                </p:cNvPr>
                <p:cNvGrpSpPr/>
                <p:nvPr userDrawn="1"/>
              </p:nvGrpSpPr>
              <p:grpSpPr>
                <a:xfrm>
                  <a:off x="13103513" y="3705268"/>
                  <a:ext cx="145820" cy="146462"/>
                  <a:chOff x="13096169" y="3602278"/>
                  <a:chExt cx="145820" cy="146462"/>
                </a:xfrm>
              </p:grpSpPr>
              <p:sp>
                <p:nvSpPr>
                  <p:cNvPr id="101" name="Rechthoek 100">
                    <a:extLst>
                      <a:ext uri="{FF2B5EF4-FFF2-40B4-BE49-F238E27FC236}">
                        <a16:creationId xmlns:a16="http://schemas.microsoft.com/office/drawing/2014/main" id="{E5AD3BCD-9ADA-4098-9E96-2FEF900EEA8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2" name="Rechthoek 101">
                    <a:extLst>
                      <a:ext uri="{FF2B5EF4-FFF2-40B4-BE49-F238E27FC236}">
                        <a16:creationId xmlns:a16="http://schemas.microsoft.com/office/drawing/2014/main" id="{C269D83A-1B4E-4C3E-8164-C705291E79D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8" name="Groep 97">
                  <a:extLst>
                    <a:ext uri="{FF2B5EF4-FFF2-40B4-BE49-F238E27FC236}">
                      <a16:creationId xmlns:a16="http://schemas.microsoft.com/office/drawing/2014/main" id="{4960FEE8-9B87-47D0-9FD5-F92BD0DE3599}"/>
                    </a:ext>
                  </a:extLst>
                </p:cNvPr>
                <p:cNvGrpSpPr/>
                <p:nvPr userDrawn="1"/>
              </p:nvGrpSpPr>
              <p:grpSpPr>
                <a:xfrm rot="10800000">
                  <a:off x="13061402" y="3665637"/>
                  <a:ext cx="145820" cy="146462"/>
                  <a:chOff x="13096169" y="3602278"/>
                  <a:chExt cx="145820" cy="146462"/>
                </a:xfrm>
              </p:grpSpPr>
              <p:sp>
                <p:nvSpPr>
                  <p:cNvPr id="99" name="Rechthoek 98">
                    <a:extLst>
                      <a:ext uri="{FF2B5EF4-FFF2-40B4-BE49-F238E27FC236}">
                        <a16:creationId xmlns:a16="http://schemas.microsoft.com/office/drawing/2014/main" id="{4FFB4564-E9C3-4505-99A1-E35F7E44866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0" name="Rechthoek 99">
                    <a:extLst>
                      <a:ext uri="{FF2B5EF4-FFF2-40B4-BE49-F238E27FC236}">
                        <a16:creationId xmlns:a16="http://schemas.microsoft.com/office/drawing/2014/main" id="{93445CEC-06D1-4669-96C7-9A6AAFC322D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94" name="Rechthoek 93">
                <a:extLst>
                  <a:ext uri="{FF2B5EF4-FFF2-40B4-BE49-F238E27FC236}">
                    <a16:creationId xmlns:a16="http://schemas.microsoft.com/office/drawing/2014/main" id="{8E0B275D-8427-4C94-9A52-D31B7A398EA5}"/>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95" name="Gelijkbenige driehoek 94">
                <a:extLst>
                  <a:ext uri="{FF2B5EF4-FFF2-40B4-BE49-F238E27FC236}">
                    <a16:creationId xmlns:a16="http://schemas.microsoft.com/office/drawing/2014/main" id="{751BCBEB-215F-4111-9CB1-E190B87F0952}"/>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0" name="ICOON_info">
              <a:extLst>
                <a:ext uri="{FF2B5EF4-FFF2-40B4-BE49-F238E27FC236}">
                  <a16:creationId xmlns:a16="http://schemas.microsoft.com/office/drawing/2014/main" id="{0567C781-C56E-4777-80AC-38843FE7384E}"/>
                </a:ext>
              </a:extLst>
            </p:cNvPr>
            <p:cNvGrpSpPr/>
            <p:nvPr userDrawn="1"/>
          </p:nvGrpSpPr>
          <p:grpSpPr>
            <a:xfrm>
              <a:off x="-376736" y="4271597"/>
              <a:ext cx="283685" cy="283685"/>
              <a:chOff x="-510741" y="5913713"/>
              <a:chExt cx="267555" cy="267555"/>
            </a:xfrm>
          </p:grpSpPr>
          <p:sp>
            <p:nvSpPr>
              <p:cNvPr id="91" name="Ovaal 90">
                <a:extLst>
                  <a:ext uri="{FF2B5EF4-FFF2-40B4-BE49-F238E27FC236}">
                    <a16:creationId xmlns:a16="http://schemas.microsoft.com/office/drawing/2014/main" id="{42B54857-BCA9-4195-B744-9BC9CDA381F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2" name="Graphic 163" descr="Informatie">
                <a:extLst>
                  <a:ext uri="{FF2B5EF4-FFF2-40B4-BE49-F238E27FC236}">
                    <a16:creationId xmlns:a16="http://schemas.microsoft.com/office/drawing/2014/main" id="{2E51597E-68B0-4D6C-8654-3A5BF5530160}"/>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423601925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0% TEKST + 50% AFBEELDING">
    <p:spTree>
      <p:nvGrpSpPr>
        <p:cNvPr id="1" name=""/>
        <p:cNvGrpSpPr/>
        <p:nvPr/>
      </p:nvGrpSpPr>
      <p:grpSpPr>
        <a:xfrm>
          <a:off x="0" y="0"/>
          <a:ext cx="0" cy="0"/>
          <a:chOff x="0" y="0"/>
          <a:chExt cx="0" cy="0"/>
        </a:xfrm>
      </p:grpSpPr>
      <p:sp>
        <p:nvSpPr>
          <p:cNvPr id="10" name="Tijdelijke aanduiding voor afbeelding 16">
            <a:extLst>
              <a:ext uri="{FF2B5EF4-FFF2-40B4-BE49-F238E27FC236}">
                <a16:creationId xmlns:a16="http://schemas.microsoft.com/office/drawing/2014/main" id="{3E7D56D3-A407-4B65-98D8-B8448D90DAAB}"/>
              </a:ext>
            </a:extLst>
          </p:cNvPr>
          <p:cNvSpPr>
            <a:spLocks noGrp="1"/>
          </p:cNvSpPr>
          <p:nvPr>
            <p:ph type="pic" sz="quarter" idx="13" hasCustomPrompt="1"/>
          </p:nvPr>
        </p:nvSpPr>
        <p:spPr>
          <a:xfrm>
            <a:off x="6096000" y="0"/>
            <a:ext cx="6095999" cy="6858000"/>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8" y="1067697"/>
            <a:ext cx="5046662" cy="1823639"/>
          </a:xfrm>
        </p:spPr>
        <p:txBody>
          <a:bodyPr/>
          <a:lstStyle>
            <a:lvl1pPr>
              <a:defRPr/>
            </a:lvl1pPr>
          </a:lstStyle>
          <a:p>
            <a:r>
              <a:rPr lang="nl-NL" noProof="0" dirty="0"/>
              <a:t>Plaats de titel </a:t>
            </a:r>
            <a:br>
              <a:rPr lang="nl-NL" noProof="0" dirty="0"/>
            </a:br>
            <a:r>
              <a:rPr lang="nl-NL" noProof="0" dirty="0"/>
              <a:t>van de dia hier </a:t>
            </a:r>
            <a:br>
              <a:rPr lang="nl-NL" noProof="0" dirty="0"/>
            </a:br>
            <a:r>
              <a:rPr lang="nl-NL" noProof="0" dirty="0"/>
              <a:t>(max. 2 regels)</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515938" y="3293904"/>
            <a:ext cx="5046662" cy="251230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a:xfrm>
            <a:off x="8000383" y="7308001"/>
            <a:ext cx="2933400" cy="151790"/>
          </a:xfrm>
        </p:spPr>
        <p:txBody>
          <a:bodyPr/>
          <a:lstStyle/>
          <a:p>
            <a:fld id="{D478D012-3D28-465A-91B9-EF0E898BB42D}" type="datetime4">
              <a:rPr lang="nl-NL" noProof="0" smtClean="0"/>
              <a:t>11 januari 2024</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a:xfrm>
            <a:off x="720000" y="7308001"/>
            <a:ext cx="4114800" cy="151790"/>
          </a:xfrm>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a:xfrm>
            <a:off x="11187403" y="7308001"/>
            <a:ext cx="284597" cy="151790"/>
          </a:xfrm>
        </p:spPr>
        <p:txBody>
          <a:bodyPr/>
          <a:lstStyle/>
          <a:p>
            <a:fld id="{D7B5DC5B-6873-43DB-ADC7-B15ACCE0DFDB}" type="slidenum">
              <a:rPr lang="nl-NL" noProof="0" smtClean="0"/>
              <a:t>‹#›</a:t>
            </a:fld>
            <a:endParaRPr lang="nl-NL" noProof="0" dirty="0"/>
          </a:p>
        </p:txBody>
      </p:sp>
      <p:sp>
        <p:nvSpPr>
          <p:cNvPr id="9" name="Rechthoek: afgeronde hoeken 8">
            <a:extLst>
              <a:ext uri="{FF2B5EF4-FFF2-40B4-BE49-F238E27FC236}">
                <a16:creationId xmlns:a16="http://schemas.microsoft.com/office/drawing/2014/main" id="{2FAFD85F-1CD5-417B-8535-BEABB655C122}"/>
              </a:ext>
            </a:extLst>
          </p:cNvPr>
          <p:cNvSpPr/>
          <p:nvPr userDrawn="1"/>
        </p:nvSpPr>
        <p:spPr>
          <a:xfrm>
            <a:off x="0" y="-429492"/>
            <a:ext cx="4747197"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50% TEKST + 50% AFBEELDING</a:t>
            </a:r>
          </a:p>
        </p:txBody>
      </p:sp>
      <p:sp>
        <p:nvSpPr>
          <p:cNvPr id="12" name="Tijdelijke aanduiding voor tekst 11">
            <a:extLst>
              <a:ext uri="{FF2B5EF4-FFF2-40B4-BE49-F238E27FC236}">
                <a16:creationId xmlns:a16="http://schemas.microsoft.com/office/drawing/2014/main" id="{85A1A92E-7B87-4BD6-9F26-1D9024444021}"/>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11" name="INSTRUCTIE">
            <a:extLst>
              <a:ext uri="{FF2B5EF4-FFF2-40B4-BE49-F238E27FC236}">
                <a16:creationId xmlns:a16="http://schemas.microsoft.com/office/drawing/2014/main" id="{C58243DE-79D2-47E6-B815-72CD6F5C2FC6}"/>
              </a:ext>
            </a:extLst>
          </p:cNvPr>
          <p:cNvGrpSpPr/>
          <p:nvPr userDrawn="1"/>
        </p:nvGrpSpPr>
        <p:grpSpPr>
          <a:xfrm>
            <a:off x="-3786437" y="0"/>
            <a:ext cx="3693386" cy="5359349"/>
            <a:chOff x="-3786437" y="0"/>
            <a:chExt cx="3693386" cy="5359349"/>
          </a:xfrm>
        </p:grpSpPr>
        <p:sp>
          <p:nvSpPr>
            <p:cNvPr id="13" name="Rechthoek 12">
              <a:extLst>
                <a:ext uri="{FF2B5EF4-FFF2-40B4-BE49-F238E27FC236}">
                  <a16:creationId xmlns:a16="http://schemas.microsoft.com/office/drawing/2014/main" id="{D6FF7451-D5C6-4187-9FF6-B67373ED5945}"/>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4" name="Ovaal 13">
              <a:extLst>
                <a:ext uri="{FF2B5EF4-FFF2-40B4-BE49-F238E27FC236}">
                  <a16:creationId xmlns:a16="http://schemas.microsoft.com/office/drawing/2014/main" id="{DDEAD33F-645E-446D-A325-65921D93896F}"/>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5" name="Rechthoek 14">
              <a:extLst>
                <a:ext uri="{FF2B5EF4-FFF2-40B4-BE49-F238E27FC236}">
                  <a16:creationId xmlns:a16="http://schemas.microsoft.com/office/drawing/2014/main" id="{60EA1E75-1C00-4220-BF77-14704DD4F1E6}"/>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6" name="Ovaal 15">
              <a:extLst>
                <a:ext uri="{FF2B5EF4-FFF2-40B4-BE49-F238E27FC236}">
                  <a16:creationId xmlns:a16="http://schemas.microsoft.com/office/drawing/2014/main" id="{B6841E7D-316A-485F-A2D9-6DB817DF35C1}"/>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 name="Rechthoek 16">
              <a:extLst>
                <a:ext uri="{FF2B5EF4-FFF2-40B4-BE49-F238E27FC236}">
                  <a16:creationId xmlns:a16="http://schemas.microsoft.com/office/drawing/2014/main" id="{4E313112-96DB-494C-B867-A3A80F2E644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18" name="Rechthoek 17">
              <a:extLst>
                <a:ext uri="{FF2B5EF4-FFF2-40B4-BE49-F238E27FC236}">
                  <a16:creationId xmlns:a16="http://schemas.microsoft.com/office/drawing/2014/main" id="{03114617-FB01-449F-8E52-F74C3C1FCF23}"/>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19" name="Ovaal 18">
              <a:extLst>
                <a:ext uri="{FF2B5EF4-FFF2-40B4-BE49-F238E27FC236}">
                  <a16:creationId xmlns:a16="http://schemas.microsoft.com/office/drawing/2014/main" id="{35999BD3-2EA3-45D7-9947-FFCB7C1A9A46}"/>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0" name="Rechthoek 19">
              <a:extLst>
                <a:ext uri="{FF2B5EF4-FFF2-40B4-BE49-F238E27FC236}">
                  <a16:creationId xmlns:a16="http://schemas.microsoft.com/office/drawing/2014/main" id="{6422D7CF-DEB3-4BEF-9E20-C1BEF10F517C}"/>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1" name="Ovaal 20">
              <a:extLst>
                <a:ext uri="{FF2B5EF4-FFF2-40B4-BE49-F238E27FC236}">
                  <a16:creationId xmlns:a16="http://schemas.microsoft.com/office/drawing/2014/main" id="{4A82EFDE-1AF0-455A-8CA2-8CD4799786B3}"/>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 name="Rechthoek 21">
              <a:extLst>
                <a:ext uri="{FF2B5EF4-FFF2-40B4-BE49-F238E27FC236}">
                  <a16:creationId xmlns:a16="http://schemas.microsoft.com/office/drawing/2014/main" id="{BA9918D5-3E52-4950-80A8-9E57CAF93490}"/>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3" name="Ovaal 22">
              <a:extLst>
                <a:ext uri="{FF2B5EF4-FFF2-40B4-BE49-F238E27FC236}">
                  <a16:creationId xmlns:a16="http://schemas.microsoft.com/office/drawing/2014/main" id="{9D10E163-FBE2-4FE7-A29C-8A17AE0FD365}"/>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 name="Rechthoek 23">
              <a:extLst>
                <a:ext uri="{FF2B5EF4-FFF2-40B4-BE49-F238E27FC236}">
                  <a16:creationId xmlns:a16="http://schemas.microsoft.com/office/drawing/2014/main" id="{140AF77B-42B7-4A48-8C93-565FB9D4467D}"/>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5" name="Ovaal 24">
              <a:extLst>
                <a:ext uri="{FF2B5EF4-FFF2-40B4-BE49-F238E27FC236}">
                  <a16:creationId xmlns:a16="http://schemas.microsoft.com/office/drawing/2014/main" id="{2DEEB80C-3B1C-4C18-AEC8-409C2B40126B}"/>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6" name="Rechthoek 25">
              <a:extLst>
                <a:ext uri="{FF2B5EF4-FFF2-40B4-BE49-F238E27FC236}">
                  <a16:creationId xmlns:a16="http://schemas.microsoft.com/office/drawing/2014/main" id="{26798CEE-FBE3-49F4-ADEB-4365F36F96EC}"/>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7" name="Ovaal 26">
              <a:extLst>
                <a:ext uri="{FF2B5EF4-FFF2-40B4-BE49-F238E27FC236}">
                  <a16:creationId xmlns:a16="http://schemas.microsoft.com/office/drawing/2014/main" id="{815C9D6D-0F69-4081-B54B-6C540A1F426F}"/>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8" name="Rechthoek 27">
              <a:extLst>
                <a:ext uri="{FF2B5EF4-FFF2-40B4-BE49-F238E27FC236}">
                  <a16:creationId xmlns:a16="http://schemas.microsoft.com/office/drawing/2014/main" id="{1778BE4C-894A-4A89-86B4-2351296D433B}"/>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29" name="Ovaal 28">
              <a:extLst>
                <a:ext uri="{FF2B5EF4-FFF2-40B4-BE49-F238E27FC236}">
                  <a16:creationId xmlns:a16="http://schemas.microsoft.com/office/drawing/2014/main" id="{1A3CE3D8-ADD0-427D-9F0E-367F4DC144B7}"/>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0" name="Rechthoek 29">
              <a:extLst>
                <a:ext uri="{FF2B5EF4-FFF2-40B4-BE49-F238E27FC236}">
                  <a16:creationId xmlns:a16="http://schemas.microsoft.com/office/drawing/2014/main" id="{07442BD8-005B-4FE1-B6F3-BC6A4A4B1399}"/>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1" name="Ovaal 30">
              <a:extLst>
                <a:ext uri="{FF2B5EF4-FFF2-40B4-BE49-F238E27FC236}">
                  <a16:creationId xmlns:a16="http://schemas.microsoft.com/office/drawing/2014/main" id="{BE8798D8-DA46-48B9-AC5E-D113827E9F15}"/>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2" name="Rechthoek 31">
              <a:extLst>
                <a:ext uri="{FF2B5EF4-FFF2-40B4-BE49-F238E27FC236}">
                  <a16:creationId xmlns:a16="http://schemas.microsoft.com/office/drawing/2014/main" id="{4C808F95-D318-4E00-817A-04E4827C16F8}"/>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3" name="Rechthoek 32">
              <a:extLst>
                <a:ext uri="{FF2B5EF4-FFF2-40B4-BE49-F238E27FC236}">
                  <a16:creationId xmlns:a16="http://schemas.microsoft.com/office/drawing/2014/main" id="{8E205371-C445-4691-9E38-934773C80DD4}"/>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4" name="ICOON_info">
              <a:extLst>
                <a:ext uri="{FF2B5EF4-FFF2-40B4-BE49-F238E27FC236}">
                  <a16:creationId xmlns:a16="http://schemas.microsoft.com/office/drawing/2014/main" id="{349A5CA8-AB4B-4DC6-AA61-4EEBD244DA09}"/>
                </a:ext>
              </a:extLst>
            </p:cNvPr>
            <p:cNvGrpSpPr/>
            <p:nvPr userDrawn="1"/>
          </p:nvGrpSpPr>
          <p:grpSpPr>
            <a:xfrm>
              <a:off x="-376736" y="4400186"/>
              <a:ext cx="283685" cy="283685"/>
              <a:chOff x="-510741" y="5913713"/>
              <a:chExt cx="267555" cy="267555"/>
            </a:xfrm>
          </p:grpSpPr>
          <p:sp>
            <p:nvSpPr>
              <p:cNvPr id="76" name="Ovaal 75">
                <a:extLst>
                  <a:ext uri="{FF2B5EF4-FFF2-40B4-BE49-F238E27FC236}">
                    <a16:creationId xmlns:a16="http://schemas.microsoft.com/office/drawing/2014/main" id="{4607F5A4-251E-4B6E-B003-52CD823B8FDE}"/>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7" name="Graphic 163" descr="Informatie">
                <a:extLst>
                  <a:ext uri="{FF2B5EF4-FFF2-40B4-BE49-F238E27FC236}">
                    <a16:creationId xmlns:a16="http://schemas.microsoft.com/office/drawing/2014/main" id="{93F79456-AD56-4CF3-8D74-DF73F6F6475C}"/>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5" name="VOORBEELD">
              <a:extLst>
                <a:ext uri="{FF2B5EF4-FFF2-40B4-BE49-F238E27FC236}">
                  <a16:creationId xmlns:a16="http://schemas.microsoft.com/office/drawing/2014/main" id="{8A3B4B3F-72BE-422E-8BBA-7168285F1485}"/>
                </a:ext>
              </a:extLst>
            </p:cNvPr>
            <p:cNvGrpSpPr/>
            <p:nvPr userDrawn="1"/>
          </p:nvGrpSpPr>
          <p:grpSpPr>
            <a:xfrm>
              <a:off x="-3605171" y="458674"/>
              <a:ext cx="3234311" cy="558875"/>
              <a:chOff x="-3605171" y="458674"/>
              <a:chExt cx="3234311" cy="558875"/>
            </a:xfrm>
          </p:grpSpPr>
          <p:sp>
            <p:nvSpPr>
              <p:cNvPr id="36" name="Rechthoek 35">
                <a:extLst>
                  <a:ext uri="{FF2B5EF4-FFF2-40B4-BE49-F238E27FC236}">
                    <a16:creationId xmlns:a16="http://schemas.microsoft.com/office/drawing/2014/main" id="{4A0B0B92-CDF0-40A7-BC0C-3E4D3C30F9C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37" name="Rechthoek 36">
                <a:extLst>
                  <a:ext uri="{FF2B5EF4-FFF2-40B4-BE49-F238E27FC236}">
                    <a16:creationId xmlns:a16="http://schemas.microsoft.com/office/drawing/2014/main" id="{75504ACC-A04A-4A07-B5B0-E85CFDD60789}"/>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38" name="Groep 37">
                <a:extLst>
                  <a:ext uri="{FF2B5EF4-FFF2-40B4-BE49-F238E27FC236}">
                    <a16:creationId xmlns:a16="http://schemas.microsoft.com/office/drawing/2014/main" id="{FD5E0A2A-8DEF-481D-B54D-287E48C7532D}"/>
                  </a:ext>
                </a:extLst>
              </p:cNvPr>
              <p:cNvGrpSpPr/>
              <p:nvPr userDrawn="1"/>
            </p:nvGrpSpPr>
            <p:grpSpPr>
              <a:xfrm>
                <a:off x="-3386247" y="830871"/>
                <a:ext cx="139423" cy="109566"/>
                <a:chOff x="-2866744" y="827071"/>
                <a:chExt cx="168701" cy="132575"/>
              </a:xfrm>
            </p:grpSpPr>
            <p:grpSp>
              <p:nvGrpSpPr>
                <p:cNvPr id="69" name="Groep 68">
                  <a:extLst>
                    <a:ext uri="{FF2B5EF4-FFF2-40B4-BE49-F238E27FC236}">
                      <a16:creationId xmlns:a16="http://schemas.microsoft.com/office/drawing/2014/main" id="{0990A538-FC66-4BAE-89DD-9E97A05783AC}"/>
                    </a:ext>
                  </a:extLst>
                </p:cNvPr>
                <p:cNvGrpSpPr/>
                <p:nvPr userDrawn="1"/>
              </p:nvGrpSpPr>
              <p:grpSpPr>
                <a:xfrm>
                  <a:off x="-2866744" y="827071"/>
                  <a:ext cx="168701" cy="132575"/>
                  <a:chOff x="-2866744" y="827071"/>
                  <a:chExt cx="168701" cy="132575"/>
                </a:xfrm>
              </p:grpSpPr>
              <p:cxnSp>
                <p:nvCxnSpPr>
                  <p:cNvPr id="71" name="Rechte verbindingslijn 70">
                    <a:extLst>
                      <a:ext uri="{FF2B5EF4-FFF2-40B4-BE49-F238E27FC236}">
                        <a16:creationId xmlns:a16="http://schemas.microsoft.com/office/drawing/2014/main" id="{A56094F1-FEC5-492E-86BA-519CE12E1ED4}"/>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2" name="Rechte verbindingslijn 71">
                    <a:extLst>
                      <a:ext uri="{FF2B5EF4-FFF2-40B4-BE49-F238E27FC236}">
                        <a16:creationId xmlns:a16="http://schemas.microsoft.com/office/drawing/2014/main" id="{B4460F97-E298-474D-8119-94A2F16A32E6}"/>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72">
                    <a:extLst>
                      <a:ext uri="{FF2B5EF4-FFF2-40B4-BE49-F238E27FC236}">
                        <a16:creationId xmlns:a16="http://schemas.microsoft.com/office/drawing/2014/main" id="{C095B2F6-943E-4D46-992E-78926DB614A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4" name="Rechte verbindingslijn 73">
                    <a:extLst>
                      <a:ext uri="{FF2B5EF4-FFF2-40B4-BE49-F238E27FC236}">
                        <a16:creationId xmlns:a16="http://schemas.microsoft.com/office/drawing/2014/main" id="{D151E3F1-AFD8-46E3-8CC3-955D1D53611B}"/>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AAFD1DC0-F82D-405D-AF60-84226C827F4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0" name="Pijl: rechts 69">
                  <a:extLst>
                    <a:ext uri="{FF2B5EF4-FFF2-40B4-BE49-F238E27FC236}">
                      <a16:creationId xmlns:a16="http://schemas.microsoft.com/office/drawing/2014/main" id="{566AB636-3DF1-41A7-AE1C-74658053213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6FD9FF42-F795-4117-98AA-A9DD31DFF14B}"/>
                  </a:ext>
                </a:extLst>
              </p:cNvPr>
              <p:cNvGrpSpPr/>
              <p:nvPr userDrawn="1"/>
            </p:nvGrpSpPr>
            <p:grpSpPr>
              <a:xfrm>
                <a:off x="-3605171" y="830871"/>
                <a:ext cx="139423" cy="109566"/>
                <a:chOff x="-2866744" y="518074"/>
                <a:chExt cx="168701" cy="132575"/>
              </a:xfrm>
            </p:grpSpPr>
            <p:grpSp>
              <p:nvGrpSpPr>
                <p:cNvPr id="62" name="Groep 61">
                  <a:extLst>
                    <a:ext uri="{FF2B5EF4-FFF2-40B4-BE49-F238E27FC236}">
                      <a16:creationId xmlns:a16="http://schemas.microsoft.com/office/drawing/2014/main" id="{31259304-F24B-4CF9-AC60-B8FFB7BAE57F}"/>
                    </a:ext>
                  </a:extLst>
                </p:cNvPr>
                <p:cNvGrpSpPr/>
                <p:nvPr userDrawn="1"/>
              </p:nvGrpSpPr>
              <p:grpSpPr>
                <a:xfrm>
                  <a:off x="-2866744" y="518074"/>
                  <a:ext cx="168701" cy="132575"/>
                  <a:chOff x="-2866744" y="518074"/>
                  <a:chExt cx="168701" cy="132575"/>
                </a:xfrm>
              </p:grpSpPr>
              <p:cxnSp>
                <p:nvCxnSpPr>
                  <p:cNvPr id="64" name="Rechte verbindingslijn 63">
                    <a:extLst>
                      <a:ext uri="{FF2B5EF4-FFF2-40B4-BE49-F238E27FC236}">
                        <a16:creationId xmlns:a16="http://schemas.microsoft.com/office/drawing/2014/main" id="{C1594E77-0805-43E6-A5B5-E09A228C377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5" name="Rechte verbindingslijn 64">
                    <a:extLst>
                      <a:ext uri="{FF2B5EF4-FFF2-40B4-BE49-F238E27FC236}">
                        <a16:creationId xmlns:a16="http://schemas.microsoft.com/office/drawing/2014/main" id="{7852C8DE-F928-4069-8748-7C04A469253A}"/>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65">
                    <a:extLst>
                      <a:ext uri="{FF2B5EF4-FFF2-40B4-BE49-F238E27FC236}">
                        <a16:creationId xmlns:a16="http://schemas.microsoft.com/office/drawing/2014/main" id="{19871AF1-C735-4DCA-82CF-E2BA8F46F794}"/>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7" name="Rechte verbindingslijn 66">
                    <a:extLst>
                      <a:ext uri="{FF2B5EF4-FFF2-40B4-BE49-F238E27FC236}">
                        <a16:creationId xmlns:a16="http://schemas.microsoft.com/office/drawing/2014/main" id="{BB27462B-609F-4D44-AC3E-7A8B264E9728}"/>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418707B1-8E83-4C4E-8E5B-06FE96CAF6C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3" name="Pijl: rechts 62">
                  <a:extLst>
                    <a:ext uri="{FF2B5EF4-FFF2-40B4-BE49-F238E27FC236}">
                      <a16:creationId xmlns:a16="http://schemas.microsoft.com/office/drawing/2014/main" id="{5DD0DE3A-D63F-43F7-8F67-6834150AF319}"/>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0" name="Rechte verbindingslijn 39">
                <a:extLst>
                  <a:ext uri="{FF2B5EF4-FFF2-40B4-BE49-F238E27FC236}">
                    <a16:creationId xmlns:a16="http://schemas.microsoft.com/office/drawing/2014/main" id="{493EEFC3-F0C9-4B95-AB3B-7571D530EAA1}"/>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1" name="Rechte verbindingslijn 40">
                <a:extLst>
                  <a:ext uri="{FF2B5EF4-FFF2-40B4-BE49-F238E27FC236}">
                    <a16:creationId xmlns:a16="http://schemas.microsoft.com/office/drawing/2014/main" id="{71FF5E84-788C-432F-8C3E-7876B0062E4F}"/>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2" name="Rechthoek 41">
                <a:extLst>
                  <a:ext uri="{FF2B5EF4-FFF2-40B4-BE49-F238E27FC236}">
                    <a16:creationId xmlns:a16="http://schemas.microsoft.com/office/drawing/2014/main" id="{3131AA6F-6ADD-4BF1-8B67-183AF954FBB5}"/>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3" name="Rechthoek 42">
                <a:extLst>
                  <a:ext uri="{FF2B5EF4-FFF2-40B4-BE49-F238E27FC236}">
                    <a16:creationId xmlns:a16="http://schemas.microsoft.com/office/drawing/2014/main" id="{A14577C6-57B3-4E19-B7F2-D05A79F029F3}"/>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4" name="Groep 43">
                <a:extLst>
                  <a:ext uri="{FF2B5EF4-FFF2-40B4-BE49-F238E27FC236}">
                    <a16:creationId xmlns:a16="http://schemas.microsoft.com/office/drawing/2014/main" id="{FE70E9D1-0EF2-42A6-A818-967723A7429F}"/>
                  </a:ext>
                </a:extLst>
              </p:cNvPr>
              <p:cNvGrpSpPr/>
              <p:nvPr userDrawn="1"/>
            </p:nvGrpSpPr>
            <p:grpSpPr>
              <a:xfrm>
                <a:off x="-2916763" y="769168"/>
                <a:ext cx="268738" cy="248381"/>
                <a:chOff x="-2916763" y="769168"/>
                <a:chExt cx="268738" cy="248381"/>
              </a:xfrm>
            </p:grpSpPr>
            <p:sp>
              <p:nvSpPr>
                <p:cNvPr id="54" name="Rechthoek 53">
                  <a:extLst>
                    <a:ext uri="{FF2B5EF4-FFF2-40B4-BE49-F238E27FC236}">
                      <a16:creationId xmlns:a16="http://schemas.microsoft.com/office/drawing/2014/main" id="{BC3AA2A8-0E56-4653-8A9D-82796DF3B3AC}"/>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5" name="Groep 54">
                  <a:extLst>
                    <a:ext uri="{FF2B5EF4-FFF2-40B4-BE49-F238E27FC236}">
                      <a16:creationId xmlns:a16="http://schemas.microsoft.com/office/drawing/2014/main" id="{055DB3BE-D0F0-40C7-BB1C-44F241840DF4}"/>
                    </a:ext>
                  </a:extLst>
                </p:cNvPr>
                <p:cNvGrpSpPr/>
                <p:nvPr userDrawn="1"/>
              </p:nvGrpSpPr>
              <p:grpSpPr>
                <a:xfrm>
                  <a:off x="-2866744" y="827071"/>
                  <a:ext cx="168701" cy="132575"/>
                  <a:chOff x="-2866744" y="827071"/>
                  <a:chExt cx="168701" cy="132575"/>
                </a:xfrm>
              </p:grpSpPr>
              <p:cxnSp>
                <p:nvCxnSpPr>
                  <p:cNvPr id="57" name="Rechte verbindingslijn 56">
                    <a:extLst>
                      <a:ext uri="{FF2B5EF4-FFF2-40B4-BE49-F238E27FC236}">
                        <a16:creationId xmlns:a16="http://schemas.microsoft.com/office/drawing/2014/main" id="{1DB0D18F-E166-47E6-B390-97E6F1A9979E}"/>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8" name="Rechte verbindingslijn 57">
                    <a:extLst>
                      <a:ext uri="{FF2B5EF4-FFF2-40B4-BE49-F238E27FC236}">
                        <a16:creationId xmlns:a16="http://schemas.microsoft.com/office/drawing/2014/main" id="{129818D9-E7FE-48D6-8553-2B34E6CE06A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58">
                    <a:extLst>
                      <a:ext uri="{FF2B5EF4-FFF2-40B4-BE49-F238E27FC236}">
                        <a16:creationId xmlns:a16="http://schemas.microsoft.com/office/drawing/2014/main" id="{1EC2BE40-42D6-4900-88F8-D69C7EE8BD89}"/>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0" name="Rechte verbindingslijn 59">
                    <a:extLst>
                      <a:ext uri="{FF2B5EF4-FFF2-40B4-BE49-F238E27FC236}">
                        <a16:creationId xmlns:a16="http://schemas.microsoft.com/office/drawing/2014/main" id="{E5DAD051-8811-4068-8EAD-AF0D5C440A21}"/>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5C368439-4F9C-4D7D-AE95-4FF92319524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6" name="Pijl: rechts 55">
                  <a:extLst>
                    <a:ext uri="{FF2B5EF4-FFF2-40B4-BE49-F238E27FC236}">
                      <a16:creationId xmlns:a16="http://schemas.microsoft.com/office/drawing/2014/main" id="{3C01BA28-A8BA-410B-B36A-A32055FF030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5" name="Groep 44">
                <a:extLst>
                  <a:ext uri="{FF2B5EF4-FFF2-40B4-BE49-F238E27FC236}">
                    <a16:creationId xmlns:a16="http://schemas.microsoft.com/office/drawing/2014/main" id="{989071A3-0F8F-46E4-800F-C05E80FF0625}"/>
                  </a:ext>
                </a:extLst>
              </p:cNvPr>
              <p:cNvGrpSpPr/>
              <p:nvPr userDrawn="1"/>
            </p:nvGrpSpPr>
            <p:grpSpPr>
              <a:xfrm>
                <a:off x="-2916763" y="460171"/>
                <a:ext cx="268738" cy="248381"/>
                <a:chOff x="-2916763" y="460171"/>
                <a:chExt cx="268738" cy="248381"/>
              </a:xfrm>
            </p:grpSpPr>
            <p:sp>
              <p:nvSpPr>
                <p:cNvPr id="46" name="Rechthoek 45">
                  <a:extLst>
                    <a:ext uri="{FF2B5EF4-FFF2-40B4-BE49-F238E27FC236}">
                      <a16:creationId xmlns:a16="http://schemas.microsoft.com/office/drawing/2014/main" id="{994252D5-F7E0-47DC-A2B8-8E6AA3046AEF}"/>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47" name="Groep 46">
                  <a:extLst>
                    <a:ext uri="{FF2B5EF4-FFF2-40B4-BE49-F238E27FC236}">
                      <a16:creationId xmlns:a16="http://schemas.microsoft.com/office/drawing/2014/main" id="{45F17DD9-627E-46C4-8108-8F274C5F44F3}"/>
                    </a:ext>
                  </a:extLst>
                </p:cNvPr>
                <p:cNvGrpSpPr/>
                <p:nvPr userDrawn="1"/>
              </p:nvGrpSpPr>
              <p:grpSpPr>
                <a:xfrm>
                  <a:off x="-2866744" y="518074"/>
                  <a:ext cx="168701" cy="132575"/>
                  <a:chOff x="-2866744" y="518074"/>
                  <a:chExt cx="168701" cy="132575"/>
                </a:xfrm>
              </p:grpSpPr>
              <p:cxnSp>
                <p:nvCxnSpPr>
                  <p:cNvPr id="49" name="Rechte verbindingslijn 48">
                    <a:extLst>
                      <a:ext uri="{FF2B5EF4-FFF2-40B4-BE49-F238E27FC236}">
                        <a16:creationId xmlns:a16="http://schemas.microsoft.com/office/drawing/2014/main" id="{D384975A-9A92-4027-AC4B-9FC065ADB41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0" name="Rechte verbindingslijn 49">
                    <a:extLst>
                      <a:ext uri="{FF2B5EF4-FFF2-40B4-BE49-F238E27FC236}">
                        <a16:creationId xmlns:a16="http://schemas.microsoft.com/office/drawing/2014/main" id="{8E4FC40F-7E28-45BA-8FAD-00C4E88EDF60}"/>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50">
                    <a:extLst>
                      <a:ext uri="{FF2B5EF4-FFF2-40B4-BE49-F238E27FC236}">
                        <a16:creationId xmlns:a16="http://schemas.microsoft.com/office/drawing/2014/main" id="{A35938B1-86AD-4932-877F-D7B9B8E79510}"/>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2" name="Rechte verbindingslijn 51">
                    <a:extLst>
                      <a:ext uri="{FF2B5EF4-FFF2-40B4-BE49-F238E27FC236}">
                        <a16:creationId xmlns:a16="http://schemas.microsoft.com/office/drawing/2014/main" id="{83937231-B086-44AC-A95C-A09976F90222}"/>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432747B8-D435-4A91-A534-77402B29FE95}"/>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8" name="Pijl: rechts 47">
                  <a:extLst>
                    <a:ext uri="{FF2B5EF4-FFF2-40B4-BE49-F238E27FC236}">
                      <a16:creationId xmlns:a16="http://schemas.microsoft.com/office/drawing/2014/main" id="{B65499E1-447B-4F5B-8115-0AC16691BD0B}"/>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78" name="INSTRUCTIE">
            <a:extLst>
              <a:ext uri="{FF2B5EF4-FFF2-40B4-BE49-F238E27FC236}">
                <a16:creationId xmlns:a16="http://schemas.microsoft.com/office/drawing/2014/main" id="{22C06441-5EEB-4B13-B61A-F50038551B1B}"/>
              </a:ext>
            </a:extLst>
          </p:cNvPr>
          <p:cNvGrpSpPr/>
          <p:nvPr userDrawn="1"/>
        </p:nvGrpSpPr>
        <p:grpSpPr>
          <a:xfrm>
            <a:off x="12377595" y="0"/>
            <a:ext cx="3693386" cy="5270646"/>
            <a:chOff x="-3786437" y="0"/>
            <a:chExt cx="3693386" cy="5270646"/>
          </a:xfrm>
        </p:grpSpPr>
        <p:sp>
          <p:nvSpPr>
            <p:cNvPr id="79" name="Rechthoek 78">
              <a:extLst>
                <a:ext uri="{FF2B5EF4-FFF2-40B4-BE49-F238E27FC236}">
                  <a16:creationId xmlns:a16="http://schemas.microsoft.com/office/drawing/2014/main" id="{26B66F20-ED95-4606-8613-01159D9C02D3}"/>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80" name="Rechthoek 79">
              <a:extLst>
                <a:ext uri="{FF2B5EF4-FFF2-40B4-BE49-F238E27FC236}">
                  <a16:creationId xmlns:a16="http://schemas.microsoft.com/office/drawing/2014/main" id="{1E47D3D1-1EF3-4258-A32F-86E315AE8AB6}"/>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81" name="Ovaal 80">
              <a:extLst>
                <a:ext uri="{FF2B5EF4-FFF2-40B4-BE49-F238E27FC236}">
                  <a16:creationId xmlns:a16="http://schemas.microsoft.com/office/drawing/2014/main" id="{4C08C498-9CAF-4F9B-AE69-92D08765A233}"/>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2" name="Rechthoek 81">
              <a:extLst>
                <a:ext uri="{FF2B5EF4-FFF2-40B4-BE49-F238E27FC236}">
                  <a16:creationId xmlns:a16="http://schemas.microsoft.com/office/drawing/2014/main" id="{8161335A-A719-4578-9DFE-31AB6B9392B4}"/>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3" name="Groep 82">
              <a:extLst>
                <a:ext uri="{FF2B5EF4-FFF2-40B4-BE49-F238E27FC236}">
                  <a16:creationId xmlns:a16="http://schemas.microsoft.com/office/drawing/2014/main" id="{A52A30D1-F493-4834-B12F-ED7E03C4A7FD}"/>
                </a:ext>
              </a:extLst>
            </p:cNvPr>
            <p:cNvGrpSpPr/>
            <p:nvPr userDrawn="1"/>
          </p:nvGrpSpPr>
          <p:grpSpPr>
            <a:xfrm>
              <a:off x="-3316179" y="1231351"/>
              <a:ext cx="294789" cy="318834"/>
              <a:chOff x="14466489" y="1001522"/>
              <a:chExt cx="290627" cy="314333"/>
            </a:xfrm>
          </p:grpSpPr>
          <p:sp>
            <p:nvSpPr>
              <p:cNvPr id="112" name="Rechthoek 111">
                <a:extLst>
                  <a:ext uri="{FF2B5EF4-FFF2-40B4-BE49-F238E27FC236}">
                    <a16:creationId xmlns:a16="http://schemas.microsoft.com/office/drawing/2014/main" id="{42D8A8DA-265C-4CAF-8C45-B4DF05DC2CCF}"/>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3" name="Ovaal 112">
                <a:extLst>
                  <a:ext uri="{FF2B5EF4-FFF2-40B4-BE49-F238E27FC236}">
                    <a16:creationId xmlns:a16="http://schemas.microsoft.com/office/drawing/2014/main" id="{580D2FF4-EA71-453F-BD91-80353C3CA439}"/>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4" name="Vrije vorm: vorm 113">
                <a:extLst>
                  <a:ext uri="{FF2B5EF4-FFF2-40B4-BE49-F238E27FC236}">
                    <a16:creationId xmlns:a16="http://schemas.microsoft.com/office/drawing/2014/main" id="{12D0FBF9-A690-4FA5-ABF9-17787F46208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5" name="Rechthoek: afgeronde hoeken 114">
                <a:extLst>
                  <a:ext uri="{FF2B5EF4-FFF2-40B4-BE49-F238E27FC236}">
                    <a16:creationId xmlns:a16="http://schemas.microsoft.com/office/drawing/2014/main" id="{35D9B067-F4CE-4388-B2D6-F507160F619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16" name="Rechte verbindingslijn 115">
                <a:extLst>
                  <a:ext uri="{FF2B5EF4-FFF2-40B4-BE49-F238E27FC236}">
                    <a16:creationId xmlns:a16="http://schemas.microsoft.com/office/drawing/2014/main" id="{426D94D7-84F6-41E6-8638-82B51440C6E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7" name="Rechte verbindingslijn 116">
                <a:extLst>
                  <a:ext uri="{FF2B5EF4-FFF2-40B4-BE49-F238E27FC236}">
                    <a16:creationId xmlns:a16="http://schemas.microsoft.com/office/drawing/2014/main" id="{337BA737-2863-473F-BB72-02AF3535ECF2}"/>
                  </a:ext>
                </a:extLst>
              </p:cNvPr>
              <p:cNvCxnSpPr>
                <a:cxnSpLocks/>
                <a:stCxn id="11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4" name="Ovaal 83">
              <a:extLst>
                <a:ext uri="{FF2B5EF4-FFF2-40B4-BE49-F238E27FC236}">
                  <a16:creationId xmlns:a16="http://schemas.microsoft.com/office/drawing/2014/main" id="{B57C7B37-BD72-48A3-B0A7-EA03109BF7B2}"/>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5" name="Rechthoek 84">
              <a:extLst>
                <a:ext uri="{FF2B5EF4-FFF2-40B4-BE49-F238E27FC236}">
                  <a16:creationId xmlns:a16="http://schemas.microsoft.com/office/drawing/2014/main" id="{C0315608-5A10-480A-8E44-2381160938F2}"/>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Groep 85">
              <a:extLst>
                <a:ext uri="{FF2B5EF4-FFF2-40B4-BE49-F238E27FC236}">
                  <a16:creationId xmlns:a16="http://schemas.microsoft.com/office/drawing/2014/main" id="{0A388702-3606-4981-B0DE-C89709980C33}"/>
                </a:ext>
              </a:extLst>
            </p:cNvPr>
            <p:cNvGrpSpPr/>
            <p:nvPr userDrawn="1"/>
          </p:nvGrpSpPr>
          <p:grpSpPr>
            <a:xfrm>
              <a:off x="-3311319" y="2164285"/>
              <a:ext cx="825500" cy="209550"/>
              <a:chOff x="13504624" y="2482850"/>
              <a:chExt cx="825500" cy="209550"/>
            </a:xfrm>
          </p:grpSpPr>
          <p:sp>
            <p:nvSpPr>
              <p:cNvPr id="109" name="Rechthoek 108">
                <a:extLst>
                  <a:ext uri="{FF2B5EF4-FFF2-40B4-BE49-F238E27FC236}">
                    <a16:creationId xmlns:a16="http://schemas.microsoft.com/office/drawing/2014/main" id="{195CDC5E-0552-4BCF-B4AB-45EDFEFCEB3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10" name="Rechte verbindingslijn 109">
                <a:extLst>
                  <a:ext uri="{FF2B5EF4-FFF2-40B4-BE49-F238E27FC236}">
                    <a16:creationId xmlns:a16="http://schemas.microsoft.com/office/drawing/2014/main" id="{49FF895B-9DF3-4EC9-9F7E-7F2290CCAF31}"/>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1" name="Gelijkbenige driehoek 110">
                <a:extLst>
                  <a:ext uri="{FF2B5EF4-FFF2-40B4-BE49-F238E27FC236}">
                    <a16:creationId xmlns:a16="http://schemas.microsoft.com/office/drawing/2014/main" id="{499D4E96-CE0B-4072-84BC-0E23A4D6BC7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87" name="Ovaal 86">
              <a:extLst>
                <a:ext uri="{FF2B5EF4-FFF2-40B4-BE49-F238E27FC236}">
                  <a16:creationId xmlns:a16="http://schemas.microsoft.com/office/drawing/2014/main" id="{1E431D42-AA6A-408C-8007-34EFFE1FDAE6}"/>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8" name="Rechthoek 87">
              <a:extLst>
                <a:ext uri="{FF2B5EF4-FFF2-40B4-BE49-F238E27FC236}">
                  <a16:creationId xmlns:a16="http://schemas.microsoft.com/office/drawing/2014/main" id="{99D96FDA-1244-4AA1-8837-98D63B57075D}"/>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89" name="Groep 88">
              <a:extLst>
                <a:ext uri="{FF2B5EF4-FFF2-40B4-BE49-F238E27FC236}">
                  <a16:creationId xmlns:a16="http://schemas.microsoft.com/office/drawing/2014/main" id="{E33958E0-1F49-458C-9428-AA6F0A8C876F}"/>
                </a:ext>
              </a:extLst>
            </p:cNvPr>
            <p:cNvGrpSpPr/>
            <p:nvPr userDrawn="1"/>
          </p:nvGrpSpPr>
          <p:grpSpPr>
            <a:xfrm>
              <a:off x="-3408294" y="3643742"/>
              <a:ext cx="622283" cy="612920"/>
              <a:chOff x="12617641" y="3403239"/>
              <a:chExt cx="752963" cy="741634"/>
            </a:xfrm>
          </p:grpSpPr>
          <p:grpSp>
            <p:nvGrpSpPr>
              <p:cNvPr id="93" name="Groep 92">
                <a:extLst>
                  <a:ext uri="{FF2B5EF4-FFF2-40B4-BE49-F238E27FC236}">
                    <a16:creationId xmlns:a16="http://schemas.microsoft.com/office/drawing/2014/main" id="{4AAA2738-F44A-43DF-9697-9B7E7FF0D953}"/>
                  </a:ext>
                </a:extLst>
              </p:cNvPr>
              <p:cNvGrpSpPr/>
              <p:nvPr userDrawn="1"/>
            </p:nvGrpSpPr>
            <p:grpSpPr>
              <a:xfrm>
                <a:off x="12771530" y="3403239"/>
                <a:ext cx="467176" cy="448491"/>
                <a:chOff x="12782157" y="3403239"/>
                <a:chExt cx="467176" cy="448491"/>
              </a:xfrm>
            </p:grpSpPr>
            <p:grpSp>
              <p:nvGrpSpPr>
                <p:cNvPr id="96" name="Groep 95">
                  <a:extLst>
                    <a:ext uri="{FF2B5EF4-FFF2-40B4-BE49-F238E27FC236}">
                      <a16:creationId xmlns:a16="http://schemas.microsoft.com/office/drawing/2014/main" id="{8B99DE61-205B-4A4D-85D7-109B3D875DE6}"/>
                    </a:ext>
                  </a:extLst>
                </p:cNvPr>
                <p:cNvGrpSpPr/>
                <p:nvPr userDrawn="1"/>
              </p:nvGrpSpPr>
              <p:grpSpPr>
                <a:xfrm>
                  <a:off x="12782157" y="3403239"/>
                  <a:ext cx="412976" cy="396132"/>
                  <a:chOff x="13554906" y="3320109"/>
                  <a:chExt cx="443917" cy="425811"/>
                </a:xfrm>
              </p:grpSpPr>
              <p:grpSp>
                <p:nvGrpSpPr>
                  <p:cNvPr id="103" name="Groep 102">
                    <a:extLst>
                      <a:ext uri="{FF2B5EF4-FFF2-40B4-BE49-F238E27FC236}">
                        <a16:creationId xmlns:a16="http://schemas.microsoft.com/office/drawing/2014/main" id="{CA077F3D-CDF8-4024-9BED-3825DBC387A7}"/>
                      </a:ext>
                    </a:extLst>
                  </p:cNvPr>
                  <p:cNvGrpSpPr/>
                  <p:nvPr userDrawn="1"/>
                </p:nvGrpSpPr>
                <p:grpSpPr>
                  <a:xfrm>
                    <a:off x="13554906" y="3320109"/>
                    <a:ext cx="443917" cy="425811"/>
                    <a:chOff x="12909684" y="1276143"/>
                    <a:chExt cx="443917" cy="425811"/>
                  </a:xfrm>
                </p:grpSpPr>
                <p:sp>
                  <p:nvSpPr>
                    <p:cNvPr id="106" name="Rechthoek 105">
                      <a:extLst>
                        <a:ext uri="{FF2B5EF4-FFF2-40B4-BE49-F238E27FC236}">
                          <a16:creationId xmlns:a16="http://schemas.microsoft.com/office/drawing/2014/main" id="{4E4B731A-69B4-48AF-9429-4198D9911311}"/>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7" name="Rechthoek 106">
                      <a:extLst>
                        <a:ext uri="{FF2B5EF4-FFF2-40B4-BE49-F238E27FC236}">
                          <a16:creationId xmlns:a16="http://schemas.microsoft.com/office/drawing/2014/main" id="{57E09D79-7F25-4E9A-BF38-DCDE87CF0B61}"/>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8" name="Ovaal 107">
                      <a:extLst>
                        <a:ext uri="{FF2B5EF4-FFF2-40B4-BE49-F238E27FC236}">
                          <a16:creationId xmlns:a16="http://schemas.microsoft.com/office/drawing/2014/main" id="{96FF040B-D490-4DB6-9493-DA39CF6A803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04" name="Afbeelding 103">
                    <a:extLst>
                      <a:ext uri="{FF2B5EF4-FFF2-40B4-BE49-F238E27FC236}">
                        <a16:creationId xmlns:a16="http://schemas.microsoft.com/office/drawing/2014/main" id="{ED5A7793-4171-4E32-A3C2-5FB392EA67DE}"/>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05" name="Afbeelding 104">
                    <a:extLst>
                      <a:ext uri="{FF2B5EF4-FFF2-40B4-BE49-F238E27FC236}">
                        <a16:creationId xmlns:a16="http://schemas.microsoft.com/office/drawing/2014/main" id="{BA05734F-9633-4E48-B64A-AA9B49F5C74B}"/>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97" name="Groep 96">
                  <a:extLst>
                    <a:ext uri="{FF2B5EF4-FFF2-40B4-BE49-F238E27FC236}">
                      <a16:creationId xmlns:a16="http://schemas.microsoft.com/office/drawing/2014/main" id="{E1230EE7-D175-43A2-8FB6-0BAE393ABE4F}"/>
                    </a:ext>
                  </a:extLst>
                </p:cNvPr>
                <p:cNvGrpSpPr/>
                <p:nvPr userDrawn="1"/>
              </p:nvGrpSpPr>
              <p:grpSpPr>
                <a:xfrm>
                  <a:off x="13103513" y="3705268"/>
                  <a:ext cx="145820" cy="146462"/>
                  <a:chOff x="13096169" y="3602278"/>
                  <a:chExt cx="145820" cy="146462"/>
                </a:xfrm>
              </p:grpSpPr>
              <p:sp>
                <p:nvSpPr>
                  <p:cNvPr id="101" name="Rechthoek 100">
                    <a:extLst>
                      <a:ext uri="{FF2B5EF4-FFF2-40B4-BE49-F238E27FC236}">
                        <a16:creationId xmlns:a16="http://schemas.microsoft.com/office/drawing/2014/main" id="{FB19DE6E-5543-4942-8492-438C783AFBD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2" name="Rechthoek 101">
                    <a:extLst>
                      <a:ext uri="{FF2B5EF4-FFF2-40B4-BE49-F238E27FC236}">
                        <a16:creationId xmlns:a16="http://schemas.microsoft.com/office/drawing/2014/main" id="{FC1ED3DF-C759-49B4-A109-14BB0290041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8" name="Groep 97">
                  <a:extLst>
                    <a:ext uri="{FF2B5EF4-FFF2-40B4-BE49-F238E27FC236}">
                      <a16:creationId xmlns:a16="http://schemas.microsoft.com/office/drawing/2014/main" id="{B5CCA9F2-29AA-4548-992C-D6376424A74C}"/>
                    </a:ext>
                  </a:extLst>
                </p:cNvPr>
                <p:cNvGrpSpPr/>
                <p:nvPr userDrawn="1"/>
              </p:nvGrpSpPr>
              <p:grpSpPr>
                <a:xfrm rot="10800000">
                  <a:off x="13061402" y="3665637"/>
                  <a:ext cx="145820" cy="146462"/>
                  <a:chOff x="13096169" y="3602278"/>
                  <a:chExt cx="145820" cy="146462"/>
                </a:xfrm>
              </p:grpSpPr>
              <p:sp>
                <p:nvSpPr>
                  <p:cNvPr id="99" name="Rechthoek 98">
                    <a:extLst>
                      <a:ext uri="{FF2B5EF4-FFF2-40B4-BE49-F238E27FC236}">
                        <a16:creationId xmlns:a16="http://schemas.microsoft.com/office/drawing/2014/main" id="{DFDA1F4D-B791-4B62-B160-510B687558D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0" name="Rechthoek 99">
                    <a:extLst>
                      <a:ext uri="{FF2B5EF4-FFF2-40B4-BE49-F238E27FC236}">
                        <a16:creationId xmlns:a16="http://schemas.microsoft.com/office/drawing/2014/main" id="{1C9B0265-3324-48F5-AE01-1FFABAD5FBC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94" name="Rechthoek 93">
                <a:extLst>
                  <a:ext uri="{FF2B5EF4-FFF2-40B4-BE49-F238E27FC236}">
                    <a16:creationId xmlns:a16="http://schemas.microsoft.com/office/drawing/2014/main" id="{7E387FEE-6611-487E-B4D3-ECFB8F5DBF41}"/>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95" name="Gelijkbenige driehoek 94">
                <a:extLst>
                  <a:ext uri="{FF2B5EF4-FFF2-40B4-BE49-F238E27FC236}">
                    <a16:creationId xmlns:a16="http://schemas.microsoft.com/office/drawing/2014/main" id="{275003DC-9391-43A8-AAB8-D872F3F992B9}"/>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0" name="ICOON_info">
              <a:extLst>
                <a:ext uri="{FF2B5EF4-FFF2-40B4-BE49-F238E27FC236}">
                  <a16:creationId xmlns:a16="http://schemas.microsoft.com/office/drawing/2014/main" id="{9DD0C71B-85B3-4556-A9CA-2625DE01B632}"/>
                </a:ext>
              </a:extLst>
            </p:cNvPr>
            <p:cNvGrpSpPr/>
            <p:nvPr userDrawn="1"/>
          </p:nvGrpSpPr>
          <p:grpSpPr>
            <a:xfrm>
              <a:off x="-376736" y="4271597"/>
              <a:ext cx="283685" cy="283685"/>
              <a:chOff x="-510741" y="5913713"/>
              <a:chExt cx="267555" cy="267555"/>
            </a:xfrm>
          </p:grpSpPr>
          <p:sp>
            <p:nvSpPr>
              <p:cNvPr id="91" name="Ovaal 90">
                <a:extLst>
                  <a:ext uri="{FF2B5EF4-FFF2-40B4-BE49-F238E27FC236}">
                    <a16:creationId xmlns:a16="http://schemas.microsoft.com/office/drawing/2014/main" id="{B146D096-C3CA-4D4E-8201-779318A37B1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2" name="Graphic 163" descr="Informatie">
                <a:extLst>
                  <a:ext uri="{FF2B5EF4-FFF2-40B4-BE49-F238E27FC236}">
                    <a16:creationId xmlns:a16="http://schemas.microsoft.com/office/drawing/2014/main" id="{AAB245DE-BCD8-40F9-8EB8-57AC37F4142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99681188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 AFBEELDING (M)">
    <p:spTree>
      <p:nvGrpSpPr>
        <p:cNvPr id="1" name=""/>
        <p:cNvGrpSpPr/>
        <p:nvPr/>
      </p:nvGrpSpPr>
      <p:grpSpPr>
        <a:xfrm>
          <a:off x="0" y="0"/>
          <a:ext cx="0" cy="0"/>
          <a:chOff x="0" y="0"/>
          <a:chExt cx="0" cy="0"/>
        </a:xfrm>
      </p:grpSpPr>
      <p:sp>
        <p:nvSpPr>
          <p:cNvPr id="121" name="Rechthoek 120">
            <a:extLst>
              <a:ext uri="{FF2B5EF4-FFF2-40B4-BE49-F238E27FC236}">
                <a16:creationId xmlns:a16="http://schemas.microsoft.com/office/drawing/2014/main" id="{44990E67-14A7-4550-BC03-D6D3D1799712}"/>
              </a:ext>
            </a:extLst>
          </p:cNvPr>
          <p:cNvSpPr/>
          <p:nvPr userDrawn="1"/>
        </p:nvSpPr>
        <p:spPr>
          <a:xfrm>
            <a:off x="7474857" y="2083832"/>
            <a:ext cx="4195984" cy="3794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marL="285750" indent="-285750" algn="ctr">
              <a:lnSpc>
                <a:spcPct val="90000"/>
              </a:lnSpc>
              <a:spcBef>
                <a:spcPts val="200"/>
              </a:spcBef>
              <a:spcAft>
                <a:spcPts val="200"/>
              </a:spcAft>
              <a:buFont typeface="Arial" panose="020B0604020202020204" pitchFamily="34" charset="0"/>
              <a:buChar char="•"/>
            </a:pPr>
            <a:endParaRPr lang="en-GB" sz="100" dirty="0" err="1">
              <a:solidFill>
                <a:schemeClr val="bg1">
                  <a:lumMod val="95000"/>
                  <a:alpha val="0"/>
                </a:schemeClr>
              </a:solidFill>
            </a:endParaRPr>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1891166"/>
            <a:ext cx="5217206" cy="1823729"/>
          </a:xfrm>
        </p:spPr>
        <p:txBody>
          <a:bodyPr/>
          <a:lstStyle>
            <a:lvl1pPr>
              <a:defRPr/>
            </a:lvl1pPr>
          </a:lstStyle>
          <a:p>
            <a:r>
              <a:rPr lang="nl-NL" noProof="0" dirty="0"/>
              <a:t>Plaats de titel </a:t>
            </a:r>
            <a:br>
              <a:rPr lang="nl-NL" noProof="0" dirty="0"/>
            </a:br>
            <a:r>
              <a:rPr lang="nl-NL" noProof="0" dirty="0"/>
              <a:t>van de dia hier </a:t>
            </a:r>
            <a:br>
              <a:rPr lang="nl-NL" noProof="0" dirty="0"/>
            </a:br>
            <a:r>
              <a:rPr lang="nl-NL" noProof="0" dirty="0"/>
              <a:t>(max. 3 regels)</a:t>
            </a:r>
          </a:p>
        </p:txBody>
      </p:sp>
      <p:sp>
        <p:nvSpPr>
          <p:cNvPr id="3" name="Tijdelijke aanduiding voor verticale tekst 2">
            <a:extLst>
              <a:ext uri="{FF2B5EF4-FFF2-40B4-BE49-F238E27FC236}">
                <a16:creationId xmlns:a16="http://schemas.microsoft.com/office/drawing/2014/main" id="{3B184817-515D-4870-8CED-0DECE6FF2FC8}"/>
              </a:ext>
            </a:extLst>
          </p:cNvPr>
          <p:cNvSpPr>
            <a:spLocks noGrp="1"/>
          </p:cNvSpPr>
          <p:nvPr>
            <p:ph type="body" orient="vert" idx="1" hasCustomPrompt="1"/>
          </p:nvPr>
        </p:nvSpPr>
        <p:spPr>
          <a:xfrm>
            <a:off x="521158" y="4108960"/>
            <a:ext cx="5217205" cy="1098245"/>
          </a:xfrm>
        </p:spPr>
        <p:txBody>
          <a:bodyPr vert="horz"/>
          <a:lstStyle>
            <a:lvl1pPr>
              <a:defRPr/>
            </a:lvl1pPr>
            <a:lvl2pPr>
              <a:defRPr/>
            </a:lvl2pPr>
            <a:lvl3pPr>
              <a:defRPr/>
            </a:lvl3pPr>
            <a:lvl4pPr>
              <a:spcBef>
                <a:spcPts val="0"/>
              </a:spcBef>
              <a:spcAft>
                <a:spcPts val="0"/>
              </a:spcAft>
              <a:defRPr sz="1800"/>
            </a:lvl4pPr>
            <a:lvl5pPr>
              <a:defRPr/>
            </a:lvl5pPr>
            <a:lvl6pPr>
              <a:defRPr/>
            </a:lvl6pPr>
            <a:lvl7pPr>
              <a:defRPr/>
            </a:lvl7pPr>
            <a:lvl8pPr>
              <a:defRPr/>
            </a:lvl8pPr>
            <a:lvl9pPr>
              <a:defRPr/>
            </a:lvl9pPr>
          </a:lstStyle>
          <a:p>
            <a:pPr lvl="3"/>
            <a:r>
              <a:rPr lang="nl-NL" noProof="0" dirty="0"/>
              <a:t>Lorem ipsum dolor sit amet, consectetuer adipiscing elit. Maecenas porttitor congue massa. Fusce posuere, magna sed pulvinar ultricies, purus lectus malesuada libero, sit amet commodo magna eros quis </a:t>
            </a:r>
            <a:r>
              <a:rPr lang="nl-NL" noProof="0" dirty="0" err="1"/>
              <a:t>urna</a:t>
            </a:r>
            <a:r>
              <a:rPr lang="nl-NL" noProof="0" dirty="0"/>
              <a:t>.</a:t>
            </a:r>
          </a:p>
        </p:txBody>
      </p:sp>
      <p:sp>
        <p:nvSpPr>
          <p:cNvPr id="4" name="Tijdelijke aanduiding voor datum 3">
            <a:extLst>
              <a:ext uri="{FF2B5EF4-FFF2-40B4-BE49-F238E27FC236}">
                <a16:creationId xmlns:a16="http://schemas.microsoft.com/office/drawing/2014/main" id="{DA9D5A26-B4B5-47D7-AE48-D5B9A7EF728E}"/>
              </a:ext>
            </a:extLst>
          </p:cNvPr>
          <p:cNvSpPr>
            <a:spLocks noGrp="1"/>
          </p:cNvSpPr>
          <p:nvPr>
            <p:ph type="dt" sz="half" idx="10"/>
          </p:nvPr>
        </p:nvSpPr>
        <p:spPr/>
        <p:txBody>
          <a:bodyPr/>
          <a:lstStyle/>
          <a:p>
            <a:fld id="{731CD031-FC28-41D7-9493-FCE2B056A56B}" type="datetime4">
              <a:rPr lang="nl-NL" noProof="0" smtClean="0"/>
              <a:t>11 januari 2024</a:t>
            </a:fld>
            <a:endParaRPr lang="nl-NL" noProof="0" dirty="0"/>
          </a:p>
        </p:txBody>
      </p:sp>
      <p:sp>
        <p:nvSpPr>
          <p:cNvPr id="5" name="Tijdelijke aanduiding voor voettekst 4">
            <a:extLst>
              <a:ext uri="{FF2B5EF4-FFF2-40B4-BE49-F238E27FC236}">
                <a16:creationId xmlns:a16="http://schemas.microsoft.com/office/drawing/2014/main" id="{AA864317-6C6E-4970-8602-A0B2E6A8B1F6}"/>
              </a:ext>
            </a:extLst>
          </p:cNvPr>
          <p:cNvSpPr>
            <a:spLocks noGrp="1"/>
          </p:cNvSpPr>
          <p:nvPr>
            <p:ph type="ftr" sz="quarter" idx="11"/>
          </p:nvPr>
        </p:nvSpPr>
        <p:spPr/>
        <p:txBody>
          <a:bodyPr/>
          <a:lstStyle/>
          <a:p>
            <a:endParaRPr lang="nl-NL" noProof="0" dirty="0"/>
          </a:p>
        </p:txBody>
      </p:sp>
      <p:sp>
        <p:nvSpPr>
          <p:cNvPr id="6" name="Tijdelijke aanduiding voor dianummer 5">
            <a:extLst>
              <a:ext uri="{FF2B5EF4-FFF2-40B4-BE49-F238E27FC236}">
                <a16:creationId xmlns:a16="http://schemas.microsoft.com/office/drawing/2014/main" id="{6E939907-F15D-4115-88E8-76C634F9F890}"/>
              </a:ext>
            </a:extLst>
          </p:cNvPr>
          <p:cNvSpPr>
            <a:spLocks noGrp="1"/>
          </p:cNvSpPr>
          <p:nvPr>
            <p:ph type="sldNum" sz="quarter" idx="12"/>
          </p:nvPr>
        </p:nvSpPr>
        <p:spPr/>
        <p:txBody>
          <a:bodyPr/>
          <a:lstStyle/>
          <a:p>
            <a:fld id="{D7B5DC5B-6873-43DB-ADC7-B15ACCE0DFDB}" type="slidenum">
              <a:rPr lang="nl-NL" noProof="0" smtClean="0"/>
              <a:t>‹#›</a:t>
            </a:fld>
            <a:endParaRPr lang="nl-NL" noProof="0" dirty="0"/>
          </a:p>
        </p:txBody>
      </p:sp>
      <p:sp>
        <p:nvSpPr>
          <p:cNvPr id="9" name="Rechthoek: afgeronde hoeken 8">
            <a:extLst>
              <a:ext uri="{FF2B5EF4-FFF2-40B4-BE49-F238E27FC236}">
                <a16:creationId xmlns:a16="http://schemas.microsoft.com/office/drawing/2014/main" id="{4B7DA797-64C2-4840-9FF9-C16041AF84AF}"/>
              </a:ext>
            </a:extLst>
          </p:cNvPr>
          <p:cNvSpPr/>
          <p:nvPr userDrawn="1"/>
        </p:nvSpPr>
        <p:spPr>
          <a:xfrm>
            <a:off x="0" y="-429492"/>
            <a:ext cx="4145237"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TEKST + AFBEEELDING (M)</a:t>
            </a:r>
          </a:p>
        </p:txBody>
      </p:sp>
      <p:sp>
        <p:nvSpPr>
          <p:cNvPr id="11" name="Tijdelijke aanduiding voor tekst 10">
            <a:extLst>
              <a:ext uri="{FF2B5EF4-FFF2-40B4-BE49-F238E27FC236}">
                <a16:creationId xmlns:a16="http://schemas.microsoft.com/office/drawing/2014/main" id="{DCDF6C95-E627-4E17-B9A7-8845D8E3A4C9}"/>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dirty="0"/>
              <a:t> </a:t>
            </a:r>
          </a:p>
        </p:txBody>
      </p:sp>
      <p:sp>
        <p:nvSpPr>
          <p:cNvPr id="12" name="Tijdelijke aanduiding voor tekst 11">
            <a:extLst>
              <a:ext uri="{FF2B5EF4-FFF2-40B4-BE49-F238E27FC236}">
                <a16:creationId xmlns:a16="http://schemas.microsoft.com/office/drawing/2014/main" id="{CD85078D-CCEE-4570-BC84-B10254B9CE94}"/>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17" name="Tijdelijke aanduiding voor afbeelding 16">
            <a:extLst>
              <a:ext uri="{FF2B5EF4-FFF2-40B4-BE49-F238E27FC236}">
                <a16:creationId xmlns:a16="http://schemas.microsoft.com/office/drawing/2014/main" id="{34EE03AE-CD13-42C5-B28F-9FD03DEF7A75}"/>
              </a:ext>
            </a:extLst>
          </p:cNvPr>
          <p:cNvSpPr>
            <a:spLocks noGrp="1"/>
          </p:cNvSpPr>
          <p:nvPr>
            <p:ph type="pic" sz="quarter" idx="13" hasCustomPrompt="1"/>
          </p:nvPr>
        </p:nvSpPr>
        <p:spPr>
          <a:xfrm>
            <a:off x="6234771" y="1064096"/>
            <a:ext cx="4512484" cy="3867843"/>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grpSp>
        <p:nvGrpSpPr>
          <p:cNvPr id="14" name="INSTRUCTIE">
            <a:extLst>
              <a:ext uri="{FF2B5EF4-FFF2-40B4-BE49-F238E27FC236}">
                <a16:creationId xmlns:a16="http://schemas.microsoft.com/office/drawing/2014/main" id="{9AF81D57-B70E-4F87-B510-1443F19D6A7A}"/>
              </a:ext>
            </a:extLst>
          </p:cNvPr>
          <p:cNvGrpSpPr/>
          <p:nvPr userDrawn="1"/>
        </p:nvGrpSpPr>
        <p:grpSpPr>
          <a:xfrm>
            <a:off x="-3786437" y="0"/>
            <a:ext cx="3693386" cy="5359349"/>
            <a:chOff x="-3786437" y="0"/>
            <a:chExt cx="3693386" cy="5359349"/>
          </a:xfrm>
        </p:grpSpPr>
        <p:sp>
          <p:nvSpPr>
            <p:cNvPr id="15" name="Rechthoek 14">
              <a:extLst>
                <a:ext uri="{FF2B5EF4-FFF2-40B4-BE49-F238E27FC236}">
                  <a16:creationId xmlns:a16="http://schemas.microsoft.com/office/drawing/2014/main" id="{524802F2-DC63-49A1-B03E-94FD1156E3A9}"/>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Tekstniveaus kiezen</a:t>
              </a:r>
            </a:p>
          </p:txBody>
        </p:sp>
        <p:sp>
          <p:nvSpPr>
            <p:cNvPr id="16" name="Ovaal 15">
              <a:extLst>
                <a:ext uri="{FF2B5EF4-FFF2-40B4-BE49-F238E27FC236}">
                  <a16:creationId xmlns:a16="http://schemas.microsoft.com/office/drawing/2014/main" id="{0C2F0367-4FEB-44DA-B209-6245499FA055}"/>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8" name="Rechthoek 17">
              <a:extLst>
                <a:ext uri="{FF2B5EF4-FFF2-40B4-BE49-F238E27FC236}">
                  <a16:creationId xmlns:a16="http://schemas.microsoft.com/office/drawing/2014/main" id="{53EB6166-89F1-4B32-9A25-C77920C80955}"/>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19" name="Ovaal 18">
              <a:extLst>
                <a:ext uri="{FF2B5EF4-FFF2-40B4-BE49-F238E27FC236}">
                  <a16:creationId xmlns:a16="http://schemas.microsoft.com/office/drawing/2014/main" id="{7CD7FF6F-940F-496E-9B4A-0AFCEBFE533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0" name="Rechthoek 19">
              <a:extLst>
                <a:ext uri="{FF2B5EF4-FFF2-40B4-BE49-F238E27FC236}">
                  <a16:creationId xmlns:a16="http://schemas.microsoft.com/office/drawing/2014/main" id="{B56982F5-28FE-4EB5-806E-0CE9F89B40A0}"/>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21" name="Rechthoek 20">
              <a:extLst>
                <a:ext uri="{FF2B5EF4-FFF2-40B4-BE49-F238E27FC236}">
                  <a16:creationId xmlns:a16="http://schemas.microsoft.com/office/drawing/2014/main" id="{546EAD13-2FDA-49CD-93D0-FDF46390EBD8}"/>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#1</a:t>
              </a:r>
            </a:p>
          </p:txBody>
        </p:sp>
        <p:sp>
          <p:nvSpPr>
            <p:cNvPr id="22" name="Ovaal 21">
              <a:extLst>
                <a:ext uri="{FF2B5EF4-FFF2-40B4-BE49-F238E27FC236}">
                  <a16:creationId xmlns:a16="http://schemas.microsoft.com/office/drawing/2014/main" id="{7A226FDF-CE39-4273-8FC2-D7AD02AB388E}"/>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3" name="Rechthoek 22">
              <a:extLst>
                <a:ext uri="{FF2B5EF4-FFF2-40B4-BE49-F238E27FC236}">
                  <a16:creationId xmlns:a16="http://schemas.microsoft.com/office/drawing/2014/main" id="{57352972-F057-4A30-8B3E-47B405D6400C}"/>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#2</a:t>
              </a:r>
            </a:p>
          </p:txBody>
        </p:sp>
        <p:sp>
          <p:nvSpPr>
            <p:cNvPr id="24" name="Ovaal 23">
              <a:extLst>
                <a:ext uri="{FF2B5EF4-FFF2-40B4-BE49-F238E27FC236}">
                  <a16:creationId xmlns:a16="http://schemas.microsoft.com/office/drawing/2014/main" id="{28694636-617E-4222-B0F0-F2E3A29A971F}"/>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5" name="Rechthoek 24">
              <a:extLst>
                <a:ext uri="{FF2B5EF4-FFF2-40B4-BE49-F238E27FC236}">
                  <a16:creationId xmlns:a16="http://schemas.microsoft.com/office/drawing/2014/main" id="{ABF52C6F-18FF-40C1-B55B-D22819337793}"/>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Leestekst</a:t>
              </a:r>
            </a:p>
          </p:txBody>
        </p:sp>
        <p:sp>
          <p:nvSpPr>
            <p:cNvPr id="26" name="Ovaal 25">
              <a:extLst>
                <a:ext uri="{FF2B5EF4-FFF2-40B4-BE49-F238E27FC236}">
                  <a16:creationId xmlns:a16="http://schemas.microsoft.com/office/drawing/2014/main" id="{FC01B321-2486-4E6F-822B-0B8CD7C1F60D}"/>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7" name="Rechthoek 26">
              <a:extLst>
                <a:ext uri="{FF2B5EF4-FFF2-40B4-BE49-F238E27FC236}">
                  <a16:creationId xmlns:a16="http://schemas.microsoft.com/office/drawing/2014/main" id="{D8D3A79B-70EC-4144-BB79-A39196005CF2}"/>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#1</a:t>
              </a:r>
            </a:p>
          </p:txBody>
        </p:sp>
        <p:sp>
          <p:nvSpPr>
            <p:cNvPr id="28" name="Ovaal 27">
              <a:extLst>
                <a:ext uri="{FF2B5EF4-FFF2-40B4-BE49-F238E27FC236}">
                  <a16:creationId xmlns:a16="http://schemas.microsoft.com/office/drawing/2014/main" id="{04613AF1-BBD8-49A7-BA6A-D61DEAAD7C7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9" name="Rechthoek 28">
              <a:extLst>
                <a:ext uri="{FF2B5EF4-FFF2-40B4-BE49-F238E27FC236}">
                  <a16:creationId xmlns:a16="http://schemas.microsoft.com/office/drawing/2014/main" id="{705D1016-96DC-4BA9-9202-5ADDFC7AB1A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Numerieke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0" name="Ovaal 29">
              <a:extLst>
                <a:ext uri="{FF2B5EF4-FFF2-40B4-BE49-F238E27FC236}">
                  <a16:creationId xmlns:a16="http://schemas.microsoft.com/office/drawing/2014/main" id="{35A4F532-503A-4399-B842-036ABBA90A86}"/>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31" name="Rechthoek 30">
              <a:extLst>
                <a:ext uri="{FF2B5EF4-FFF2-40B4-BE49-F238E27FC236}">
                  <a16:creationId xmlns:a16="http://schemas.microsoft.com/office/drawing/2014/main" id="{3E7F8175-9A89-4F6D-90B0-B2F2A74DAAC0}"/>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lphaUcPeriod"/>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Alfabetische </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2" name="Ovaal 31">
              <a:extLst>
                <a:ext uri="{FF2B5EF4-FFF2-40B4-BE49-F238E27FC236}">
                  <a16:creationId xmlns:a16="http://schemas.microsoft.com/office/drawing/2014/main" id="{45693579-9CDA-47EF-8262-5A9E247BBEF6}"/>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3" name="Rechthoek 32">
              <a:extLst>
                <a:ext uri="{FF2B5EF4-FFF2-40B4-BE49-F238E27FC236}">
                  <a16:creationId xmlns:a16="http://schemas.microsoft.com/office/drawing/2014/main" id="{9751571B-8DEA-4752-9AC0-306FF88B1C7A}"/>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450850" marR="0" lvl="0" indent="-184150" defTabSz="914400" eaLnBrk="1" fontAlgn="auto" latinLnBrk="0" hangingPunct="1">
                <a:lnSpc>
                  <a:spcPct val="100000"/>
                </a:lnSpc>
                <a:spcBef>
                  <a:spcPts val="600"/>
                </a:spcBef>
                <a:spcAft>
                  <a:spcPts val="600"/>
                </a:spcAft>
                <a:buClr>
                  <a:schemeClr val="tx1"/>
                </a:buClr>
                <a:buSzTx/>
                <a:buFont typeface="Arial" panose="020B0604020202020204" pitchFamily="34" charset="0"/>
                <a:buChar char="•"/>
                <a:tabLst/>
                <a:defRPr/>
              </a:pPr>
              <a:r>
                <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Sub-</a:t>
              </a:r>
              <a:r>
                <a:rPr kumimoji="0" lang="nl-NL" sz="12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bullet</a:t>
              </a:r>
              <a:endParaRPr kumimoji="0" lang="nl-NL" sz="12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4" name="Ovaal 33">
              <a:extLst>
                <a:ext uri="{FF2B5EF4-FFF2-40B4-BE49-F238E27FC236}">
                  <a16:creationId xmlns:a16="http://schemas.microsoft.com/office/drawing/2014/main" id="{64DE546D-9A1F-44CD-85C7-0FBFBECF1DC5}"/>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5" name="Rechthoek 34">
              <a:extLst>
                <a:ext uri="{FF2B5EF4-FFF2-40B4-BE49-F238E27FC236}">
                  <a16:creationId xmlns:a16="http://schemas.microsoft.com/office/drawing/2014/main" id="{56FF4F4A-13D2-4F66-B6EB-852A6D6D3E0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600" b="1" i="0" u="none" strike="noStrike" kern="0" cap="all" spc="0" normalizeH="0" baseline="0" noProof="0" dirty="0">
                  <a:ln>
                    <a:noFill/>
                  </a:ln>
                  <a:solidFill>
                    <a:schemeClr val="tx1"/>
                  </a:solidFill>
                  <a:effectLst/>
                  <a:uLnTx/>
                  <a:uFillTx/>
                  <a:latin typeface="Calibri" panose="020F0502020204030204" pitchFamily="34" charset="0"/>
                  <a:cs typeface="Calibri" panose="020F0502020204030204" pitchFamily="34" charset="0"/>
                </a:rPr>
                <a:t>Kop #2</a:t>
              </a:r>
            </a:p>
          </p:txBody>
        </p:sp>
        <p:sp>
          <p:nvSpPr>
            <p:cNvPr id="36" name="Rechthoek 35">
              <a:extLst>
                <a:ext uri="{FF2B5EF4-FFF2-40B4-BE49-F238E27FC236}">
                  <a16:creationId xmlns:a16="http://schemas.microsoft.com/office/drawing/2014/main" id="{4FA089DE-249B-484B-A53B-7F3CBE6FE037}"/>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37" name="ICOON_info">
              <a:extLst>
                <a:ext uri="{FF2B5EF4-FFF2-40B4-BE49-F238E27FC236}">
                  <a16:creationId xmlns:a16="http://schemas.microsoft.com/office/drawing/2014/main" id="{6722C0E0-7D14-46C5-A7B6-AD1D3F09B955}"/>
                </a:ext>
              </a:extLst>
            </p:cNvPr>
            <p:cNvGrpSpPr/>
            <p:nvPr userDrawn="1"/>
          </p:nvGrpSpPr>
          <p:grpSpPr>
            <a:xfrm>
              <a:off x="-376736" y="4400186"/>
              <a:ext cx="283685" cy="283685"/>
              <a:chOff x="-510741" y="5913713"/>
              <a:chExt cx="267555" cy="267555"/>
            </a:xfrm>
          </p:grpSpPr>
          <p:sp>
            <p:nvSpPr>
              <p:cNvPr id="79" name="Ovaal 78">
                <a:extLst>
                  <a:ext uri="{FF2B5EF4-FFF2-40B4-BE49-F238E27FC236}">
                    <a16:creationId xmlns:a16="http://schemas.microsoft.com/office/drawing/2014/main" id="{CF5F7279-7578-4E66-82AF-4E7C8209950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80" name="Graphic 163" descr="Informatie">
                <a:extLst>
                  <a:ext uri="{FF2B5EF4-FFF2-40B4-BE49-F238E27FC236}">
                    <a16:creationId xmlns:a16="http://schemas.microsoft.com/office/drawing/2014/main" id="{0EC55B3B-6345-41C7-B109-C46E035F5490}"/>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nvGrpSpPr>
            <p:cNvPr id="38" name="VOORBEELD">
              <a:extLst>
                <a:ext uri="{FF2B5EF4-FFF2-40B4-BE49-F238E27FC236}">
                  <a16:creationId xmlns:a16="http://schemas.microsoft.com/office/drawing/2014/main" id="{3B104D73-0750-400C-BA21-DB3D17C8ACF3}"/>
                </a:ext>
              </a:extLst>
            </p:cNvPr>
            <p:cNvGrpSpPr/>
            <p:nvPr userDrawn="1"/>
          </p:nvGrpSpPr>
          <p:grpSpPr>
            <a:xfrm>
              <a:off x="-3605171" y="458674"/>
              <a:ext cx="3234311" cy="558875"/>
              <a:chOff x="-3605171" y="458674"/>
              <a:chExt cx="3234311" cy="558875"/>
            </a:xfrm>
          </p:grpSpPr>
          <p:sp>
            <p:nvSpPr>
              <p:cNvPr id="39" name="Rechthoek 38">
                <a:extLst>
                  <a:ext uri="{FF2B5EF4-FFF2-40B4-BE49-F238E27FC236}">
                    <a16:creationId xmlns:a16="http://schemas.microsoft.com/office/drawing/2014/main" id="{80FFCD9E-48D6-4042-9A4C-D6D5C4A78194}"/>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dirty="0">
                    <a:solidFill>
                      <a:srgbClr val="211F26"/>
                    </a:solidFill>
                    <a:latin typeface="Calibri" panose="020F0502020204030204" pitchFamily="34" charset="0"/>
                    <a:cs typeface="Calibri" panose="020F0502020204030204" pitchFamily="34" charset="0"/>
                  </a:rPr>
                  <a:t>Start</a:t>
                </a:r>
              </a:p>
            </p:txBody>
          </p:sp>
          <p:sp>
            <p:nvSpPr>
              <p:cNvPr id="40" name="Rechthoek 39">
                <a:extLst>
                  <a:ext uri="{FF2B5EF4-FFF2-40B4-BE49-F238E27FC236}">
                    <a16:creationId xmlns:a16="http://schemas.microsoft.com/office/drawing/2014/main" id="{72F65203-433D-416D-9CF2-2C909231265E}"/>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41" name="Groep 40">
                <a:extLst>
                  <a:ext uri="{FF2B5EF4-FFF2-40B4-BE49-F238E27FC236}">
                    <a16:creationId xmlns:a16="http://schemas.microsoft.com/office/drawing/2014/main" id="{DF66D544-9431-4092-8B27-EEAF5AEFD81C}"/>
                  </a:ext>
                </a:extLst>
              </p:cNvPr>
              <p:cNvGrpSpPr/>
              <p:nvPr userDrawn="1"/>
            </p:nvGrpSpPr>
            <p:grpSpPr>
              <a:xfrm>
                <a:off x="-3386247" y="830871"/>
                <a:ext cx="139423" cy="109566"/>
                <a:chOff x="-2866744" y="827071"/>
                <a:chExt cx="168701" cy="132575"/>
              </a:xfrm>
            </p:grpSpPr>
            <p:grpSp>
              <p:nvGrpSpPr>
                <p:cNvPr id="72" name="Groep 71">
                  <a:extLst>
                    <a:ext uri="{FF2B5EF4-FFF2-40B4-BE49-F238E27FC236}">
                      <a16:creationId xmlns:a16="http://schemas.microsoft.com/office/drawing/2014/main" id="{C3D83630-7AF1-4027-935A-D9A364799FA8}"/>
                    </a:ext>
                  </a:extLst>
                </p:cNvPr>
                <p:cNvGrpSpPr/>
                <p:nvPr userDrawn="1"/>
              </p:nvGrpSpPr>
              <p:grpSpPr>
                <a:xfrm>
                  <a:off x="-2866744" y="827071"/>
                  <a:ext cx="168701" cy="132575"/>
                  <a:chOff x="-2866744" y="827071"/>
                  <a:chExt cx="168701" cy="132575"/>
                </a:xfrm>
              </p:grpSpPr>
              <p:cxnSp>
                <p:nvCxnSpPr>
                  <p:cNvPr id="74" name="Rechte verbindingslijn 73">
                    <a:extLst>
                      <a:ext uri="{FF2B5EF4-FFF2-40B4-BE49-F238E27FC236}">
                        <a16:creationId xmlns:a16="http://schemas.microsoft.com/office/drawing/2014/main" id="{7C251729-2332-4A8D-93FF-B4C03EE366F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5" name="Rechte verbindingslijn 74">
                    <a:extLst>
                      <a:ext uri="{FF2B5EF4-FFF2-40B4-BE49-F238E27FC236}">
                        <a16:creationId xmlns:a16="http://schemas.microsoft.com/office/drawing/2014/main" id="{226B278A-A36E-48F2-BAC2-6CC3FF5CF1F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6" name="Rechte verbindingslijn 75">
                    <a:extLst>
                      <a:ext uri="{FF2B5EF4-FFF2-40B4-BE49-F238E27FC236}">
                        <a16:creationId xmlns:a16="http://schemas.microsoft.com/office/drawing/2014/main" id="{6DBC3B2C-1563-4634-B672-6926F391022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7" name="Rechte verbindingslijn 76">
                    <a:extLst>
                      <a:ext uri="{FF2B5EF4-FFF2-40B4-BE49-F238E27FC236}">
                        <a16:creationId xmlns:a16="http://schemas.microsoft.com/office/drawing/2014/main" id="{D0C2F92D-1B78-4BBB-8B70-44DE056A3199}"/>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8" name="Rechte verbindingslijn 77">
                    <a:extLst>
                      <a:ext uri="{FF2B5EF4-FFF2-40B4-BE49-F238E27FC236}">
                        <a16:creationId xmlns:a16="http://schemas.microsoft.com/office/drawing/2014/main" id="{E6D28FA8-6F00-4717-BC7D-32AE35BA959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3" name="Pijl: rechts 72">
                  <a:extLst>
                    <a:ext uri="{FF2B5EF4-FFF2-40B4-BE49-F238E27FC236}">
                      <a16:creationId xmlns:a16="http://schemas.microsoft.com/office/drawing/2014/main" id="{E0E8769A-6A31-4091-AEA8-D94CE6AF8469}"/>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2" name="Groep 41">
                <a:extLst>
                  <a:ext uri="{FF2B5EF4-FFF2-40B4-BE49-F238E27FC236}">
                    <a16:creationId xmlns:a16="http://schemas.microsoft.com/office/drawing/2014/main" id="{1857511D-BEC8-4CA9-BCAE-46C3D0DDD496}"/>
                  </a:ext>
                </a:extLst>
              </p:cNvPr>
              <p:cNvGrpSpPr/>
              <p:nvPr userDrawn="1"/>
            </p:nvGrpSpPr>
            <p:grpSpPr>
              <a:xfrm>
                <a:off x="-3605171" y="830871"/>
                <a:ext cx="139423" cy="109566"/>
                <a:chOff x="-2866744" y="518074"/>
                <a:chExt cx="168701" cy="132575"/>
              </a:xfrm>
            </p:grpSpPr>
            <p:grpSp>
              <p:nvGrpSpPr>
                <p:cNvPr id="65" name="Groep 64">
                  <a:extLst>
                    <a:ext uri="{FF2B5EF4-FFF2-40B4-BE49-F238E27FC236}">
                      <a16:creationId xmlns:a16="http://schemas.microsoft.com/office/drawing/2014/main" id="{F42B0F8E-0B74-436F-9AC3-2D741CDB5CED}"/>
                    </a:ext>
                  </a:extLst>
                </p:cNvPr>
                <p:cNvGrpSpPr/>
                <p:nvPr userDrawn="1"/>
              </p:nvGrpSpPr>
              <p:grpSpPr>
                <a:xfrm>
                  <a:off x="-2866744" y="518074"/>
                  <a:ext cx="168701" cy="132575"/>
                  <a:chOff x="-2866744" y="518074"/>
                  <a:chExt cx="168701" cy="132575"/>
                </a:xfrm>
              </p:grpSpPr>
              <p:cxnSp>
                <p:nvCxnSpPr>
                  <p:cNvPr id="67" name="Rechte verbindingslijn 66">
                    <a:extLst>
                      <a:ext uri="{FF2B5EF4-FFF2-40B4-BE49-F238E27FC236}">
                        <a16:creationId xmlns:a16="http://schemas.microsoft.com/office/drawing/2014/main" id="{99B655E4-13B3-44B2-8DD8-35CED94F7795}"/>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8" name="Rechte verbindingslijn 67">
                    <a:extLst>
                      <a:ext uri="{FF2B5EF4-FFF2-40B4-BE49-F238E27FC236}">
                        <a16:creationId xmlns:a16="http://schemas.microsoft.com/office/drawing/2014/main" id="{1673CB5F-7A0E-4A3F-8DA9-E7C16B1C905F}"/>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9" name="Rechte verbindingslijn 68">
                    <a:extLst>
                      <a:ext uri="{FF2B5EF4-FFF2-40B4-BE49-F238E27FC236}">
                        <a16:creationId xmlns:a16="http://schemas.microsoft.com/office/drawing/2014/main" id="{EC336711-EAFB-45A3-B864-140257CA852F}"/>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70" name="Rechte verbindingslijn 69">
                    <a:extLst>
                      <a:ext uri="{FF2B5EF4-FFF2-40B4-BE49-F238E27FC236}">
                        <a16:creationId xmlns:a16="http://schemas.microsoft.com/office/drawing/2014/main" id="{968D5174-4B33-45DE-9691-2836028AC7E8}"/>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71" name="Rechte verbindingslijn 70">
                    <a:extLst>
                      <a:ext uri="{FF2B5EF4-FFF2-40B4-BE49-F238E27FC236}">
                        <a16:creationId xmlns:a16="http://schemas.microsoft.com/office/drawing/2014/main" id="{C044CDF8-070A-4619-8BA0-38F7514569C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6" name="Pijl: rechts 65">
                  <a:extLst>
                    <a:ext uri="{FF2B5EF4-FFF2-40B4-BE49-F238E27FC236}">
                      <a16:creationId xmlns:a16="http://schemas.microsoft.com/office/drawing/2014/main" id="{B3385BB0-3777-4809-9DE0-737AC40EB2A4}"/>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cxnSp>
            <p:nvCxnSpPr>
              <p:cNvPr id="43" name="Rechte verbindingslijn 42">
                <a:extLst>
                  <a:ext uri="{FF2B5EF4-FFF2-40B4-BE49-F238E27FC236}">
                    <a16:creationId xmlns:a16="http://schemas.microsoft.com/office/drawing/2014/main" id="{3862EFC9-0E2C-4DE4-B5E3-3F3F9EF3A295}"/>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4" name="Rechte verbindingslijn 43">
                <a:extLst>
                  <a:ext uri="{FF2B5EF4-FFF2-40B4-BE49-F238E27FC236}">
                    <a16:creationId xmlns:a16="http://schemas.microsoft.com/office/drawing/2014/main" id="{2A9DDA5A-10EB-47B7-901E-051FCA05D8F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5" name="Rechthoek 44">
                <a:extLst>
                  <a:ext uri="{FF2B5EF4-FFF2-40B4-BE49-F238E27FC236}">
                    <a16:creationId xmlns:a16="http://schemas.microsoft.com/office/drawing/2014/main" id="{6681DDED-4FE2-4B3A-BAE2-4B0FD801E56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46" name="Rechthoek 45">
                <a:extLst>
                  <a:ext uri="{FF2B5EF4-FFF2-40B4-BE49-F238E27FC236}">
                    <a16:creationId xmlns:a16="http://schemas.microsoft.com/office/drawing/2014/main" id="{B9103D79-6726-45D8-9C5D-D612A4DAC488}"/>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47" name="Groep 46">
                <a:extLst>
                  <a:ext uri="{FF2B5EF4-FFF2-40B4-BE49-F238E27FC236}">
                    <a16:creationId xmlns:a16="http://schemas.microsoft.com/office/drawing/2014/main" id="{3EBF66B6-A9EA-48B1-A279-237C5CD7DE13}"/>
                  </a:ext>
                </a:extLst>
              </p:cNvPr>
              <p:cNvGrpSpPr/>
              <p:nvPr userDrawn="1"/>
            </p:nvGrpSpPr>
            <p:grpSpPr>
              <a:xfrm>
                <a:off x="-2916763" y="769168"/>
                <a:ext cx="268738" cy="248381"/>
                <a:chOff x="-2916763" y="769168"/>
                <a:chExt cx="268738" cy="248381"/>
              </a:xfrm>
            </p:grpSpPr>
            <p:sp>
              <p:nvSpPr>
                <p:cNvPr id="57" name="Rechthoek 56">
                  <a:extLst>
                    <a:ext uri="{FF2B5EF4-FFF2-40B4-BE49-F238E27FC236}">
                      <a16:creationId xmlns:a16="http://schemas.microsoft.com/office/drawing/2014/main" id="{EBDFA299-2F72-425E-AF12-501FA8916C01}"/>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8" name="Groep 57">
                  <a:extLst>
                    <a:ext uri="{FF2B5EF4-FFF2-40B4-BE49-F238E27FC236}">
                      <a16:creationId xmlns:a16="http://schemas.microsoft.com/office/drawing/2014/main" id="{40F4F72B-B057-42AA-A74F-4F0C333C9409}"/>
                    </a:ext>
                  </a:extLst>
                </p:cNvPr>
                <p:cNvGrpSpPr/>
                <p:nvPr userDrawn="1"/>
              </p:nvGrpSpPr>
              <p:grpSpPr>
                <a:xfrm>
                  <a:off x="-2866744" y="827071"/>
                  <a:ext cx="168701" cy="132575"/>
                  <a:chOff x="-2866744" y="827071"/>
                  <a:chExt cx="168701" cy="132575"/>
                </a:xfrm>
              </p:grpSpPr>
              <p:cxnSp>
                <p:nvCxnSpPr>
                  <p:cNvPr id="60" name="Rechte verbindingslijn 59">
                    <a:extLst>
                      <a:ext uri="{FF2B5EF4-FFF2-40B4-BE49-F238E27FC236}">
                        <a16:creationId xmlns:a16="http://schemas.microsoft.com/office/drawing/2014/main" id="{93752484-FC0C-4CA5-85CE-972101183FB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1" name="Rechte verbindingslijn 60">
                    <a:extLst>
                      <a:ext uri="{FF2B5EF4-FFF2-40B4-BE49-F238E27FC236}">
                        <a16:creationId xmlns:a16="http://schemas.microsoft.com/office/drawing/2014/main" id="{FD549085-4F31-422D-BBF6-D0C0D50058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2" name="Rechte verbindingslijn 61">
                    <a:extLst>
                      <a:ext uri="{FF2B5EF4-FFF2-40B4-BE49-F238E27FC236}">
                        <a16:creationId xmlns:a16="http://schemas.microsoft.com/office/drawing/2014/main" id="{BC40655B-033E-4FEA-8079-5701A742F7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3" name="Rechte verbindingslijn 62">
                    <a:extLst>
                      <a:ext uri="{FF2B5EF4-FFF2-40B4-BE49-F238E27FC236}">
                        <a16:creationId xmlns:a16="http://schemas.microsoft.com/office/drawing/2014/main" id="{7529C930-5CA3-4C10-A9DC-099FE5E35DB1}"/>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4" name="Rechte verbindingslijn 63">
                    <a:extLst>
                      <a:ext uri="{FF2B5EF4-FFF2-40B4-BE49-F238E27FC236}">
                        <a16:creationId xmlns:a16="http://schemas.microsoft.com/office/drawing/2014/main" id="{52CAF6A6-A9B8-4CA3-934D-DB4EACFFDB8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9" name="Pijl: rechts 58">
                  <a:extLst>
                    <a:ext uri="{FF2B5EF4-FFF2-40B4-BE49-F238E27FC236}">
                      <a16:creationId xmlns:a16="http://schemas.microsoft.com/office/drawing/2014/main" id="{A228B1C0-D1A1-4F26-A651-115ABC8A59F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48" name="Groep 47">
                <a:extLst>
                  <a:ext uri="{FF2B5EF4-FFF2-40B4-BE49-F238E27FC236}">
                    <a16:creationId xmlns:a16="http://schemas.microsoft.com/office/drawing/2014/main" id="{9EEF4539-20B8-4FC6-82E6-7AC63F222EBC}"/>
                  </a:ext>
                </a:extLst>
              </p:cNvPr>
              <p:cNvGrpSpPr/>
              <p:nvPr userDrawn="1"/>
            </p:nvGrpSpPr>
            <p:grpSpPr>
              <a:xfrm>
                <a:off x="-2916763" y="460171"/>
                <a:ext cx="268738" cy="248381"/>
                <a:chOff x="-2916763" y="460171"/>
                <a:chExt cx="268738" cy="248381"/>
              </a:xfrm>
            </p:grpSpPr>
            <p:sp>
              <p:nvSpPr>
                <p:cNvPr id="49" name="Rechthoek 48">
                  <a:extLst>
                    <a:ext uri="{FF2B5EF4-FFF2-40B4-BE49-F238E27FC236}">
                      <a16:creationId xmlns:a16="http://schemas.microsoft.com/office/drawing/2014/main" id="{0C660787-64D1-4608-9015-60E7A8FE1BD1}"/>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dirty="0">
                    <a:solidFill>
                      <a:srgbClr val="211F26"/>
                    </a:solidFill>
                    <a:latin typeface="Calibri" panose="020F0502020204030204" pitchFamily="34" charset="0"/>
                    <a:cs typeface="Calibri" panose="020F0502020204030204" pitchFamily="34" charset="0"/>
                  </a:endParaRPr>
                </a:p>
              </p:txBody>
            </p:sp>
            <p:grpSp>
              <p:nvGrpSpPr>
                <p:cNvPr id="50" name="Groep 49">
                  <a:extLst>
                    <a:ext uri="{FF2B5EF4-FFF2-40B4-BE49-F238E27FC236}">
                      <a16:creationId xmlns:a16="http://schemas.microsoft.com/office/drawing/2014/main" id="{D94B2726-4932-458E-B0E3-C2464726CBC6}"/>
                    </a:ext>
                  </a:extLst>
                </p:cNvPr>
                <p:cNvGrpSpPr/>
                <p:nvPr userDrawn="1"/>
              </p:nvGrpSpPr>
              <p:grpSpPr>
                <a:xfrm>
                  <a:off x="-2866744" y="518074"/>
                  <a:ext cx="168701" cy="132575"/>
                  <a:chOff x="-2866744" y="518074"/>
                  <a:chExt cx="168701" cy="132575"/>
                </a:xfrm>
              </p:grpSpPr>
              <p:cxnSp>
                <p:nvCxnSpPr>
                  <p:cNvPr id="52" name="Rechte verbindingslijn 51">
                    <a:extLst>
                      <a:ext uri="{FF2B5EF4-FFF2-40B4-BE49-F238E27FC236}">
                        <a16:creationId xmlns:a16="http://schemas.microsoft.com/office/drawing/2014/main" id="{919F8160-50B3-448E-8137-F2786C64DC9A}"/>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3" name="Rechte verbindingslijn 52">
                    <a:extLst>
                      <a:ext uri="{FF2B5EF4-FFF2-40B4-BE49-F238E27FC236}">
                        <a16:creationId xmlns:a16="http://schemas.microsoft.com/office/drawing/2014/main" id="{EC065A8E-CE3B-4E08-AF78-CD5BF483C4D3}"/>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4" name="Rechte verbindingslijn 53">
                    <a:extLst>
                      <a:ext uri="{FF2B5EF4-FFF2-40B4-BE49-F238E27FC236}">
                        <a16:creationId xmlns:a16="http://schemas.microsoft.com/office/drawing/2014/main" id="{A6C46970-2905-475F-9189-12627C20B52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5" name="Rechte verbindingslijn 54">
                    <a:extLst>
                      <a:ext uri="{FF2B5EF4-FFF2-40B4-BE49-F238E27FC236}">
                        <a16:creationId xmlns:a16="http://schemas.microsoft.com/office/drawing/2014/main" id="{9B85AF87-75D2-4FB2-9D86-20657820B11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6" name="Rechte verbindingslijn 55">
                    <a:extLst>
                      <a:ext uri="{FF2B5EF4-FFF2-40B4-BE49-F238E27FC236}">
                        <a16:creationId xmlns:a16="http://schemas.microsoft.com/office/drawing/2014/main" id="{F94CF601-D60B-41B6-90E5-26C9AECF5AB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51" name="Pijl: rechts 50">
                  <a:extLst>
                    <a:ext uri="{FF2B5EF4-FFF2-40B4-BE49-F238E27FC236}">
                      <a16:creationId xmlns:a16="http://schemas.microsoft.com/office/drawing/2014/main" id="{0FF9865E-65A8-4D54-B2E5-B8AF156049BE}"/>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81" name="INSTRUCTIE">
            <a:extLst>
              <a:ext uri="{FF2B5EF4-FFF2-40B4-BE49-F238E27FC236}">
                <a16:creationId xmlns:a16="http://schemas.microsoft.com/office/drawing/2014/main" id="{3F3ADE8F-8A6F-4B93-9466-53DD983D84C2}"/>
              </a:ext>
            </a:extLst>
          </p:cNvPr>
          <p:cNvGrpSpPr/>
          <p:nvPr userDrawn="1"/>
        </p:nvGrpSpPr>
        <p:grpSpPr>
          <a:xfrm>
            <a:off x="12377595" y="0"/>
            <a:ext cx="3693386" cy="5270646"/>
            <a:chOff x="-3786437" y="0"/>
            <a:chExt cx="3693386" cy="5270646"/>
          </a:xfrm>
        </p:grpSpPr>
        <p:sp>
          <p:nvSpPr>
            <p:cNvPr id="82" name="Rechthoek 81">
              <a:extLst>
                <a:ext uri="{FF2B5EF4-FFF2-40B4-BE49-F238E27FC236}">
                  <a16:creationId xmlns:a16="http://schemas.microsoft.com/office/drawing/2014/main" id="{9C4731AE-26F4-4ADD-AB0C-6EB24AE14529}"/>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83" name="Rechthoek 82">
              <a:extLst>
                <a:ext uri="{FF2B5EF4-FFF2-40B4-BE49-F238E27FC236}">
                  <a16:creationId xmlns:a16="http://schemas.microsoft.com/office/drawing/2014/main" id="{03120CCD-DE25-45F0-8748-BE24883AAE51}"/>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84" name="Ovaal 83">
              <a:extLst>
                <a:ext uri="{FF2B5EF4-FFF2-40B4-BE49-F238E27FC236}">
                  <a16:creationId xmlns:a16="http://schemas.microsoft.com/office/drawing/2014/main" id="{98CAA71C-F7B2-4700-B1D3-C57F0D3CB756}"/>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5" name="Rechthoek 84">
              <a:extLst>
                <a:ext uri="{FF2B5EF4-FFF2-40B4-BE49-F238E27FC236}">
                  <a16:creationId xmlns:a16="http://schemas.microsoft.com/office/drawing/2014/main" id="{280F4DAC-94D0-4203-918F-A2B102BC2F48}"/>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Groep 85">
              <a:extLst>
                <a:ext uri="{FF2B5EF4-FFF2-40B4-BE49-F238E27FC236}">
                  <a16:creationId xmlns:a16="http://schemas.microsoft.com/office/drawing/2014/main" id="{333FBDA3-C166-4B39-B9C1-B5DE6DE84BE0}"/>
                </a:ext>
              </a:extLst>
            </p:cNvPr>
            <p:cNvGrpSpPr/>
            <p:nvPr userDrawn="1"/>
          </p:nvGrpSpPr>
          <p:grpSpPr>
            <a:xfrm>
              <a:off x="-3316179" y="1231351"/>
              <a:ext cx="294789" cy="318834"/>
              <a:chOff x="14466489" y="1001522"/>
              <a:chExt cx="290627" cy="314333"/>
            </a:xfrm>
          </p:grpSpPr>
          <p:sp>
            <p:nvSpPr>
              <p:cNvPr id="115" name="Rechthoek 114">
                <a:extLst>
                  <a:ext uri="{FF2B5EF4-FFF2-40B4-BE49-F238E27FC236}">
                    <a16:creationId xmlns:a16="http://schemas.microsoft.com/office/drawing/2014/main" id="{2D896223-6CD9-40DC-882C-86CDB93C3DF7}"/>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6" name="Ovaal 115">
                <a:extLst>
                  <a:ext uri="{FF2B5EF4-FFF2-40B4-BE49-F238E27FC236}">
                    <a16:creationId xmlns:a16="http://schemas.microsoft.com/office/drawing/2014/main" id="{B94E9AA4-C604-461F-9F87-10AB6E62849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7" name="Vrije vorm: vorm 116">
                <a:extLst>
                  <a:ext uri="{FF2B5EF4-FFF2-40B4-BE49-F238E27FC236}">
                    <a16:creationId xmlns:a16="http://schemas.microsoft.com/office/drawing/2014/main" id="{9EF6968D-6720-4B33-9BC3-7BC48BD6766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18" name="Rechthoek: afgeronde hoeken 117">
                <a:extLst>
                  <a:ext uri="{FF2B5EF4-FFF2-40B4-BE49-F238E27FC236}">
                    <a16:creationId xmlns:a16="http://schemas.microsoft.com/office/drawing/2014/main" id="{4D76B1D9-C7CE-49B3-9463-B6368D1E2A61}"/>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19" name="Rechte verbindingslijn 118">
                <a:extLst>
                  <a:ext uri="{FF2B5EF4-FFF2-40B4-BE49-F238E27FC236}">
                    <a16:creationId xmlns:a16="http://schemas.microsoft.com/office/drawing/2014/main" id="{E5EF9C7B-C887-4083-9656-B7DA450B826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0" name="Rechte verbindingslijn 119">
                <a:extLst>
                  <a:ext uri="{FF2B5EF4-FFF2-40B4-BE49-F238E27FC236}">
                    <a16:creationId xmlns:a16="http://schemas.microsoft.com/office/drawing/2014/main" id="{B1003328-AD0B-4845-94C2-AA041324E689}"/>
                  </a:ext>
                </a:extLst>
              </p:cNvPr>
              <p:cNvCxnSpPr>
                <a:cxnSpLocks/>
                <a:stCxn id="118"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7" name="Ovaal 86">
              <a:extLst>
                <a:ext uri="{FF2B5EF4-FFF2-40B4-BE49-F238E27FC236}">
                  <a16:creationId xmlns:a16="http://schemas.microsoft.com/office/drawing/2014/main" id="{7D1EDFC0-C575-4614-8A9B-57FB45AE3CD0}"/>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8" name="Rechthoek 87">
              <a:extLst>
                <a:ext uri="{FF2B5EF4-FFF2-40B4-BE49-F238E27FC236}">
                  <a16:creationId xmlns:a16="http://schemas.microsoft.com/office/drawing/2014/main" id="{B777D4F7-A6A7-406A-B34B-A38907E0D1D9}"/>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9" name="Groep 88">
              <a:extLst>
                <a:ext uri="{FF2B5EF4-FFF2-40B4-BE49-F238E27FC236}">
                  <a16:creationId xmlns:a16="http://schemas.microsoft.com/office/drawing/2014/main" id="{B55671B6-CED1-4FCE-B794-AEB973BC60D9}"/>
                </a:ext>
              </a:extLst>
            </p:cNvPr>
            <p:cNvGrpSpPr/>
            <p:nvPr userDrawn="1"/>
          </p:nvGrpSpPr>
          <p:grpSpPr>
            <a:xfrm>
              <a:off x="-3311319" y="2164285"/>
              <a:ext cx="825500" cy="209550"/>
              <a:chOff x="13504624" y="2482850"/>
              <a:chExt cx="825500" cy="209550"/>
            </a:xfrm>
          </p:grpSpPr>
          <p:sp>
            <p:nvSpPr>
              <p:cNvPr id="112" name="Rechthoek 111">
                <a:extLst>
                  <a:ext uri="{FF2B5EF4-FFF2-40B4-BE49-F238E27FC236}">
                    <a16:creationId xmlns:a16="http://schemas.microsoft.com/office/drawing/2014/main" id="{887C7050-A1CB-4018-94C6-836BB006DE4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13" name="Rechte verbindingslijn 112">
                <a:extLst>
                  <a:ext uri="{FF2B5EF4-FFF2-40B4-BE49-F238E27FC236}">
                    <a16:creationId xmlns:a16="http://schemas.microsoft.com/office/drawing/2014/main" id="{1367FCB9-FB08-423A-A629-376F2880B4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4" name="Gelijkbenige driehoek 113">
                <a:extLst>
                  <a:ext uri="{FF2B5EF4-FFF2-40B4-BE49-F238E27FC236}">
                    <a16:creationId xmlns:a16="http://schemas.microsoft.com/office/drawing/2014/main" id="{FE780BF8-0673-41FC-ABF0-1D6ED06DCC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90" name="Ovaal 89">
              <a:extLst>
                <a:ext uri="{FF2B5EF4-FFF2-40B4-BE49-F238E27FC236}">
                  <a16:creationId xmlns:a16="http://schemas.microsoft.com/office/drawing/2014/main" id="{670EB166-022F-4463-92B1-1EA7B9052E40}"/>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1" name="Rechthoek 90">
              <a:extLst>
                <a:ext uri="{FF2B5EF4-FFF2-40B4-BE49-F238E27FC236}">
                  <a16:creationId xmlns:a16="http://schemas.microsoft.com/office/drawing/2014/main" id="{C6CC484F-F5F1-4B59-AB32-D5B31990DC8B}"/>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92" name="Groep 91">
              <a:extLst>
                <a:ext uri="{FF2B5EF4-FFF2-40B4-BE49-F238E27FC236}">
                  <a16:creationId xmlns:a16="http://schemas.microsoft.com/office/drawing/2014/main" id="{605360F9-0DFD-4E58-925E-B08C1A837BC7}"/>
                </a:ext>
              </a:extLst>
            </p:cNvPr>
            <p:cNvGrpSpPr/>
            <p:nvPr userDrawn="1"/>
          </p:nvGrpSpPr>
          <p:grpSpPr>
            <a:xfrm>
              <a:off x="-3408294" y="3643742"/>
              <a:ext cx="622283" cy="612920"/>
              <a:chOff x="12617641" y="3403239"/>
              <a:chExt cx="752963" cy="741634"/>
            </a:xfrm>
          </p:grpSpPr>
          <p:grpSp>
            <p:nvGrpSpPr>
              <p:cNvPr id="96" name="Groep 95">
                <a:extLst>
                  <a:ext uri="{FF2B5EF4-FFF2-40B4-BE49-F238E27FC236}">
                    <a16:creationId xmlns:a16="http://schemas.microsoft.com/office/drawing/2014/main" id="{EFAB4F4F-1E3C-4122-A825-41334C018B72}"/>
                  </a:ext>
                </a:extLst>
              </p:cNvPr>
              <p:cNvGrpSpPr/>
              <p:nvPr userDrawn="1"/>
            </p:nvGrpSpPr>
            <p:grpSpPr>
              <a:xfrm>
                <a:off x="12771530" y="3403239"/>
                <a:ext cx="467176" cy="448491"/>
                <a:chOff x="12782157" y="3403239"/>
                <a:chExt cx="467176" cy="448491"/>
              </a:xfrm>
            </p:grpSpPr>
            <p:grpSp>
              <p:nvGrpSpPr>
                <p:cNvPr id="99" name="Groep 98">
                  <a:extLst>
                    <a:ext uri="{FF2B5EF4-FFF2-40B4-BE49-F238E27FC236}">
                      <a16:creationId xmlns:a16="http://schemas.microsoft.com/office/drawing/2014/main" id="{0F6AB0F2-17CA-4C75-B5FA-FF52D34F90F5}"/>
                    </a:ext>
                  </a:extLst>
                </p:cNvPr>
                <p:cNvGrpSpPr/>
                <p:nvPr userDrawn="1"/>
              </p:nvGrpSpPr>
              <p:grpSpPr>
                <a:xfrm>
                  <a:off x="12782157" y="3403239"/>
                  <a:ext cx="412976" cy="396132"/>
                  <a:chOff x="13554906" y="3320109"/>
                  <a:chExt cx="443917" cy="425811"/>
                </a:xfrm>
              </p:grpSpPr>
              <p:grpSp>
                <p:nvGrpSpPr>
                  <p:cNvPr id="106" name="Groep 105">
                    <a:extLst>
                      <a:ext uri="{FF2B5EF4-FFF2-40B4-BE49-F238E27FC236}">
                        <a16:creationId xmlns:a16="http://schemas.microsoft.com/office/drawing/2014/main" id="{B4123BFB-9EB1-4D70-B5C7-AAE7D48583B1}"/>
                      </a:ext>
                    </a:extLst>
                  </p:cNvPr>
                  <p:cNvGrpSpPr/>
                  <p:nvPr userDrawn="1"/>
                </p:nvGrpSpPr>
                <p:grpSpPr>
                  <a:xfrm>
                    <a:off x="13554906" y="3320109"/>
                    <a:ext cx="443917" cy="425811"/>
                    <a:chOff x="12909684" y="1276143"/>
                    <a:chExt cx="443917" cy="425811"/>
                  </a:xfrm>
                </p:grpSpPr>
                <p:sp>
                  <p:nvSpPr>
                    <p:cNvPr id="109" name="Rechthoek 108">
                      <a:extLst>
                        <a:ext uri="{FF2B5EF4-FFF2-40B4-BE49-F238E27FC236}">
                          <a16:creationId xmlns:a16="http://schemas.microsoft.com/office/drawing/2014/main" id="{1D84B87F-6F83-442C-8926-A6E628B879C3}"/>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0" name="Rechthoek 109">
                      <a:extLst>
                        <a:ext uri="{FF2B5EF4-FFF2-40B4-BE49-F238E27FC236}">
                          <a16:creationId xmlns:a16="http://schemas.microsoft.com/office/drawing/2014/main" id="{674CEFD6-0A26-4203-AA9F-FD0ACC77E3C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11" name="Ovaal 110">
                      <a:extLst>
                        <a:ext uri="{FF2B5EF4-FFF2-40B4-BE49-F238E27FC236}">
                          <a16:creationId xmlns:a16="http://schemas.microsoft.com/office/drawing/2014/main" id="{01B13E6A-E84A-450C-B1FB-14A5C3FD2124}"/>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07" name="Afbeelding 106">
                    <a:extLst>
                      <a:ext uri="{FF2B5EF4-FFF2-40B4-BE49-F238E27FC236}">
                        <a16:creationId xmlns:a16="http://schemas.microsoft.com/office/drawing/2014/main" id="{62EE8067-179D-445B-A63A-58164F2989C4}"/>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08" name="Afbeelding 107">
                    <a:extLst>
                      <a:ext uri="{FF2B5EF4-FFF2-40B4-BE49-F238E27FC236}">
                        <a16:creationId xmlns:a16="http://schemas.microsoft.com/office/drawing/2014/main" id="{16D7F7C3-6400-4F8A-B91D-DFE387D6ADF2}"/>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00" name="Groep 99">
                  <a:extLst>
                    <a:ext uri="{FF2B5EF4-FFF2-40B4-BE49-F238E27FC236}">
                      <a16:creationId xmlns:a16="http://schemas.microsoft.com/office/drawing/2014/main" id="{D845D80B-DC83-4F24-A437-1F7811379BFF}"/>
                    </a:ext>
                  </a:extLst>
                </p:cNvPr>
                <p:cNvGrpSpPr/>
                <p:nvPr userDrawn="1"/>
              </p:nvGrpSpPr>
              <p:grpSpPr>
                <a:xfrm>
                  <a:off x="13103513" y="3705268"/>
                  <a:ext cx="145820" cy="146462"/>
                  <a:chOff x="13096169" y="3602278"/>
                  <a:chExt cx="145820" cy="146462"/>
                </a:xfrm>
              </p:grpSpPr>
              <p:sp>
                <p:nvSpPr>
                  <p:cNvPr id="104" name="Rechthoek 103">
                    <a:extLst>
                      <a:ext uri="{FF2B5EF4-FFF2-40B4-BE49-F238E27FC236}">
                        <a16:creationId xmlns:a16="http://schemas.microsoft.com/office/drawing/2014/main" id="{C85CC38C-220C-42D5-95C8-805BC85A78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5" name="Rechthoek 104">
                    <a:extLst>
                      <a:ext uri="{FF2B5EF4-FFF2-40B4-BE49-F238E27FC236}">
                        <a16:creationId xmlns:a16="http://schemas.microsoft.com/office/drawing/2014/main" id="{F4D8BE97-9D99-4F90-A624-C3167F597D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01" name="Groep 100">
                  <a:extLst>
                    <a:ext uri="{FF2B5EF4-FFF2-40B4-BE49-F238E27FC236}">
                      <a16:creationId xmlns:a16="http://schemas.microsoft.com/office/drawing/2014/main" id="{58271DEC-E963-4991-8836-065FA9E1BCA8}"/>
                    </a:ext>
                  </a:extLst>
                </p:cNvPr>
                <p:cNvGrpSpPr/>
                <p:nvPr userDrawn="1"/>
              </p:nvGrpSpPr>
              <p:grpSpPr>
                <a:xfrm rot="10800000">
                  <a:off x="13061402" y="3665637"/>
                  <a:ext cx="145820" cy="146462"/>
                  <a:chOff x="13096169" y="3602278"/>
                  <a:chExt cx="145820" cy="146462"/>
                </a:xfrm>
              </p:grpSpPr>
              <p:sp>
                <p:nvSpPr>
                  <p:cNvPr id="102" name="Rechthoek 101">
                    <a:extLst>
                      <a:ext uri="{FF2B5EF4-FFF2-40B4-BE49-F238E27FC236}">
                        <a16:creationId xmlns:a16="http://schemas.microsoft.com/office/drawing/2014/main" id="{71443EC1-7F26-482A-94F5-51C9C3473E0F}"/>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03" name="Rechthoek 102">
                    <a:extLst>
                      <a:ext uri="{FF2B5EF4-FFF2-40B4-BE49-F238E27FC236}">
                        <a16:creationId xmlns:a16="http://schemas.microsoft.com/office/drawing/2014/main" id="{A12D309C-CE9C-4B57-9489-DA8159E9972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97" name="Rechthoek 96">
                <a:extLst>
                  <a:ext uri="{FF2B5EF4-FFF2-40B4-BE49-F238E27FC236}">
                    <a16:creationId xmlns:a16="http://schemas.microsoft.com/office/drawing/2014/main" id="{C050B095-0FF7-4927-94BD-962FA3C4DB5C}"/>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98" name="Gelijkbenige driehoek 97">
                <a:extLst>
                  <a:ext uri="{FF2B5EF4-FFF2-40B4-BE49-F238E27FC236}">
                    <a16:creationId xmlns:a16="http://schemas.microsoft.com/office/drawing/2014/main" id="{94DD1F2D-E45E-44D8-9557-CAFDCDC06ECB}"/>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3" name="ICOON_info">
              <a:extLst>
                <a:ext uri="{FF2B5EF4-FFF2-40B4-BE49-F238E27FC236}">
                  <a16:creationId xmlns:a16="http://schemas.microsoft.com/office/drawing/2014/main" id="{B99A3963-9BC7-4BA8-B891-5B610B400604}"/>
                </a:ext>
              </a:extLst>
            </p:cNvPr>
            <p:cNvGrpSpPr/>
            <p:nvPr userDrawn="1"/>
          </p:nvGrpSpPr>
          <p:grpSpPr>
            <a:xfrm>
              <a:off x="-376736" y="4271597"/>
              <a:ext cx="283685" cy="283685"/>
              <a:chOff x="-510741" y="5913713"/>
              <a:chExt cx="267555" cy="267555"/>
            </a:xfrm>
          </p:grpSpPr>
          <p:sp>
            <p:nvSpPr>
              <p:cNvPr id="94" name="Ovaal 93">
                <a:extLst>
                  <a:ext uri="{FF2B5EF4-FFF2-40B4-BE49-F238E27FC236}">
                    <a16:creationId xmlns:a16="http://schemas.microsoft.com/office/drawing/2014/main" id="{02319905-4381-4672-A47C-264965655D8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5" name="Graphic 163" descr="Informatie">
                <a:extLst>
                  <a:ext uri="{FF2B5EF4-FFF2-40B4-BE49-F238E27FC236}">
                    <a16:creationId xmlns:a16="http://schemas.microsoft.com/office/drawing/2014/main" id="{0AF42EBA-D3AE-4D1C-BF2F-061CE3615A1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9540152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FBEELDING + TITEL">
    <p:spTree>
      <p:nvGrpSpPr>
        <p:cNvPr id="1" name=""/>
        <p:cNvGrpSpPr/>
        <p:nvPr/>
      </p:nvGrpSpPr>
      <p:grpSpPr>
        <a:xfrm>
          <a:off x="0" y="0"/>
          <a:ext cx="0" cy="0"/>
          <a:chOff x="0" y="0"/>
          <a:chExt cx="0" cy="0"/>
        </a:xfrm>
      </p:grpSpPr>
      <p:sp>
        <p:nvSpPr>
          <p:cNvPr id="17" name="Tijdelijke aanduiding voor afbeelding 16">
            <a:extLst>
              <a:ext uri="{FF2B5EF4-FFF2-40B4-BE49-F238E27FC236}">
                <a16:creationId xmlns:a16="http://schemas.microsoft.com/office/drawing/2014/main" id="{34EE03AE-CD13-42C5-B28F-9FD03DEF7A75}"/>
              </a:ext>
            </a:extLst>
          </p:cNvPr>
          <p:cNvSpPr>
            <a:spLocks noGrp="1"/>
          </p:cNvSpPr>
          <p:nvPr>
            <p:ph type="pic" sz="quarter" idx="13" hasCustomPrompt="1"/>
          </p:nvPr>
        </p:nvSpPr>
        <p:spPr>
          <a:xfrm>
            <a:off x="0" y="2"/>
            <a:ext cx="12192001" cy="6857998"/>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1017603"/>
            <a:ext cx="3945531" cy="1566198"/>
          </a:xfrm>
        </p:spPr>
        <p:txBody>
          <a:bodyPr wrap="square">
            <a:spAutoFit/>
          </a:bodyPr>
          <a:lstStyle>
            <a:lvl1pPr>
              <a:lnSpc>
                <a:spcPct val="110000"/>
              </a:lnSpc>
              <a:defRPr baseline="0">
                <a:solidFill>
                  <a:schemeClr val="bg1">
                    <a:lumMod val="95000"/>
                  </a:schemeClr>
                </a:solidFill>
                <a:highlight>
                  <a:srgbClr val="BC0031"/>
                </a:highlight>
              </a:defRPr>
            </a:lvl1pPr>
          </a:lstStyle>
          <a:p>
            <a:r>
              <a:rPr lang="nl-NL" noProof="0" dirty="0"/>
              <a:t> Plaats hier de titel van de dia</a:t>
            </a:r>
          </a:p>
        </p:txBody>
      </p:sp>
      <p:sp>
        <p:nvSpPr>
          <p:cNvPr id="8" name="Rechthoek: afgeronde hoeken 7">
            <a:extLst>
              <a:ext uri="{FF2B5EF4-FFF2-40B4-BE49-F238E27FC236}">
                <a16:creationId xmlns:a16="http://schemas.microsoft.com/office/drawing/2014/main" id="{BFB955E8-A081-433B-9631-83553073A6FB}"/>
              </a:ext>
            </a:extLst>
          </p:cNvPr>
          <p:cNvSpPr/>
          <p:nvPr userDrawn="1"/>
        </p:nvSpPr>
        <p:spPr>
          <a:xfrm>
            <a:off x="0" y="-429492"/>
            <a:ext cx="3504998"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AFBEEELDING + TITEL</a:t>
            </a:r>
          </a:p>
        </p:txBody>
      </p:sp>
      <p:sp>
        <p:nvSpPr>
          <p:cNvPr id="10" name="Tijdelijke aanduiding voor tekst 9">
            <a:extLst>
              <a:ext uri="{FF2B5EF4-FFF2-40B4-BE49-F238E27FC236}">
                <a16:creationId xmlns:a16="http://schemas.microsoft.com/office/drawing/2014/main" id="{C9FBD1D7-F748-4BB2-AFE1-B3CD56F6A8D5}"/>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49" name="INSTRUCTIE">
            <a:extLst>
              <a:ext uri="{FF2B5EF4-FFF2-40B4-BE49-F238E27FC236}">
                <a16:creationId xmlns:a16="http://schemas.microsoft.com/office/drawing/2014/main" id="{0FB159B1-9589-4279-B683-90FB5ED89E2F}"/>
              </a:ext>
            </a:extLst>
          </p:cNvPr>
          <p:cNvGrpSpPr/>
          <p:nvPr userDrawn="1"/>
        </p:nvGrpSpPr>
        <p:grpSpPr>
          <a:xfrm>
            <a:off x="-3786437" y="0"/>
            <a:ext cx="3693386" cy="6452863"/>
            <a:chOff x="-3786437" y="0"/>
            <a:chExt cx="3693386" cy="6452863"/>
          </a:xfrm>
        </p:grpSpPr>
        <p:sp>
          <p:nvSpPr>
            <p:cNvPr id="50" name="Rechthoek 49">
              <a:extLst>
                <a:ext uri="{FF2B5EF4-FFF2-40B4-BE49-F238E27FC236}">
                  <a16:creationId xmlns:a16="http://schemas.microsoft.com/office/drawing/2014/main" id="{E603A57D-5461-449A-A44E-DD1BF0625B2B}"/>
                </a:ext>
              </a:extLst>
            </p:cNvPr>
            <p:cNvSpPr/>
            <p:nvPr userDrawn="1"/>
          </p:nvSpPr>
          <p:spPr>
            <a:xfrm>
              <a:off x="-3786437" y="562486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51" name="INSTRUCTIE">
              <a:extLst>
                <a:ext uri="{FF2B5EF4-FFF2-40B4-BE49-F238E27FC236}">
                  <a16:creationId xmlns:a16="http://schemas.microsoft.com/office/drawing/2014/main" id="{C4D6D371-F61B-4C3C-802A-9233747F7CCE}"/>
                </a:ext>
              </a:extLst>
            </p:cNvPr>
            <p:cNvGrpSpPr/>
            <p:nvPr userDrawn="1"/>
          </p:nvGrpSpPr>
          <p:grpSpPr>
            <a:xfrm>
              <a:off x="-3786165" y="0"/>
              <a:ext cx="3693114" cy="5782322"/>
              <a:chOff x="-3786165" y="0"/>
              <a:chExt cx="3693114" cy="5782322"/>
            </a:xfrm>
          </p:grpSpPr>
          <p:sp>
            <p:nvSpPr>
              <p:cNvPr id="52" name="Rechthoek 51">
                <a:extLst>
                  <a:ext uri="{FF2B5EF4-FFF2-40B4-BE49-F238E27FC236}">
                    <a16:creationId xmlns:a16="http://schemas.microsoft.com/office/drawing/2014/main" id="{ED9727A9-41DA-4AAB-933E-52F559EB55C2}"/>
                  </a:ext>
                </a:extLst>
              </p:cNvPr>
              <p:cNvSpPr/>
              <p:nvPr userDrawn="1"/>
            </p:nvSpPr>
            <p:spPr>
              <a:xfrm>
                <a:off x="-3786165" y="0"/>
                <a:ext cx="3593091" cy="5624863"/>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53" name="Ovaal 52">
                <a:extLst>
                  <a:ext uri="{FF2B5EF4-FFF2-40B4-BE49-F238E27FC236}">
                    <a16:creationId xmlns:a16="http://schemas.microsoft.com/office/drawing/2014/main" id="{76BD3043-58E8-4570-A5F6-8B4F91842427}"/>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54" name="Rechthoek 53">
                <a:extLst>
                  <a:ext uri="{FF2B5EF4-FFF2-40B4-BE49-F238E27FC236}">
                    <a16:creationId xmlns:a16="http://schemas.microsoft.com/office/drawing/2014/main" id="{4AD08929-33B2-44C7-8F97-728D4FF115C9}"/>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55" name="Groep 54">
                <a:extLst>
                  <a:ext uri="{FF2B5EF4-FFF2-40B4-BE49-F238E27FC236}">
                    <a16:creationId xmlns:a16="http://schemas.microsoft.com/office/drawing/2014/main" id="{9EF634B1-0C25-42FB-A2B9-8D526D35E207}"/>
                  </a:ext>
                </a:extLst>
              </p:cNvPr>
              <p:cNvGrpSpPr/>
              <p:nvPr userDrawn="1"/>
            </p:nvGrpSpPr>
            <p:grpSpPr>
              <a:xfrm>
                <a:off x="-3316179" y="1231351"/>
                <a:ext cx="294789" cy="318834"/>
                <a:chOff x="14466489" y="1001522"/>
                <a:chExt cx="290627" cy="314333"/>
              </a:xfrm>
            </p:grpSpPr>
            <p:sp>
              <p:nvSpPr>
                <p:cNvPr id="101" name="Rechthoek 100">
                  <a:extLst>
                    <a:ext uri="{FF2B5EF4-FFF2-40B4-BE49-F238E27FC236}">
                      <a16:creationId xmlns:a16="http://schemas.microsoft.com/office/drawing/2014/main" id="{7DADE768-6DC2-4EF5-9714-DAC39EEFD556}"/>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02" name="Ovaal 101">
                  <a:extLst>
                    <a:ext uri="{FF2B5EF4-FFF2-40B4-BE49-F238E27FC236}">
                      <a16:creationId xmlns:a16="http://schemas.microsoft.com/office/drawing/2014/main" id="{B7B4677E-0C63-441A-9284-9ED1F2BA574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03" name="Vrije vorm: vorm 102">
                  <a:extLst>
                    <a:ext uri="{FF2B5EF4-FFF2-40B4-BE49-F238E27FC236}">
                      <a16:creationId xmlns:a16="http://schemas.microsoft.com/office/drawing/2014/main" id="{E04BD046-D4E0-4FD4-9B87-78FE0C196DF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04" name="Rechthoek: afgeronde hoeken 103">
                  <a:extLst>
                    <a:ext uri="{FF2B5EF4-FFF2-40B4-BE49-F238E27FC236}">
                      <a16:creationId xmlns:a16="http://schemas.microsoft.com/office/drawing/2014/main" id="{9C9615CD-8613-41C4-BAE7-9B72B7298B7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05" name="Rechte verbindingslijn 104">
                  <a:extLst>
                    <a:ext uri="{FF2B5EF4-FFF2-40B4-BE49-F238E27FC236}">
                      <a16:creationId xmlns:a16="http://schemas.microsoft.com/office/drawing/2014/main" id="{9DC7EF92-474B-4043-AABE-7D27BE7E2D8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6" name="Rechte verbindingslijn 105">
                  <a:extLst>
                    <a:ext uri="{FF2B5EF4-FFF2-40B4-BE49-F238E27FC236}">
                      <a16:creationId xmlns:a16="http://schemas.microsoft.com/office/drawing/2014/main" id="{4190373C-B246-495F-A875-9D9A940F0A98}"/>
                    </a:ext>
                  </a:extLst>
                </p:cNvPr>
                <p:cNvCxnSpPr>
                  <a:cxnSpLocks/>
                  <a:stCxn id="10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56" name="Ovaal 55">
                <a:extLst>
                  <a:ext uri="{FF2B5EF4-FFF2-40B4-BE49-F238E27FC236}">
                    <a16:creationId xmlns:a16="http://schemas.microsoft.com/office/drawing/2014/main" id="{25720D5C-D6C1-44E6-A44E-073B913598F4}"/>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57" name="Rechthoek 56">
                <a:extLst>
                  <a:ext uri="{FF2B5EF4-FFF2-40B4-BE49-F238E27FC236}">
                    <a16:creationId xmlns:a16="http://schemas.microsoft.com/office/drawing/2014/main" id="{3B4EF05E-9761-4612-BD2E-76E349806911}"/>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58" name="Groep 57">
                <a:extLst>
                  <a:ext uri="{FF2B5EF4-FFF2-40B4-BE49-F238E27FC236}">
                    <a16:creationId xmlns:a16="http://schemas.microsoft.com/office/drawing/2014/main" id="{2FD80689-89C2-4470-B03A-6375725A1FD4}"/>
                  </a:ext>
                </a:extLst>
              </p:cNvPr>
              <p:cNvGrpSpPr/>
              <p:nvPr userDrawn="1"/>
            </p:nvGrpSpPr>
            <p:grpSpPr>
              <a:xfrm>
                <a:off x="-3311319" y="2164285"/>
                <a:ext cx="825500" cy="209550"/>
                <a:chOff x="13504624" y="2482850"/>
                <a:chExt cx="825500" cy="209550"/>
              </a:xfrm>
            </p:grpSpPr>
            <p:sp>
              <p:nvSpPr>
                <p:cNvPr id="98" name="Rechthoek 97">
                  <a:extLst>
                    <a:ext uri="{FF2B5EF4-FFF2-40B4-BE49-F238E27FC236}">
                      <a16:creationId xmlns:a16="http://schemas.microsoft.com/office/drawing/2014/main" id="{595DE6A7-D7F3-49E7-97C6-8ED896C0BC6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99" name="Rechte verbindingslijn 98">
                  <a:extLst>
                    <a:ext uri="{FF2B5EF4-FFF2-40B4-BE49-F238E27FC236}">
                      <a16:creationId xmlns:a16="http://schemas.microsoft.com/office/drawing/2014/main" id="{FC169971-A36B-4415-BEBC-2AC87A9848D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00" name="Gelijkbenige driehoek 99">
                  <a:extLst>
                    <a:ext uri="{FF2B5EF4-FFF2-40B4-BE49-F238E27FC236}">
                      <a16:creationId xmlns:a16="http://schemas.microsoft.com/office/drawing/2014/main" id="{682E8BFF-DF52-4291-B3B9-A3510CDF9B2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59" name="Ovaal 58">
                <a:extLst>
                  <a:ext uri="{FF2B5EF4-FFF2-40B4-BE49-F238E27FC236}">
                    <a16:creationId xmlns:a16="http://schemas.microsoft.com/office/drawing/2014/main" id="{92171AA5-AB52-415E-8EC3-B8EB75865F18}"/>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60" name="Rechthoek 59">
                <a:extLst>
                  <a:ext uri="{FF2B5EF4-FFF2-40B4-BE49-F238E27FC236}">
                    <a16:creationId xmlns:a16="http://schemas.microsoft.com/office/drawing/2014/main" id="{340E9A09-759F-4567-9DDC-989ACCCF0DF2}"/>
                  </a:ext>
                </a:extLst>
              </p:cNvPr>
              <p:cNvSpPr/>
              <p:nvPr userDrawn="1"/>
            </p:nvSpPr>
            <p:spPr>
              <a:xfrm>
                <a:off x="-3319415" y="2553360"/>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afbeelding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‘Naar achtergrond’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61" name="Ovaal 60">
                <a:extLst>
                  <a:ext uri="{FF2B5EF4-FFF2-40B4-BE49-F238E27FC236}">
                    <a16:creationId xmlns:a16="http://schemas.microsoft.com/office/drawing/2014/main" id="{10FB6105-2F02-4D41-A5F4-741A50B41905}"/>
                  </a:ext>
                </a:extLst>
              </p:cNvPr>
              <p:cNvSpPr/>
              <p:nvPr userDrawn="1"/>
            </p:nvSpPr>
            <p:spPr>
              <a:xfrm>
                <a:off x="-3603587" y="3744237"/>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62" name="Rechthoek 61">
                <a:extLst>
                  <a:ext uri="{FF2B5EF4-FFF2-40B4-BE49-F238E27FC236}">
                    <a16:creationId xmlns:a16="http://schemas.microsoft.com/office/drawing/2014/main" id="{54D4FCD1-4493-48F0-B8C2-CCBF8651B4F6}"/>
                  </a:ext>
                </a:extLst>
              </p:cNvPr>
              <p:cNvSpPr/>
              <p:nvPr userDrawn="1"/>
            </p:nvSpPr>
            <p:spPr>
              <a:xfrm>
                <a:off x="-3319415" y="3744238"/>
                <a:ext cx="2944682"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63" name="Groep 62">
                <a:extLst>
                  <a:ext uri="{FF2B5EF4-FFF2-40B4-BE49-F238E27FC236}">
                    <a16:creationId xmlns:a16="http://schemas.microsoft.com/office/drawing/2014/main" id="{BEE3D5EC-6279-45AE-BCDC-ABDC2BAB7442}"/>
                  </a:ext>
                </a:extLst>
              </p:cNvPr>
              <p:cNvGrpSpPr/>
              <p:nvPr userDrawn="1"/>
            </p:nvGrpSpPr>
            <p:grpSpPr>
              <a:xfrm>
                <a:off x="-3408294" y="4834615"/>
                <a:ext cx="622283" cy="612919"/>
                <a:chOff x="12617641" y="3403239"/>
                <a:chExt cx="752963" cy="741634"/>
              </a:xfrm>
            </p:grpSpPr>
            <p:grpSp>
              <p:nvGrpSpPr>
                <p:cNvPr id="82" name="Groep 81">
                  <a:extLst>
                    <a:ext uri="{FF2B5EF4-FFF2-40B4-BE49-F238E27FC236}">
                      <a16:creationId xmlns:a16="http://schemas.microsoft.com/office/drawing/2014/main" id="{C521B988-F336-4E56-BFD9-C1AC5EBC224B}"/>
                    </a:ext>
                  </a:extLst>
                </p:cNvPr>
                <p:cNvGrpSpPr/>
                <p:nvPr userDrawn="1"/>
              </p:nvGrpSpPr>
              <p:grpSpPr>
                <a:xfrm>
                  <a:off x="12771550" y="3403239"/>
                  <a:ext cx="467156" cy="448491"/>
                  <a:chOff x="12782177" y="3403239"/>
                  <a:chExt cx="467156" cy="448491"/>
                </a:xfrm>
              </p:grpSpPr>
              <p:grpSp>
                <p:nvGrpSpPr>
                  <p:cNvPr id="85" name="Groep 84">
                    <a:extLst>
                      <a:ext uri="{FF2B5EF4-FFF2-40B4-BE49-F238E27FC236}">
                        <a16:creationId xmlns:a16="http://schemas.microsoft.com/office/drawing/2014/main" id="{99CCD295-BF0A-4D90-B70C-E551F18F0794}"/>
                      </a:ext>
                    </a:extLst>
                  </p:cNvPr>
                  <p:cNvGrpSpPr/>
                  <p:nvPr userDrawn="1"/>
                </p:nvGrpSpPr>
                <p:grpSpPr>
                  <a:xfrm>
                    <a:off x="12782177" y="3403239"/>
                    <a:ext cx="412972" cy="396132"/>
                    <a:chOff x="13554906" y="3320109"/>
                    <a:chExt cx="443912" cy="425811"/>
                  </a:xfrm>
                </p:grpSpPr>
                <p:grpSp>
                  <p:nvGrpSpPr>
                    <p:cNvPr id="92" name="Groep 91">
                      <a:extLst>
                        <a:ext uri="{FF2B5EF4-FFF2-40B4-BE49-F238E27FC236}">
                          <a16:creationId xmlns:a16="http://schemas.microsoft.com/office/drawing/2014/main" id="{409E8F3D-E011-4489-9BFD-A64B5A81433A}"/>
                        </a:ext>
                      </a:extLst>
                    </p:cNvPr>
                    <p:cNvGrpSpPr/>
                    <p:nvPr userDrawn="1"/>
                  </p:nvGrpSpPr>
                  <p:grpSpPr>
                    <a:xfrm>
                      <a:off x="13554906" y="3320109"/>
                      <a:ext cx="443912" cy="425811"/>
                      <a:chOff x="12909684" y="1276143"/>
                      <a:chExt cx="443912" cy="425811"/>
                    </a:xfrm>
                  </p:grpSpPr>
                  <p:sp>
                    <p:nvSpPr>
                      <p:cNvPr id="95" name="Rechthoek 94">
                        <a:extLst>
                          <a:ext uri="{FF2B5EF4-FFF2-40B4-BE49-F238E27FC236}">
                            <a16:creationId xmlns:a16="http://schemas.microsoft.com/office/drawing/2014/main" id="{28ADDDA0-C139-446E-BB71-9D72F5D324AF}"/>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6" name="Rechthoek 95">
                        <a:extLst>
                          <a:ext uri="{FF2B5EF4-FFF2-40B4-BE49-F238E27FC236}">
                            <a16:creationId xmlns:a16="http://schemas.microsoft.com/office/drawing/2014/main" id="{5B0B562E-B5BD-495C-B6D5-6BE8457B0EE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7" name="Ovaal 96">
                        <a:extLst>
                          <a:ext uri="{FF2B5EF4-FFF2-40B4-BE49-F238E27FC236}">
                            <a16:creationId xmlns:a16="http://schemas.microsoft.com/office/drawing/2014/main" id="{6B145992-1B9F-4611-9F67-7234604C327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93" name="Afbeelding 92">
                      <a:extLst>
                        <a:ext uri="{FF2B5EF4-FFF2-40B4-BE49-F238E27FC236}">
                          <a16:creationId xmlns:a16="http://schemas.microsoft.com/office/drawing/2014/main" id="{26279C79-26BD-4038-94C4-9D96EF01F7F5}"/>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2"/>
                      <a:ext cx="173367" cy="140220"/>
                    </a:xfrm>
                    <a:prstGeom prst="rect">
                      <a:avLst/>
                    </a:prstGeom>
                  </p:spPr>
                </p:pic>
                <p:pic>
                  <p:nvPicPr>
                    <p:cNvPr id="94" name="Afbeelding 93">
                      <a:extLst>
                        <a:ext uri="{FF2B5EF4-FFF2-40B4-BE49-F238E27FC236}">
                          <a16:creationId xmlns:a16="http://schemas.microsoft.com/office/drawing/2014/main" id="{EDF0FFBD-302D-490C-987A-E145A7E7FD4A}"/>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86" name="Groep 85">
                    <a:extLst>
                      <a:ext uri="{FF2B5EF4-FFF2-40B4-BE49-F238E27FC236}">
                        <a16:creationId xmlns:a16="http://schemas.microsoft.com/office/drawing/2014/main" id="{954753E0-F15E-4F19-B00C-88F700A593B5}"/>
                      </a:ext>
                    </a:extLst>
                  </p:cNvPr>
                  <p:cNvGrpSpPr/>
                  <p:nvPr userDrawn="1"/>
                </p:nvGrpSpPr>
                <p:grpSpPr>
                  <a:xfrm>
                    <a:off x="13103513" y="3705268"/>
                    <a:ext cx="145820" cy="146462"/>
                    <a:chOff x="13096169" y="3602278"/>
                    <a:chExt cx="145820" cy="146462"/>
                  </a:xfrm>
                </p:grpSpPr>
                <p:sp>
                  <p:nvSpPr>
                    <p:cNvPr id="90" name="Rechthoek 89">
                      <a:extLst>
                        <a:ext uri="{FF2B5EF4-FFF2-40B4-BE49-F238E27FC236}">
                          <a16:creationId xmlns:a16="http://schemas.microsoft.com/office/drawing/2014/main" id="{948A4634-585C-4560-A133-F592DAD65DF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1" name="Rechthoek 90">
                      <a:extLst>
                        <a:ext uri="{FF2B5EF4-FFF2-40B4-BE49-F238E27FC236}">
                          <a16:creationId xmlns:a16="http://schemas.microsoft.com/office/drawing/2014/main" id="{F85A5D89-CB53-47E2-B6E5-191D735EBAA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87" name="Groep 86">
                    <a:extLst>
                      <a:ext uri="{FF2B5EF4-FFF2-40B4-BE49-F238E27FC236}">
                        <a16:creationId xmlns:a16="http://schemas.microsoft.com/office/drawing/2014/main" id="{2BE5B6AB-CF3B-44DB-BE7A-8E8AB62E1DFF}"/>
                      </a:ext>
                    </a:extLst>
                  </p:cNvPr>
                  <p:cNvGrpSpPr/>
                  <p:nvPr userDrawn="1"/>
                </p:nvGrpSpPr>
                <p:grpSpPr>
                  <a:xfrm rot="10800000">
                    <a:off x="13061402" y="3665637"/>
                    <a:ext cx="145820" cy="146462"/>
                    <a:chOff x="13096169" y="3602278"/>
                    <a:chExt cx="145820" cy="146462"/>
                  </a:xfrm>
                </p:grpSpPr>
                <p:sp>
                  <p:nvSpPr>
                    <p:cNvPr id="88" name="Rechthoek 87">
                      <a:extLst>
                        <a:ext uri="{FF2B5EF4-FFF2-40B4-BE49-F238E27FC236}">
                          <a16:creationId xmlns:a16="http://schemas.microsoft.com/office/drawing/2014/main" id="{ED39862B-BC07-490F-98E8-B68E5564824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89" name="Rechthoek 88">
                      <a:extLst>
                        <a:ext uri="{FF2B5EF4-FFF2-40B4-BE49-F238E27FC236}">
                          <a16:creationId xmlns:a16="http://schemas.microsoft.com/office/drawing/2014/main" id="{9876DB3F-3F00-4E80-A795-CEFF250A77A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83" name="Rechthoek 82">
                  <a:extLst>
                    <a:ext uri="{FF2B5EF4-FFF2-40B4-BE49-F238E27FC236}">
                      <a16:creationId xmlns:a16="http://schemas.microsoft.com/office/drawing/2014/main" id="{CF9CA65D-71F5-47C5-BA07-975DD8C39326}"/>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84" name="Gelijkbenige driehoek 83">
                  <a:extLst>
                    <a:ext uri="{FF2B5EF4-FFF2-40B4-BE49-F238E27FC236}">
                      <a16:creationId xmlns:a16="http://schemas.microsoft.com/office/drawing/2014/main" id="{925AED8E-22EE-430D-8B55-0241DFD5828A}"/>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64" name="Groep 63">
                <a:extLst>
                  <a:ext uri="{FF2B5EF4-FFF2-40B4-BE49-F238E27FC236}">
                    <a16:creationId xmlns:a16="http://schemas.microsoft.com/office/drawing/2014/main" id="{A633C47C-1009-438C-9A30-2250D5771BC7}"/>
                  </a:ext>
                </a:extLst>
              </p:cNvPr>
              <p:cNvGrpSpPr/>
              <p:nvPr userDrawn="1"/>
            </p:nvGrpSpPr>
            <p:grpSpPr>
              <a:xfrm>
                <a:off x="-3314821" y="2981448"/>
                <a:ext cx="1558053" cy="563933"/>
                <a:chOff x="-3314821" y="2981448"/>
                <a:chExt cx="1558053" cy="563933"/>
              </a:xfrm>
            </p:grpSpPr>
            <p:sp>
              <p:nvSpPr>
                <p:cNvPr id="68" name="Rechthoek 67">
                  <a:extLst>
                    <a:ext uri="{FF2B5EF4-FFF2-40B4-BE49-F238E27FC236}">
                      <a16:creationId xmlns:a16="http://schemas.microsoft.com/office/drawing/2014/main" id="{A77CD097-1A25-4EF3-991A-3A1ED3F23E74}"/>
                    </a:ext>
                  </a:extLst>
                </p:cNvPr>
                <p:cNvSpPr/>
                <p:nvPr userDrawn="1"/>
              </p:nvSpPr>
              <p:spPr>
                <a:xfrm>
                  <a:off x="-3314821" y="2981448"/>
                  <a:ext cx="1558053"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69" name="Rechthoek 68">
                  <a:extLst>
                    <a:ext uri="{FF2B5EF4-FFF2-40B4-BE49-F238E27FC236}">
                      <a16:creationId xmlns:a16="http://schemas.microsoft.com/office/drawing/2014/main" id="{90902D1B-93F8-46CF-8E53-5F6975D54078}"/>
                    </a:ext>
                  </a:extLst>
                </p:cNvPr>
                <p:cNvSpPr/>
                <p:nvPr userDrawn="1"/>
              </p:nvSpPr>
              <p:spPr>
                <a:xfrm>
                  <a:off x="-3304719" y="3235173"/>
                  <a:ext cx="15403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70" name="Tekstvak 69">
                  <a:extLst>
                    <a:ext uri="{FF2B5EF4-FFF2-40B4-BE49-F238E27FC236}">
                      <a16:creationId xmlns:a16="http://schemas.microsoft.com/office/drawing/2014/main" id="{EBA8BCE1-C6DF-4C1F-999B-19566F2E617C}"/>
                    </a:ext>
                  </a:extLst>
                </p:cNvPr>
                <p:cNvSpPr txBox="1"/>
                <p:nvPr userDrawn="1"/>
              </p:nvSpPr>
              <p:spPr>
                <a:xfrm>
                  <a:off x="-3069820" y="3038892"/>
                  <a:ext cx="1089248"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Naar voorgrond</a:t>
                  </a:r>
                </a:p>
              </p:txBody>
            </p:sp>
            <p:sp>
              <p:nvSpPr>
                <p:cNvPr id="71" name="Tekstvak 70">
                  <a:extLst>
                    <a:ext uri="{FF2B5EF4-FFF2-40B4-BE49-F238E27FC236}">
                      <a16:creationId xmlns:a16="http://schemas.microsoft.com/office/drawing/2014/main" id="{7750EBC4-0B45-49A6-98D9-9CEFF8ACA08A}"/>
                    </a:ext>
                  </a:extLst>
                </p:cNvPr>
                <p:cNvSpPr txBox="1"/>
                <p:nvPr userDrawn="1"/>
              </p:nvSpPr>
              <p:spPr>
                <a:xfrm>
                  <a:off x="-3069820" y="3295269"/>
                  <a:ext cx="109851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Naar achtergrond</a:t>
                  </a:r>
                </a:p>
              </p:txBody>
            </p:sp>
            <p:sp>
              <p:nvSpPr>
                <p:cNvPr id="72" name="Vrije vorm: vorm 71">
                  <a:extLst>
                    <a:ext uri="{FF2B5EF4-FFF2-40B4-BE49-F238E27FC236}">
                      <a16:creationId xmlns:a16="http://schemas.microsoft.com/office/drawing/2014/main" id="{55B6F338-5C9F-43B2-AB24-B92FA6162002}"/>
                    </a:ext>
                  </a:extLst>
                </p:cNvPr>
                <p:cNvSpPr/>
                <p:nvPr userDrawn="1"/>
              </p:nvSpPr>
              <p:spPr>
                <a:xfrm>
                  <a:off x="-2051274" y="3365381"/>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73" name="Gelijkbenige driehoek 72">
                  <a:extLst>
                    <a:ext uri="{FF2B5EF4-FFF2-40B4-BE49-F238E27FC236}">
                      <a16:creationId xmlns:a16="http://schemas.microsoft.com/office/drawing/2014/main" id="{B5DAB48F-2795-48AA-94BE-8BE7927C0CF6}"/>
                    </a:ext>
                  </a:extLst>
                </p:cNvPr>
                <p:cNvSpPr/>
                <p:nvPr userDrawn="1"/>
              </p:nvSpPr>
              <p:spPr>
                <a:xfrm rot="5400000">
                  <a:off x="-1900674" y="3332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74" name="Groep 73">
                  <a:extLst>
                    <a:ext uri="{FF2B5EF4-FFF2-40B4-BE49-F238E27FC236}">
                      <a16:creationId xmlns:a16="http://schemas.microsoft.com/office/drawing/2014/main" id="{7A207922-81BE-4BAB-8C7A-AF1B14A3A89D}"/>
                    </a:ext>
                  </a:extLst>
                </p:cNvPr>
                <p:cNvGrpSpPr/>
                <p:nvPr userDrawn="1"/>
              </p:nvGrpSpPr>
              <p:grpSpPr>
                <a:xfrm>
                  <a:off x="-3257052" y="3032066"/>
                  <a:ext cx="182309" cy="163794"/>
                  <a:chOff x="12832541" y="3162395"/>
                  <a:chExt cx="219532" cy="197236"/>
                </a:xfrm>
              </p:grpSpPr>
              <p:sp>
                <p:nvSpPr>
                  <p:cNvPr id="79" name="Rechthoek 78">
                    <a:extLst>
                      <a:ext uri="{FF2B5EF4-FFF2-40B4-BE49-F238E27FC236}">
                        <a16:creationId xmlns:a16="http://schemas.microsoft.com/office/drawing/2014/main" id="{EAF739ED-30B1-4355-95B4-B65EF2C760BB}"/>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80" name="Rechthoek 79">
                    <a:extLst>
                      <a:ext uri="{FF2B5EF4-FFF2-40B4-BE49-F238E27FC236}">
                        <a16:creationId xmlns:a16="http://schemas.microsoft.com/office/drawing/2014/main" id="{CCEF469C-A501-455C-95B2-3277A4C913BE}"/>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81" name="Rechthoek 80">
                    <a:extLst>
                      <a:ext uri="{FF2B5EF4-FFF2-40B4-BE49-F238E27FC236}">
                        <a16:creationId xmlns:a16="http://schemas.microsoft.com/office/drawing/2014/main" id="{0079302A-7947-4ED9-90A8-C4247A4D5BE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nvGrpSpPr>
                <p:cNvPr id="75" name="Groep 74">
                  <a:extLst>
                    <a:ext uri="{FF2B5EF4-FFF2-40B4-BE49-F238E27FC236}">
                      <a16:creationId xmlns:a16="http://schemas.microsoft.com/office/drawing/2014/main" id="{D66D6F33-69D5-4F75-A744-35846C4F0E8B}"/>
                    </a:ext>
                  </a:extLst>
                </p:cNvPr>
                <p:cNvGrpSpPr/>
                <p:nvPr userDrawn="1"/>
              </p:nvGrpSpPr>
              <p:grpSpPr>
                <a:xfrm>
                  <a:off x="-3257053" y="3276580"/>
                  <a:ext cx="182309" cy="163794"/>
                  <a:chOff x="12832541" y="3162395"/>
                  <a:chExt cx="219532" cy="197236"/>
                </a:xfrm>
              </p:grpSpPr>
              <p:sp>
                <p:nvSpPr>
                  <p:cNvPr id="76" name="Rechthoek 75">
                    <a:extLst>
                      <a:ext uri="{FF2B5EF4-FFF2-40B4-BE49-F238E27FC236}">
                        <a16:creationId xmlns:a16="http://schemas.microsoft.com/office/drawing/2014/main" id="{434FA878-D5C3-4C69-85FB-6EA69BC1D05F}"/>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77" name="Rechthoek 76">
                    <a:extLst>
                      <a:ext uri="{FF2B5EF4-FFF2-40B4-BE49-F238E27FC236}">
                        <a16:creationId xmlns:a16="http://schemas.microsoft.com/office/drawing/2014/main" id="{652C7312-A479-4D08-BE56-A88095307761}"/>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78" name="Rechthoek 77">
                    <a:extLst>
                      <a:ext uri="{FF2B5EF4-FFF2-40B4-BE49-F238E27FC236}">
                        <a16:creationId xmlns:a16="http://schemas.microsoft.com/office/drawing/2014/main" id="{010E3E63-9CF4-4C91-9561-74FDB7791EA2}"/>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nvGrpSpPr>
              <p:cNvPr id="65" name="ICOON_info">
                <a:extLst>
                  <a:ext uri="{FF2B5EF4-FFF2-40B4-BE49-F238E27FC236}">
                    <a16:creationId xmlns:a16="http://schemas.microsoft.com/office/drawing/2014/main" id="{A30F218F-5028-4093-A7CC-826208610E36}"/>
                  </a:ext>
                </a:extLst>
              </p:cNvPr>
              <p:cNvGrpSpPr/>
              <p:nvPr userDrawn="1"/>
            </p:nvGrpSpPr>
            <p:grpSpPr>
              <a:xfrm>
                <a:off x="-376736" y="5498637"/>
                <a:ext cx="283685" cy="283685"/>
                <a:chOff x="-510741" y="5913713"/>
                <a:chExt cx="267555" cy="267555"/>
              </a:xfrm>
            </p:grpSpPr>
            <p:sp>
              <p:nvSpPr>
                <p:cNvPr id="66" name="Ovaal 65">
                  <a:extLst>
                    <a:ext uri="{FF2B5EF4-FFF2-40B4-BE49-F238E27FC236}">
                      <a16:creationId xmlns:a16="http://schemas.microsoft.com/office/drawing/2014/main" id="{8F63B31A-D71F-4D83-814E-9D352CD1E9F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67" name="Graphic 163" descr="Informatie">
                  <a:extLst>
                    <a:ext uri="{FF2B5EF4-FFF2-40B4-BE49-F238E27FC236}">
                      <a16:creationId xmlns:a16="http://schemas.microsoft.com/office/drawing/2014/main" id="{A46FF6CB-15C4-4DDE-884F-B919FA58EE3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sp>
        <p:nvSpPr>
          <p:cNvPr id="107" name="Rechthoek 106">
            <a:extLst>
              <a:ext uri="{FF2B5EF4-FFF2-40B4-BE49-F238E27FC236}">
                <a16:creationId xmlns:a16="http://schemas.microsoft.com/office/drawing/2014/main" id="{EACAFA3E-FA8A-4960-99AE-5CCD75348282}"/>
              </a:ext>
            </a:extLst>
          </p:cNvPr>
          <p:cNvSpPr/>
          <p:nvPr userDrawn="1"/>
        </p:nvSpPr>
        <p:spPr>
          <a:xfrm>
            <a:off x="-6397338" y="-1"/>
            <a:ext cx="2507001" cy="112335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Let op!</a:t>
            </a:r>
          </a:p>
        </p:txBody>
      </p:sp>
      <p:sp>
        <p:nvSpPr>
          <p:cNvPr id="108" name="Rechthoek 107">
            <a:extLst>
              <a:ext uri="{FF2B5EF4-FFF2-40B4-BE49-F238E27FC236}">
                <a16:creationId xmlns:a16="http://schemas.microsoft.com/office/drawing/2014/main" id="{17460F03-4EE8-4133-A415-57EF618D8713}"/>
              </a:ext>
            </a:extLst>
          </p:cNvPr>
          <p:cNvSpPr/>
          <p:nvPr userDrawn="1"/>
        </p:nvSpPr>
        <p:spPr>
          <a:xfrm>
            <a:off x="-6225534" y="465324"/>
            <a:ext cx="2187560" cy="52527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Kies bij de keuze van de afbeelding voor een goed contrast, zodat de tekst op de foto leesbaar blijft.</a:t>
            </a:r>
          </a:p>
        </p:txBody>
      </p:sp>
    </p:spTree>
    <p:extLst>
      <p:ext uri="{BB962C8B-B14F-4D97-AF65-F5344CB8AC3E}">
        <p14:creationId xmlns:p14="http://schemas.microsoft.com/office/powerpoint/2010/main" val="81000586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0% AFBEELDING">
    <p:spTree>
      <p:nvGrpSpPr>
        <p:cNvPr id="1" name=""/>
        <p:cNvGrpSpPr/>
        <p:nvPr/>
      </p:nvGrpSpPr>
      <p:grpSpPr>
        <a:xfrm>
          <a:off x="0" y="0"/>
          <a:ext cx="0" cy="0"/>
          <a:chOff x="0" y="0"/>
          <a:chExt cx="0" cy="0"/>
        </a:xfrm>
      </p:grpSpPr>
      <p:sp>
        <p:nvSpPr>
          <p:cNvPr id="17" name="Tijdelijke aanduiding voor afbeelding 16">
            <a:extLst>
              <a:ext uri="{FF2B5EF4-FFF2-40B4-BE49-F238E27FC236}">
                <a16:creationId xmlns:a16="http://schemas.microsoft.com/office/drawing/2014/main" id="{34EE03AE-CD13-42C5-B28F-9FD03DEF7A75}"/>
              </a:ext>
            </a:extLst>
          </p:cNvPr>
          <p:cNvSpPr>
            <a:spLocks noGrp="1"/>
          </p:cNvSpPr>
          <p:nvPr>
            <p:ph type="pic" sz="quarter" idx="13" hasCustomPrompt="1"/>
          </p:nvPr>
        </p:nvSpPr>
        <p:spPr>
          <a:xfrm>
            <a:off x="0" y="0"/>
            <a:ext cx="12192001" cy="6857998"/>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8" name="Rechthoek: afgeronde hoeken 7">
            <a:extLst>
              <a:ext uri="{FF2B5EF4-FFF2-40B4-BE49-F238E27FC236}">
                <a16:creationId xmlns:a16="http://schemas.microsoft.com/office/drawing/2014/main" id="{BFB955E8-A081-433B-9631-83553073A6FB}"/>
              </a:ext>
            </a:extLst>
          </p:cNvPr>
          <p:cNvSpPr/>
          <p:nvPr userDrawn="1"/>
        </p:nvSpPr>
        <p:spPr>
          <a:xfrm>
            <a:off x="0" y="-429492"/>
            <a:ext cx="3070392"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100% AFBEEELDING</a:t>
            </a:r>
          </a:p>
        </p:txBody>
      </p:sp>
      <p:sp>
        <p:nvSpPr>
          <p:cNvPr id="10" name="Tijdelijke aanduiding voor tekst 9">
            <a:extLst>
              <a:ext uri="{FF2B5EF4-FFF2-40B4-BE49-F238E27FC236}">
                <a16:creationId xmlns:a16="http://schemas.microsoft.com/office/drawing/2014/main" id="{C9FBD1D7-F748-4BB2-AFE1-B3CD56F6A8D5}"/>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grpSp>
        <p:nvGrpSpPr>
          <p:cNvPr id="78" name="INSTRUCTIE">
            <a:extLst>
              <a:ext uri="{FF2B5EF4-FFF2-40B4-BE49-F238E27FC236}">
                <a16:creationId xmlns:a16="http://schemas.microsoft.com/office/drawing/2014/main" id="{E7300668-BABE-4EF3-9A12-30ABD06D9911}"/>
              </a:ext>
            </a:extLst>
          </p:cNvPr>
          <p:cNvGrpSpPr/>
          <p:nvPr userDrawn="1"/>
        </p:nvGrpSpPr>
        <p:grpSpPr>
          <a:xfrm>
            <a:off x="-3786437" y="0"/>
            <a:ext cx="3693386" cy="6452863"/>
            <a:chOff x="-3786437" y="0"/>
            <a:chExt cx="3693386" cy="6452863"/>
          </a:xfrm>
        </p:grpSpPr>
        <p:sp>
          <p:nvSpPr>
            <p:cNvPr id="79" name="Rechthoek 78">
              <a:extLst>
                <a:ext uri="{FF2B5EF4-FFF2-40B4-BE49-F238E27FC236}">
                  <a16:creationId xmlns:a16="http://schemas.microsoft.com/office/drawing/2014/main" id="{E8BCEE4E-9377-4FA6-860A-FE33308D1455}"/>
                </a:ext>
              </a:extLst>
            </p:cNvPr>
            <p:cNvSpPr/>
            <p:nvPr userDrawn="1"/>
          </p:nvSpPr>
          <p:spPr>
            <a:xfrm>
              <a:off x="-3786437" y="562486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grpSp>
          <p:nvGrpSpPr>
            <p:cNvPr id="80" name="INSTRUCTIE">
              <a:extLst>
                <a:ext uri="{FF2B5EF4-FFF2-40B4-BE49-F238E27FC236}">
                  <a16:creationId xmlns:a16="http://schemas.microsoft.com/office/drawing/2014/main" id="{78778950-86E3-4B7B-8D80-17D3672AFF5F}"/>
                </a:ext>
              </a:extLst>
            </p:cNvPr>
            <p:cNvGrpSpPr/>
            <p:nvPr userDrawn="1"/>
          </p:nvGrpSpPr>
          <p:grpSpPr>
            <a:xfrm>
              <a:off x="-3786165" y="0"/>
              <a:ext cx="3693114" cy="5782322"/>
              <a:chOff x="-3786165" y="0"/>
              <a:chExt cx="3693114" cy="5782322"/>
            </a:xfrm>
          </p:grpSpPr>
          <p:sp>
            <p:nvSpPr>
              <p:cNvPr id="81" name="Rechthoek 80">
                <a:extLst>
                  <a:ext uri="{FF2B5EF4-FFF2-40B4-BE49-F238E27FC236}">
                    <a16:creationId xmlns:a16="http://schemas.microsoft.com/office/drawing/2014/main" id="{5D2ECE53-F269-49F4-8045-819667456A8C}"/>
                  </a:ext>
                </a:extLst>
              </p:cNvPr>
              <p:cNvSpPr/>
              <p:nvPr userDrawn="1"/>
            </p:nvSpPr>
            <p:spPr>
              <a:xfrm>
                <a:off x="-3786165" y="0"/>
                <a:ext cx="3593091" cy="5624863"/>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82" name="Ovaal 81">
                <a:extLst>
                  <a:ext uri="{FF2B5EF4-FFF2-40B4-BE49-F238E27FC236}">
                    <a16:creationId xmlns:a16="http://schemas.microsoft.com/office/drawing/2014/main" id="{ED5460DD-6A43-4EB2-A006-9768BE103AA1}"/>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3" name="Rechthoek 82">
                <a:extLst>
                  <a:ext uri="{FF2B5EF4-FFF2-40B4-BE49-F238E27FC236}">
                    <a16:creationId xmlns:a16="http://schemas.microsoft.com/office/drawing/2014/main" id="{E979F2AC-6320-4DE8-A2F8-1B3EDE0467A8}"/>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4" name="Groep 83">
                <a:extLst>
                  <a:ext uri="{FF2B5EF4-FFF2-40B4-BE49-F238E27FC236}">
                    <a16:creationId xmlns:a16="http://schemas.microsoft.com/office/drawing/2014/main" id="{22187056-999F-4D4D-BCB3-7CEC6571ED7E}"/>
                  </a:ext>
                </a:extLst>
              </p:cNvPr>
              <p:cNvGrpSpPr/>
              <p:nvPr userDrawn="1"/>
            </p:nvGrpSpPr>
            <p:grpSpPr>
              <a:xfrm>
                <a:off x="-3316179" y="1231351"/>
                <a:ext cx="294789" cy="318834"/>
                <a:chOff x="14466489" y="1001522"/>
                <a:chExt cx="290627" cy="314333"/>
              </a:xfrm>
            </p:grpSpPr>
            <p:sp>
              <p:nvSpPr>
                <p:cNvPr id="130" name="Rechthoek 129">
                  <a:extLst>
                    <a:ext uri="{FF2B5EF4-FFF2-40B4-BE49-F238E27FC236}">
                      <a16:creationId xmlns:a16="http://schemas.microsoft.com/office/drawing/2014/main" id="{820C98AA-C51D-464C-A2AB-97F80B1038CB}"/>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31" name="Ovaal 130">
                  <a:extLst>
                    <a:ext uri="{FF2B5EF4-FFF2-40B4-BE49-F238E27FC236}">
                      <a16:creationId xmlns:a16="http://schemas.microsoft.com/office/drawing/2014/main" id="{D4F9E080-3542-41FF-9F73-E4131712DA13}"/>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32" name="Vrije vorm: vorm 131">
                  <a:extLst>
                    <a:ext uri="{FF2B5EF4-FFF2-40B4-BE49-F238E27FC236}">
                      <a16:creationId xmlns:a16="http://schemas.microsoft.com/office/drawing/2014/main" id="{31F14B85-84B3-49A3-A491-7785B65563B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133" name="Rechthoek: afgeronde hoeken 132">
                  <a:extLst>
                    <a:ext uri="{FF2B5EF4-FFF2-40B4-BE49-F238E27FC236}">
                      <a16:creationId xmlns:a16="http://schemas.microsoft.com/office/drawing/2014/main" id="{C0835E2D-DA99-4DDB-8906-C83C8439775B}"/>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134" name="Rechte verbindingslijn 133">
                  <a:extLst>
                    <a:ext uri="{FF2B5EF4-FFF2-40B4-BE49-F238E27FC236}">
                      <a16:creationId xmlns:a16="http://schemas.microsoft.com/office/drawing/2014/main" id="{4DA1419E-7098-4D20-94A2-278EB46C153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5" name="Rechte verbindingslijn 134">
                  <a:extLst>
                    <a:ext uri="{FF2B5EF4-FFF2-40B4-BE49-F238E27FC236}">
                      <a16:creationId xmlns:a16="http://schemas.microsoft.com/office/drawing/2014/main" id="{F0AF1EE2-5496-4A22-8C44-9AE7A1B340CE}"/>
                    </a:ext>
                  </a:extLst>
                </p:cNvPr>
                <p:cNvCxnSpPr>
                  <a:cxnSpLocks/>
                  <a:stCxn id="13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5" name="Ovaal 84">
                <a:extLst>
                  <a:ext uri="{FF2B5EF4-FFF2-40B4-BE49-F238E27FC236}">
                    <a16:creationId xmlns:a16="http://schemas.microsoft.com/office/drawing/2014/main" id="{8007F987-54C2-490A-8CE8-0B35CBAAF598}"/>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6" name="Rechthoek 85">
                <a:extLst>
                  <a:ext uri="{FF2B5EF4-FFF2-40B4-BE49-F238E27FC236}">
                    <a16:creationId xmlns:a16="http://schemas.microsoft.com/office/drawing/2014/main" id="{65557D5D-64CF-4A8A-BA59-95044E7D740A}"/>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7" name="Groep 86">
                <a:extLst>
                  <a:ext uri="{FF2B5EF4-FFF2-40B4-BE49-F238E27FC236}">
                    <a16:creationId xmlns:a16="http://schemas.microsoft.com/office/drawing/2014/main" id="{FB9B40FF-D18F-4E7B-9DF4-CE925E0F66DF}"/>
                  </a:ext>
                </a:extLst>
              </p:cNvPr>
              <p:cNvGrpSpPr/>
              <p:nvPr userDrawn="1"/>
            </p:nvGrpSpPr>
            <p:grpSpPr>
              <a:xfrm>
                <a:off x="-3311319" y="2164285"/>
                <a:ext cx="825500" cy="209550"/>
                <a:chOff x="13504624" y="2482850"/>
                <a:chExt cx="825500" cy="209550"/>
              </a:xfrm>
            </p:grpSpPr>
            <p:sp>
              <p:nvSpPr>
                <p:cNvPr id="127" name="Rechthoek 126">
                  <a:extLst>
                    <a:ext uri="{FF2B5EF4-FFF2-40B4-BE49-F238E27FC236}">
                      <a16:creationId xmlns:a16="http://schemas.microsoft.com/office/drawing/2014/main" id="{33D40313-67F1-4DFC-933A-8ABC1757142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128" name="Rechte verbindingslijn 127">
                  <a:extLst>
                    <a:ext uri="{FF2B5EF4-FFF2-40B4-BE49-F238E27FC236}">
                      <a16:creationId xmlns:a16="http://schemas.microsoft.com/office/drawing/2014/main" id="{1A5C9064-F9C9-4832-B4AA-65C4264AC39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29" name="Gelijkbenige driehoek 128">
                  <a:extLst>
                    <a:ext uri="{FF2B5EF4-FFF2-40B4-BE49-F238E27FC236}">
                      <a16:creationId xmlns:a16="http://schemas.microsoft.com/office/drawing/2014/main" id="{7439E554-07EC-470D-8549-38202B34F3C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88" name="Ovaal 87">
                <a:extLst>
                  <a:ext uri="{FF2B5EF4-FFF2-40B4-BE49-F238E27FC236}">
                    <a16:creationId xmlns:a16="http://schemas.microsoft.com/office/drawing/2014/main" id="{D7046D54-0992-40E3-A348-438A34AF904F}"/>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9" name="Rechthoek 88">
                <a:extLst>
                  <a:ext uri="{FF2B5EF4-FFF2-40B4-BE49-F238E27FC236}">
                    <a16:creationId xmlns:a16="http://schemas.microsoft.com/office/drawing/2014/main" id="{4F890C0A-1ADE-4765-86C9-BA6C7D31830D}"/>
                  </a:ext>
                </a:extLst>
              </p:cNvPr>
              <p:cNvSpPr/>
              <p:nvPr userDrawn="1"/>
            </p:nvSpPr>
            <p:spPr>
              <a:xfrm>
                <a:off x="-3319415" y="2553360"/>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Klik met de rechter muisknop op de afbeelding en kies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‘Naar achtergrond’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90" name="Ovaal 89">
                <a:extLst>
                  <a:ext uri="{FF2B5EF4-FFF2-40B4-BE49-F238E27FC236}">
                    <a16:creationId xmlns:a16="http://schemas.microsoft.com/office/drawing/2014/main" id="{B0D667B9-E79A-4F13-8587-EA0635F680B8}"/>
                  </a:ext>
                </a:extLst>
              </p:cNvPr>
              <p:cNvSpPr/>
              <p:nvPr userDrawn="1"/>
            </p:nvSpPr>
            <p:spPr>
              <a:xfrm>
                <a:off x="-3603587" y="3744237"/>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1" name="Rechthoek 90">
                <a:extLst>
                  <a:ext uri="{FF2B5EF4-FFF2-40B4-BE49-F238E27FC236}">
                    <a16:creationId xmlns:a16="http://schemas.microsoft.com/office/drawing/2014/main" id="{8246D84B-531C-4937-9061-C22D3C6257CF}"/>
                  </a:ext>
                </a:extLst>
              </p:cNvPr>
              <p:cNvSpPr/>
              <p:nvPr userDrawn="1"/>
            </p:nvSpPr>
            <p:spPr>
              <a:xfrm>
                <a:off x="-3319415" y="3744238"/>
                <a:ext cx="2944682"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92" name="Groep 91">
                <a:extLst>
                  <a:ext uri="{FF2B5EF4-FFF2-40B4-BE49-F238E27FC236}">
                    <a16:creationId xmlns:a16="http://schemas.microsoft.com/office/drawing/2014/main" id="{33DE33CD-EF8E-4705-9500-51D12F1B16DC}"/>
                  </a:ext>
                </a:extLst>
              </p:cNvPr>
              <p:cNvGrpSpPr/>
              <p:nvPr userDrawn="1"/>
            </p:nvGrpSpPr>
            <p:grpSpPr>
              <a:xfrm>
                <a:off x="-3408294" y="4834615"/>
                <a:ext cx="622283" cy="612919"/>
                <a:chOff x="12617641" y="3403239"/>
                <a:chExt cx="752963" cy="741634"/>
              </a:xfrm>
            </p:grpSpPr>
            <p:grpSp>
              <p:nvGrpSpPr>
                <p:cNvPr id="111" name="Groep 110">
                  <a:extLst>
                    <a:ext uri="{FF2B5EF4-FFF2-40B4-BE49-F238E27FC236}">
                      <a16:creationId xmlns:a16="http://schemas.microsoft.com/office/drawing/2014/main" id="{FBE34065-C16D-411F-B33B-92B6CC2F8E41}"/>
                    </a:ext>
                  </a:extLst>
                </p:cNvPr>
                <p:cNvGrpSpPr/>
                <p:nvPr userDrawn="1"/>
              </p:nvGrpSpPr>
              <p:grpSpPr>
                <a:xfrm>
                  <a:off x="12771550" y="3403239"/>
                  <a:ext cx="467156" cy="448491"/>
                  <a:chOff x="12782177" y="3403239"/>
                  <a:chExt cx="467156" cy="448491"/>
                </a:xfrm>
              </p:grpSpPr>
              <p:grpSp>
                <p:nvGrpSpPr>
                  <p:cNvPr id="114" name="Groep 113">
                    <a:extLst>
                      <a:ext uri="{FF2B5EF4-FFF2-40B4-BE49-F238E27FC236}">
                        <a16:creationId xmlns:a16="http://schemas.microsoft.com/office/drawing/2014/main" id="{635D0D83-8365-4129-B875-517D8B7CFE52}"/>
                      </a:ext>
                    </a:extLst>
                  </p:cNvPr>
                  <p:cNvGrpSpPr/>
                  <p:nvPr userDrawn="1"/>
                </p:nvGrpSpPr>
                <p:grpSpPr>
                  <a:xfrm>
                    <a:off x="12782177" y="3403239"/>
                    <a:ext cx="412972" cy="396132"/>
                    <a:chOff x="13554906" y="3320109"/>
                    <a:chExt cx="443912" cy="425811"/>
                  </a:xfrm>
                </p:grpSpPr>
                <p:grpSp>
                  <p:nvGrpSpPr>
                    <p:cNvPr id="121" name="Groep 120">
                      <a:extLst>
                        <a:ext uri="{FF2B5EF4-FFF2-40B4-BE49-F238E27FC236}">
                          <a16:creationId xmlns:a16="http://schemas.microsoft.com/office/drawing/2014/main" id="{908FCE34-4114-45B7-B7B1-CE1C48E8586A}"/>
                        </a:ext>
                      </a:extLst>
                    </p:cNvPr>
                    <p:cNvGrpSpPr/>
                    <p:nvPr userDrawn="1"/>
                  </p:nvGrpSpPr>
                  <p:grpSpPr>
                    <a:xfrm>
                      <a:off x="13554906" y="3320109"/>
                      <a:ext cx="443912" cy="425811"/>
                      <a:chOff x="12909684" y="1276143"/>
                      <a:chExt cx="443912" cy="425811"/>
                    </a:xfrm>
                  </p:grpSpPr>
                  <p:sp>
                    <p:nvSpPr>
                      <p:cNvPr id="124" name="Rechthoek 123">
                        <a:extLst>
                          <a:ext uri="{FF2B5EF4-FFF2-40B4-BE49-F238E27FC236}">
                            <a16:creationId xmlns:a16="http://schemas.microsoft.com/office/drawing/2014/main" id="{F4DBBD78-9A8E-4BF5-8F6A-5885759E62FA}"/>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5" name="Rechthoek 124">
                        <a:extLst>
                          <a:ext uri="{FF2B5EF4-FFF2-40B4-BE49-F238E27FC236}">
                            <a16:creationId xmlns:a16="http://schemas.microsoft.com/office/drawing/2014/main" id="{B544A8E8-444D-448B-9166-9179C48545A8}"/>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126" name="Ovaal 125">
                        <a:extLst>
                          <a:ext uri="{FF2B5EF4-FFF2-40B4-BE49-F238E27FC236}">
                            <a16:creationId xmlns:a16="http://schemas.microsoft.com/office/drawing/2014/main" id="{4D91E10D-07C7-4EC5-BDEF-A9B42E6067E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122" name="Afbeelding 121">
                      <a:extLst>
                        <a:ext uri="{FF2B5EF4-FFF2-40B4-BE49-F238E27FC236}">
                          <a16:creationId xmlns:a16="http://schemas.microsoft.com/office/drawing/2014/main" id="{7EE67F6E-F3E6-4BB3-85AB-2B039EA24454}"/>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2"/>
                      <a:ext cx="173367" cy="140220"/>
                    </a:xfrm>
                    <a:prstGeom prst="rect">
                      <a:avLst/>
                    </a:prstGeom>
                  </p:spPr>
                </p:pic>
                <p:pic>
                  <p:nvPicPr>
                    <p:cNvPr id="123" name="Afbeelding 122">
                      <a:extLst>
                        <a:ext uri="{FF2B5EF4-FFF2-40B4-BE49-F238E27FC236}">
                          <a16:creationId xmlns:a16="http://schemas.microsoft.com/office/drawing/2014/main" id="{DABADF5E-4BF1-4FBA-AE60-44305FCA1450}"/>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115" name="Groep 114">
                    <a:extLst>
                      <a:ext uri="{FF2B5EF4-FFF2-40B4-BE49-F238E27FC236}">
                        <a16:creationId xmlns:a16="http://schemas.microsoft.com/office/drawing/2014/main" id="{7BCA3084-29FA-4C73-BEB7-CB6C9129AA5F}"/>
                      </a:ext>
                    </a:extLst>
                  </p:cNvPr>
                  <p:cNvGrpSpPr/>
                  <p:nvPr userDrawn="1"/>
                </p:nvGrpSpPr>
                <p:grpSpPr>
                  <a:xfrm>
                    <a:off x="13103513" y="3705268"/>
                    <a:ext cx="145820" cy="146462"/>
                    <a:chOff x="13096169" y="3602278"/>
                    <a:chExt cx="145820" cy="146462"/>
                  </a:xfrm>
                </p:grpSpPr>
                <p:sp>
                  <p:nvSpPr>
                    <p:cNvPr id="119" name="Rechthoek 118">
                      <a:extLst>
                        <a:ext uri="{FF2B5EF4-FFF2-40B4-BE49-F238E27FC236}">
                          <a16:creationId xmlns:a16="http://schemas.microsoft.com/office/drawing/2014/main" id="{C2AAA274-4ECD-4D07-9D3E-C11B6D7BD04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20" name="Rechthoek 119">
                      <a:extLst>
                        <a:ext uri="{FF2B5EF4-FFF2-40B4-BE49-F238E27FC236}">
                          <a16:creationId xmlns:a16="http://schemas.microsoft.com/office/drawing/2014/main" id="{F153B895-5822-4EF6-B397-670B0AE1225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116" name="Groep 115">
                    <a:extLst>
                      <a:ext uri="{FF2B5EF4-FFF2-40B4-BE49-F238E27FC236}">
                        <a16:creationId xmlns:a16="http://schemas.microsoft.com/office/drawing/2014/main" id="{80A8E6A7-0ACC-44F1-BABA-70EC34966DAC}"/>
                      </a:ext>
                    </a:extLst>
                  </p:cNvPr>
                  <p:cNvGrpSpPr/>
                  <p:nvPr userDrawn="1"/>
                </p:nvGrpSpPr>
                <p:grpSpPr>
                  <a:xfrm rot="10800000">
                    <a:off x="13061402" y="3665637"/>
                    <a:ext cx="145820" cy="146462"/>
                    <a:chOff x="13096169" y="3602278"/>
                    <a:chExt cx="145820" cy="146462"/>
                  </a:xfrm>
                </p:grpSpPr>
                <p:sp>
                  <p:nvSpPr>
                    <p:cNvPr id="117" name="Rechthoek 116">
                      <a:extLst>
                        <a:ext uri="{FF2B5EF4-FFF2-40B4-BE49-F238E27FC236}">
                          <a16:creationId xmlns:a16="http://schemas.microsoft.com/office/drawing/2014/main" id="{E7D64877-67A8-437B-9122-92C5E2BE3A5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118" name="Rechthoek 117">
                      <a:extLst>
                        <a:ext uri="{FF2B5EF4-FFF2-40B4-BE49-F238E27FC236}">
                          <a16:creationId xmlns:a16="http://schemas.microsoft.com/office/drawing/2014/main" id="{8D8617CF-329F-42A1-8AC6-2E675D9E07B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112" name="Rechthoek 111">
                  <a:extLst>
                    <a:ext uri="{FF2B5EF4-FFF2-40B4-BE49-F238E27FC236}">
                      <a16:creationId xmlns:a16="http://schemas.microsoft.com/office/drawing/2014/main" id="{511BF109-4F14-41B2-863C-9F5A58B92500}"/>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113" name="Gelijkbenige driehoek 112">
                  <a:extLst>
                    <a:ext uri="{FF2B5EF4-FFF2-40B4-BE49-F238E27FC236}">
                      <a16:creationId xmlns:a16="http://schemas.microsoft.com/office/drawing/2014/main" id="{C60D5988-A0C7-4129-81B1-8FAFF1FC06AA}"/>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93" name="Groep 92">
                <a:extLst>
                  <a:ext uri="{FF2B5EF4-FFF2-40B4-BE49-F238E27FC236}">
                    <a16:creationId xmlns:a16="http://schemas.microsoft.com/office/drawing/2014/main" id="{472FF6DD-20D9-47DA-8411-EC07A287C1FA}"/>
                  </a:ext>
                </a:extLst>
              </p:cNvPr>
              <p:cNvGrpSpPr/>
              <p:nvPr userDrawn="1"/>
            </p:nvGrpSpPr>
            <p:grpSpPr>
              <a:xfrm>
                <a:off x="-3314821" y="2981448"/>
                <a:ext cx="1558053" cy="563933"/>
                <a:chOff x="-3314821" y="2981448"/>
                <a:chExt cx="1558053" cy="563933"/>
              </a:xfrm>
            </p:grpSpPr>
            <p:sp>
              <p:nvSpPr>
                <p:cNvPr id="97" name="Rechthoek 96">
                  <a:extLst>
                    <a:ext uri="{FF2B5EF4-FFF2-40B4-BE49-F238E27FC236}">
                      <a16:creationId xmlns:a16="http://schemas.microsoft.com/office/drawing/2014/main" id="{5FBF0202-D16E-4B54-9DA2-20651F4CC4A1}"/>
                    </a:ext>
                  </a:extLst>
                </p:cNvPr>
                <p:cNvSpPr/>
                <p:nvPr userDrawn="1"/>
              </p:nvSpPr>
              <p:spPr>
                <a:xfrm>
                  <a:off x="-3314821" y="2981448"/>
                  <a:ext cx="1558053"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98" name="Rechthoek 97">
                  <a:extLst>
                    <a:ext uri="{FF2B5EF4-FFF2-40B4-BE49-F238E27FC236}">
                      <a16:creationId xmlns:a16="http://schemas.microsoft.com/office/drawing/2014/main" id="{FBD347AB-2D49-462E-A71E-30F7DA13C372}"/>
                    </a:ext>
                  </a:extLst>
                </p:cNvPr>
                <p:cNvSpPr/>
                <p:nvPr userDrawn="1"/>
              </p:nvSpPr>
              <p:spPr>
                <a:xfrm>
                  <a:off x="-3304719" y="3235173"/>
                  <a:ext cx="15403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99" name="Tekstvak 98">
                  <a:extLst>
                    <a:ext uri="{FF2B5EF4-FFF2-40B4-BE49-F238E27FC236}">
                      <a16:creationId xmlns:a16="http://schemas.microsoft.com/office/drawing/2014/main" id="{D8A0A28B-1097-429C-8E56-1C507E844C99}"/>
                    </a:ext>
                  </a:extLst>
                </p:cNvPr>
                <p:cNvSpPr txBox="1"/>
                <p:nvPr userDrawn="1"/>
              </p:nvSpPr>
              <p:spPr>
                <a:xfrm>
                  <a:off x="-3069820" y="3038892"/>
                  <a:ext cx="1089248"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Naar voorgrond</a:t>
                  </a:r>
                </a:p>
              </p:txBody>
            </p:sp>
            <p:sp>
              <p:nvSpPr>
                <p:cNvPr id="100" name="Tekstvak 99">
                  <a:extLst>
                    <a:ext uri="{FF2B5EF4-FFF2-40B4-BE49-F238E27FC236}">
                      <a16:creationId xmlns:a16="http://schemas.microsoft.com/office/drawing/2014/main" id="{0C2E6D0F-523A-4AF8-9B69-8561FC7DB24D}"/>
                    </a:ext>
                  </a:extLst>
                </p:cNvPr>
                <p:cNvSpPr txBox="1"/>
                <p:nvPr userDrawn="1"/>
              </p:nvSpPr>
              <p:spPr>
                <a:xfrm>
                  <a:off x="-3069820" y="3295269"/>
                  <a:ext cx="109851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nl-NL" sz="900" b="0" kern="1200" noProof="0" dirty="0">
                      <a:solidFill>
                        <a:srgbClr val="211F26"/>
                      </a:solidFill>
                      <a:latin typeface="Calibri" panose="020F0502020204030204" pitchFamily="34" charset="0"/>
                      <a:ea typeface="+mn-ea"/>
                      <a:cs typeface="Calibri" panose="020F0502020204030204" pitchFamily="34" charset="0"/>
                    </a:rPr>
                    <a:t>Naar achtergrond</a:t>
                  </a:r>
                </a:p>
              </p:txBody>
            </p:sp>
            <p:sp>
              <p:nvSpPr>
                <p:cNvPr id="101" name="Vrije vorm: vorm 100">
                  <a:extLst>
                    <a:ext uri="{FF2B5EF4-FFF2-40B4-BE49-F238E27FC236}">
                      <a16:creationId xmlns:a16="http://schemas.microsoft.com/office/drawing/2014/main" id="{72CF7F63-2010-4C71-A298-6E70A5C2A128}"/>
                    </a:ext>
                  </a:extLst>
                </p:cNvPr>
                <p:cNvSpPr/>
                <p:nvPr userDrawn="1"/>
              </p:nvSpPr>
              <p:spPr>
                <a:xfrm>
                  <a:off x="-2051274" y="3365381"/>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102" name="Gelijkbenige driehoek 101">
                  <a:extLst>
                    <a:ext uri="{FF2B5EF4-FFF2-40B4-BE49-F238E27FC236}">
                      <a16:creationId xmlns:a16="http://schemas.microsoft.com/office/drawing/2014/main" id="{09E3E282-2204-4AAF-A08A-35D068089DE3}"/>
                    </a:ext>
                  </a:extLst>
                </p:cNvPr>
                <p:cNvSpPr/>
                <p:nvPr userDrawn="1"/>
              </p:nvSpPr>
              <p:spPr>
                <a:xfrm rot="5400000">
                  <a:off x="-1900674" y="3332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nvGrpSpPr>
                <p:cNvPr id="103" name="Groep 102">
                  <a:extLst>
                    <a:ext uri="{FF2B5EF4-FFF2-40B4-BE49-F238E27FC236}">
                      <a16:creationId xmlns:a16="http://schemas.microsoft.com/office/drawing/2014/main" id="{01CE405F-D1AA-4E40-9698-25DF964B8E16}"/>
                    </a:ext>
                  </a:extLst>
                </p:cNvPr>
                <p:cNvGrpSpPr/>
                <p:nvPr userDrawn="1"/>
              </p:nvGrpSpPr>
              <p:grpSpPr>
                <a:xfrm>
                  <a:off x="-3257052" y="3032066"/>
                  <a:ext cx="182309" cy="163794"/>
                  <a:chOff x="12832541" y="3162395"/>
                  <a:chExt cx="219532" cy="197236"/>
                </a:xfrm>
              </p:grpSpPr>
              <p:sp>
                <p:nvSpPr>
                  <p:cNvPr id="108" name="Rechthoek 107">
                    <a:extLst>
                      <a:ext uri="{FF2B5EF4-FFF2-40B4-BE49-F238E27FC236}">
                        <a16:creationId xmlns:a16="http://schemas.microsoft.com/office/drawing/2014/main" id="{E4F2361C-800F-4043-B685-5E5E2839E752}"/>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09" name="Rechthoek 108">
                    <a:extLst>
                      <a:ext uri="{FF2B5EF4-FFF2-40B4-BE49-F238E27FC236}">
                        <a16:creationId xmlns:a16="http://schemas.microsoft.com/office/drawing/2014/main" id="{7C1D604B-8717-4444-BA02-159FF7259CBA}"/>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10" name="Rechthoek 109">
                    <a:extLst>
                      <a:ext uri="{FF2B5EF4-FFF2-40B4-BE49-F238E27FC236}">
                        <a16:creationId xmlns:a16="http://schemas.microsoft.com/office/drawing/2014/main" id="{A94DEC2D-A39B-4807-A843-F6BBCAFBDA4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nvGrpSpPr>
                <p:cNvPr id="104" name="Groep 103">
                  <a:extLst>
                    <a:ext uri="{FF2B5EF4-FFF2-40B4-BE49-F238E27FC236}">
                      <a16:creationId xmlns:a16="http://schemas.microsoft.com/office/drawing/2014/main" id="{0405581F-2C5D-4519-8DC1-F4BBA2BE08F4}"/>
                    </a:ext>
                  </a:extLst>
                </p:cNvPr>
                <p:cNvGrpSpPr/>
                <p:nvPr userDrawn="1"/>
              </p:nvGrpSpPr>
              <p:grpSpPr>
                <a:xfrm>
                  <a:off x="-3257053" y="3276580"/>
                  <a:ext cx="182309" cy="163794"/>
                  <a:chOff x="12832541" y="3162395"/>
                  <a:chExt cx="219532" cy="197236"/>
                </a:xfrm>
              </p:grpSpPr>
              <p:sp>
                <p:nvSpPr>
                  <p:cNvPr id="105" name="Rechthoek 104">
                    <a:extLst>
                      <a:ext uri="{FF2B5EF4-FFF2-40B4-BE49-F238E27FC236}">
                        <a16:creationId xmlns:a16="http://schemas.microsoft.com/office/drawing/2014/main" id="{C2C5D3F2-DE8E-40A9-AEB6-D75984A4245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06" name="Rechthoek 105">
                    <a:extLst>
                      <a:ext uri="{FF2B5EF4-FFF2-40B4-BE49-F238E27FC236}">
                        <a16:creationId xmlns:a16="http://schemas.microsoft.com/office/drawing/2014/main" id="{0B3A8071-0689-4E2E-B6F8-391DD09FE0A3}"/>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sp>
                <p:nvSpPr>
                  <p:cNvPr id="107" name="Rechthoek 106">
                    <a:extLst>
                      <a:ext uri="{FF2B5EF4-FFF2-40B4-BE49-F238E27FC236}">
                        <a16:creationId xmlns:a16="http://schemas.microsoft.com/office/drawing/2014/main" id="{21CF1812-4D77-42B8-B062-B90287D9C2DF}"/>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400" noProof="0" dirty="0">
                      <a:solidFill>
                        <a:srgbClr val="211F26"/>
                      </a:solidFill>
                      <a:latin typeface="Calibri" panose="020F0502020204030204" pitchFamily="34" charset="0"/>
                      <a:cs typeface="Calibri" panose="020F0502020204030204" pitchFamily="34" charset="0"/>
                    </a:endParaRPr>
                  </a:p>
                </p:txBody>
              </p:sp>
            </p:grpSp>
          </p:grpSp>
          <p:grpSp>
            <p:nvGrpSpPr>
              <p:cNvPr id="94" name="ICOON_info">
                <a:extLst>
                  <a:ext uri="{FF2B5EF4-FFF2-40B4-BE49-F238E27FC236}">
                    <a16:creationId xmlns:a16="http://schemas.microsoft.com/office/drawing/2014/main" id="{7EBDBCD7-A054-4E7A-AE68-4CCB303CC075}"/>
                  </a:ext>
                </a:extLst>
              </p:cNvPr>
              <p:cNvGrpSpPr/>
              <p:nvPr userDrawn="1"/>
            </p:nvGrpSpPr>
            <p:grpSpPr>
              <a:xfrm>
                <a:off x="-376736" y="5498637"/>
                <a:ext cx="283685" cy="283685"/>
                <a:chOff x="-510741" y="5913713"/>
                <a:chExt cx="267555" cy="267555"/>
              </a:xfrm>
            </p:grpSpPr>
            <p:sp>
              <p:nvSpPr>
                <p:cNvPr id="95" name="Ovaal 94">
                  <a:extLst>
                    <a:ext uri="{FF2B5EF4-FFF2-40B4-BE49-F238E27FC236}">
                      <a16:creationId xmlns:a16="http://schemas.microsoft.com/office/drawing/2014/main" id="{5B924EAA-2BFA-41B9-857D-1964FFF7C62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96" name="Graphic 163" descr="Informatie">
                  <a:extLst>
                    <a:ext uri="{FF2B5EF4-FFF2-40B4-BE49-F238E27FC236}">
                      <a16:creationId xmlns:a16="http://schemas.microsoft.com/office/drawing/2014/main" id="{BD3A4D96-FA49-46F3-AF26-449B1A24336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65358172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x AFBEELDINGEN +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91338-B78F-4C9D-8081-A0FCD7101C99}"/>
              </a:ext>
            </a:extLst>
          </p:cNvPr>
          <p:cNvSpPr>
            <a:spLocks noGrp="1"/>
          </p:cNvSpPr>
          <p:nvPr>
            <p:ph type="title" hasCustomPrompt="1"/>
          </p:nvPr>
        </p:nvSpPr>
        <p:spPr>
          <a:xfrm>
            <a:off x="515937" y="714375"/>
            <a:ext cx="11160125" cy="877888"/>
          </a:xfrm>
        </p:spPr>
        <p:txBody>
          <a:bodyPr/>
          <a:lstStyle/>
          <a:p>
            <a:r>
              <a:rPr lang="nl-NL" noProof="0" dirty="0"/>
              <a:t>Plaats de titel van de dia hier</a:t>
            </a:r>
          </a:p>
        </p:txBody>
      </p:sp>
      <p:sp>
        <p:nvSpPr>
          <p:cNvPr id="8" name="Rechthoek: afgeronde hoeken 7">
            <a:extLst>
              <a:ext uri="{FF2B5EF4-FFF2-40B4-BE49-F238E27FC236}">
                <a16:creationId xmlns:a16="http://schemas.microsoft.com/office/drawing/2014/main" id="{BFB955E8-A081-433B-9631-83553073A6FB}"/>
              </a:ext>
            </a:extLst>
          </p:cNvPr>
          <p:cNvSpPr/>
          <p:nvPr userDrawn="1"/>
        </p:nvSpPr>
        <p:spPr>
          <a:xfrm>
            <a:off x="0" y="-429492"/>
            <a:ext cx="4164473" cy="3693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nl-NL" sz="2400" b="1" cap="all" baseline="0" noProof="0" dirty="0">
                <a:solidFill>
                  <a:schemeClr val="accent2"/>
                </a:solidFill>
                <a:latin typeface="+mj-lt"/>
              </a:rPr>
              <a:t>2x afbeeldingen + Titel</a:t>
            </a:r>
          </a:p>
        </p:txBody>
      </p:sp>
      <p:sp>
        <p:nvSpPr>
          <p:cNvPr id="9" name="Tijdelijke aanduiding voor tekst 8">
            <a:extLst>
              <a:ext uri="{FF2B5EF4-FFF2-40B4-BE49-F238E27FC236}">
                <a16:creationId xmlns:a16="http://schemas.microsoft.com/office/drawing/2014/main" id="{C9AEC93E-9C72-4D4D-B73A-50210A18444B}"/>
              </a:ext>
            </a:extLst>
          </p:cNvPr>
          <p:cNvSpPr>
            <a:spLocks noGrp="1"/>
          </p:cNvSpPr>
          <p:nvPr>
            <p:ph type="body" sz="quarter" idx="14" hasCustomPrompt="1"/>
          </p:nvPr>
        </p:nvSpPr>
        <p:spPr>
          <a:xfrm>
            <a:off x="-1" y="0"/>
            <a:ext cx="12192000" cy="714374"/>
          </a:xfrm>
          <a:custGeom>
            <a:avLst/>
            <a:gdLst>
              <a:gd name="connsiteX0" fmla="*/ 0 w 12192000"/>
              <a:gd name="connsiteY0" fmla="*/ 0 h 714374"/>
              <a:gd name="connsiteX1" fmla="*/ 12192000 w 12192000"/>
              <a:gd name="connsiteY1" fmla="*/ 0 h 714374"/>
              <a:gd name="connsiteX2" fmla="*/ 12192000 w 12192000"/>
              <a:gd name="connsiteY2" fmla="*/ 714374 h 714374"/>
              <a:gd name="connsiteX3" fmla="*/ 0 w 12192000"/>
              <a:gd name="connsiteY3" fmla="*/ 714374 h 714374"/>
            </a:gdLst>
            <a:ahLst/>
            <a:cxnLst>
              <a:cxn ang="0">
                <a:pos x="connsiteX0" y="connsiteY0"/>
              </a:cxn>
              <a:cxn ang="0">
                <a:pos x="connsiteX1" y="connsiteY1"/>
              </a:cxn>
              <a:cxn ang="0">
                <a:pos x="connsiteX2" y="connsiteY2"/>
              </a:cxn>
              <a:cxn ang="0">
                <a:pos x="connsiteX3" y="connsiteY3"/>
              </a:cxn>
            </a:cxnLst>
            <a:rect l="l" t="t" r="r" b="b"/>
            <a:pathLst>
              <a:path w="12192000" h="714374">
                <a:moveTo>
                  <a:pt x="0" y="0"/>
                </a:moveTo>
                <a:lnTo>
                  <a:pt x="12192000" y="0"/>
                </a:lnTo>
                <a:lnTo>
                  <a:pt x="12192000" y="714374"/>
                </a:lnTo>
                <a:lnTo>
                  <a:pt x="0" y="714374"/>
                </a:lnTo>
                <a:close/>
              </a:path>
            </a:pathLst>
          </a:custGeom>
          <a:solidFill>
            <a:schemeClr val="bg1"/>
          </a:solidFill>
        </p:spPr>
        <p:txBody>
          <a:bodyPr wrap="square">
            <a:noAutofit/>
          </a:bodyPr>
          <a:lstStyle>
            <a:lvl1pPr marL="0" indent="0">
              <a:buNone/>
              <a:defRPr/>
            </a:lvl1pPr>
          </a:lstStyle>
          <a:p>
            <a:pPr lvl="0"/>
            <a:r>
              <a:rPr lang="nl-NL"/>
              <a:t> </a:t>
            </a:r>
            <a:endParaRPr lang="nl-NL" dirty="0"/>
          </a:p>
        </p:txBody>
      </p:sp>
      <p:sp>
        <p:nvSpPr>
          <p:cNvPr id="10" name="Tijdelijke aanduiding voor tekst 9">
            <a:extLst>
              <a:ext uri="{FF2B5EF4-FFF2-40B4-BE49-F238E27FC236}">
                <a16:creationId xmlns:a16="http://schemas.microsoft.com/office/drawing/2014/main" id="{C9FBD1D7-F748-4BB2-AFE1-B3CD56F6A8D5}"/>
              </a:ext>
            </a:extLst>
          </p:cNvPr>
          <p:cNvSpPr>
            <a:spLocks noGrp="1"/>
          </p:cNvSpPr>
          <p:nvPr>
            <p:ph type="body" sz="quarter" idx="15" hasCustomPrompt="1"/>
          </p:nvPr>
        </p:nvSpPr>
        <p:spPr>
          <a:xfrm>
            <a:off x="206465" y="206465"/>
            <a:ext cx="3030311" cy="301445"/>
          </a:xfrm>
          <a:custGeom>
            <a:avLst/>
            <a:gdLst>
              <a:gd name="connsiteX0" fmla="*/ 0 w 3030311"/>
              <a:gd name="connsiteY0" fmla="*/ 0 h 301445"/>
              <a:gd name="connsiteX1" fmla="*/ 3030311 w 3030311"/>
              <a:gd name="connsiteY1" fmla="*/ 0 h 301445"/>
              <a:gd name="connsiteX2" fmla="*/ 3030311 w 3030311"/>
              <a:gd name="connsiteY2" fmla="*/ 301445 h 301445"/>
              <a:gd name="connsiteX3" fmla="*/ 0 w 3030311"/>
              <a:gd name="connsiteY3" fmla="*/ 301445 h 301445"/>
            </a:gdLst>
            <a:ahLst/>
            <a:cxnLst>
              <a:cxn ang="0">
                <a:pos x="connsiteX0" y="connsiteY0"/>
              </a:cxn>
              <a:cxn ang="0">
                <a:pos x="connsiteX1" y="connsiteY1"/>
              </a:cxn>
              <a:cxn ang="0">
                <a:pos x="connsiteX2" y="connsiteY2"/>
              </a:cxn>
              <a:cxn ang="0">
                <a:pos x="connsiteX3" y="connsiteY3"/>
              </a:cxn>
            </a:cxnLst>
            <a:rect l="l" t="t" r="r" b="b"/>
            <a:pathLst>
              <a:path w="3030311" h="301445">
                <a:moveTo>
                  <a:pt x="0" y="0"/>
                </a:moveTo>
                <a:lnTo>
                  <a:pt x="3030311" y="0"/>
                </a:lnTo>
                <a:lnTo>
                  <a:pt x="3030311" y="301445"/>
                </a:lnTo>
                <a:lnTo>
                  <a:pt x="0" y="301445"/>
                </a:lnTo>
                <a:close/>
              </a:path>
            </a:pathLst>
          </a:custGeom>
          <a:blipFill>
            <a:blip r:embed="rId2">
              <a:extLst>
                <a:ext uri="{96DAC541-7B7A-43D3-8B79-37D633B846F1}">
                  <asvg:svgBlip xmlns:asvg="http://schemas.microsoft.com/office/drawing/2016/SVG/main" r:embed="rId3"/>
                </a:ext>
              </a:extLst>
            </a:blip>
            <a:stretch>
              <a:fillRect/>
            </a:stretch>
          </a:blipFill>
        </p:spPr>
        <p:txBody>
          <a:bodyPr wrap="square">
            <a:noAutofit/>
          </a:bodyPr>
          <a:lstStyle>
            <a:lvl1pPr marL="0" indent="0">
              <a:buNone/>
              <a:defRPr/>
            </a:lvl1pPr>
          </a:lstStyle>
          <a:p>
            <a:pPr lvl="0"/>
            <a:r>
              <a:rPr lang="nl-NL"/>
              <a:t> </a:t>
            </a:r>
            <a:endParaRPr lang="nl-NL" dirty="0"/>
          </a:p>
        </p:txBody>
      </p:sp>
      <p:sp>
        <p:nvSpPr>
          <p:cNvPr id="13" name="Tijdelijke aanduiding voor afbeelding 16">
            <a:extLst>
              <a:ext uri="{FF2B5EF4-FFF2-40B4-BE49-F238E27FC236}">
                <a16:creationId xmlns:a16="http://schemas.microsoft.com/office/drawing/2014/main" id="{07987DB0-D3F2-4F97-A9CD-E66B3D902705}"/>
              </a:ext>
            </a:extLst>
          </p:cNvPr>
          <p:cNvSpPr>
            <a:spLocks noGrp="1"/>
          </p:cNvSpPr>
          <p:nvPr>
            <p:ph type="pic" sz="quarter" idx="16" hasCustomPrompt="1"/>
          </p:nvPr>
        </p:nvSpPr>
        <p:spPr>
          <a:xfrm>
            <a:off x="6276062" y="1760574"/>
            <a:ext cx="5400000" cy="4579901"/>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sp>
        <p:nvSpPr>
          <p:cNvPr id="14" name="Tijdelijke aanduiding voor afbeelding 16">
            <a:extLst>
              <a:ext uri="{FF2B5EF4-FFF2-40B4-BE49-F238E27FC236}">
                <a16:creationId xmlns:a16="http://schemas.microsoft.com/office/drawing/2014/main" id="{C49090C3-74B0-4B99-A5B0-00B9DBE531C0}"/>
              </a:ext>
            </a:extLst>
          </p:cNvPr>
          <p:cNvSpPr>
            <a:spLocks noGrp="1"/>
          </p:cNvSpPr>
          <p:nvPr>
            <p:ph type="pic" sz="quarter" idx="17" hasCustomPrompt="1"/>
          </p:nvPr>
        </p:nvSpPr>
        <p:spPr>
          <a:xfrm>
            <a:off x="515937" y="1760574"/>
            <a:ext cx="5400000" cy="4579901"/>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nl-NL" dirty="0"/>
              <a:t>Klik op onderstaand pictogram om een afbeelding in te voegen</a:t>
            </a:r>
          </a:p>
        </p:txBody>
      </p:sp>
      <p:grpSp>
        <p:nvGrpSpPr>
          <p:cNvPr id="11" name="INSTRUCTIE">
            <a:extLst>
              <a:ext uri="{FF2B5EF4-FFF2-40B4-BE49-F238E27FC236}">
                <a16:creationId xmlns:a16="http://schemas.microsoft.com/office/drawing/2014/main" id="{81221B75-809F-405A-AB5F-EEDFD508AF17}"/>
              </a:ext>
            </a:extLst>
          </p:cNvPr>
          <p:cNvGrpSpPr/>
          <p:nvPr userDrawn="1"/>
        </p:nvGrpSpPr>
        <p:grpSpPr>
          <a:xfrm>
            <a:off x="-3786437" y="0"/>
            <a:ext cx="3693386" cy="5270646"/>
            <a:chOff x="-3786437" y="0"/>
            <a:chExt cx="3693386" cy="5270646"/>
          </a:xfrm>
        </p:grpSpPr>
        <p:sp>
          <p:nvSpPr>
            <p:cNvPr id="12" name="Rechthoek 11">
              <a:extLst>
                <a:ext uri="{FF2B5EF4-FFF2-40B4-BE49-F238E27FC236}">
                  <a16:creationId xmlns:a16="http://schemas.microsoft.com/office/drawing/2014/main" id="{2A0F20E5-E9C3-4876-BD10-405568606319}"/>
                </a:ext>
              </a:extLst>
            </p:cNvPr>
            <p:cNvSpPr/>
            <p:nvPr userDrawn="1"/>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dirty="0">
                  <a:solidFill>
                    <a:srgbClr val="211F26"/>
                  </a:solidFill>
                  <a:latin typeface="Calibri" panose="020F0502020204030204" pitchFamily="34" charset="0"/>
                  <a:cs typeface="Calibri" panose="020F0502020204030204" pitchFamily="34" charset="0"/>
                </a:rPr>
                <a:t>Meer weten?</a:t>
              </a:r>
              <a:br>
                <a:rPr lang="nl-NL" sz="1200" cap="all"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Ga naar de instructie dia </a:t>
              </a:r>
              <a:r>
                <a:rPr lang="nl-NL" sz="1200" b="1" cap="none" baseline="0" noProof="0" dirty="0">
                  <a:solidFill>
                    <a:srgbClr val="211F26"/>
                  </a:solidFill>
                  <a:latin typeface="Calibri" panose="020F0502020204030204" pitchFamily="34" charset="0"/>
                  <a:cs typeface="Calibri" panose="020F0502020204030204" pitchFamily="34" charset="0"/>
                </a:rPr>
                <a:t>‘VIDEO INSTRUCTIES’</a:t>
              </a:r>
              <a:r>
                <a:rPr lang="nl-NL" sz="1200" cap="none" baseline="0" noProof="0" dirty="0">
                  <a:solidFill>
                    <a:srgbClr val="211F26"/>
                  </a:solidFill>
                  <a:latin typeface="Calibri" panose="020F0502020204030204" pitchFamily="34" charset="0"/>
                  <a:cs typeface="Calibri" panose="020F0502020204030204" pitchFamily="34" charset="0"/>
                </a:rPr>
                <a:t>.</a:t>
              </a:r>
              <a:br>
                <a:rPr lang="nl-NL" sz="1200" cap="none" baseline="0" noProof="0" dirty="0">
                  <a:solidFill>
                    <a:srgbClr val="211F26"/>
                  </a:solidFill>
                  <a:latin typeface="Calibri" panose="020F0502020204030204" pitchFamily="34" charset="0"/>
                  <a:cs typeface="Calibri" panose="020F0502020204030204" pitchFamily="34" charset="0"/>
                </a:rPr>
              </a:br>
              <a:r>
                <a:rPr lang="nl-NL" sz="1200" cap="none" baseline="0" noProof="0" dirty="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dirty="0">
                  <a:solidFill>
                    <a:srgbClr val="211F26"/>
                  </a:solidFill>
                  <a:latin typeface="Calibri" panose="020F0502020204030204" pitchFamily="34" charset="0"/>
                  <a:cs typeface="Calibri" panose="020F0502020204030204" pitchFamily="34" charset="0"/>
                </a:rPr>
                <a:t>‘Start’</a:t>
              </a:r>
              <a:r>
                <a:rPr lang="nl-NL" sz="1200" cap="none" baseline="0" noProof="0" dirty="0">
                  <a:solidFill>
                    <a:srgbClr val="211F26"/>
                  </a:solidFill>
                  <a:latin typeface="Calibri" panose="020F0502020204030204" pitchFamily="34" charset="0"/>
                  <a:cs typeface="Calibri" panose="020F0502020204030204" pitchFamily="34" charset="0"/>
                </a:rPr>
                <a:t> &gt; </a:t>
              </a:r>
              <a:r>
                <a:rPr lang="nl-NL" sz="1200" i="1" cap="none" baseline="0" noProof="0" dirty="0">
                  <a:solidFill>
                    <a:srgbClr val="211F26"/>
                  </a:solidFill>
                  <a:latin typeface="Calibri" panose="020F0502020204030204" pitchFamily="34" charset="0"/>
                  <a:cs typeface="Calibri" panose="020F0502020204030204" pitchFamily="34" charset="0"/>
                </a:rPr>
                <a:t>‘Nieuwe dia’</a:t>
              </a:r>
            </a:p>
          </p:txBody>
        </p:sp>
        <p:sp>
          <p:nvSpPr>
            <p:cNvPr id="15" name="Rechthoek 14">
              <a:extLst>
                <a:ext uri="{FF2B5EF4-FFF2-40B4-BE49-F238E27FC236}">
                  <a16:creationId xmlns:a16="http://schemas.microsoft.com/office/drawing/2014/main" id="{F4811793-36E3-4D37-A45E-165304BE1F72}"/>
                </a:ext>
              </a:extLst>
            </p:cNvPr>
            <p:cNvSpPr/>
            <p:nvPr userDrawn="1"/>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dirty="0">
                  <a:solidFill>
                    <a:schemeClr val="accent1"/>
                  </a:solidFill>
                  <a:latin typeface="Calibri" panose="020F0502020204030204" pitchFamily="34" charset="0"/>
                  <a:cs typeface="Calibri" panose="020F0502020204030204" pitchFamily="34" charset="0"/>
                </a:rPr>
                <a:t>Afbeelding invoegen/opmaken</a:t>
              </a:r>
            </a:p>
          </p:txBody>
        </p:sp>
        <p:sp>
          <p:nvSpPr>
            <p:cNvPr id="16" name="Ovaal 15">
              <a:extLst>
                <a:ext uri="{FF2B5EF4-FFF2-40B4-BE49-F238E27FC236}">
                  <a16:creationId xmlns:a16="http://schemas.microsoft.com/office/drawing/2014/main" id="{80BF1722-8986-4DBB-9208-5F7CFF4D1FEB}"/>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7" name="Rechthoek 16">
              <a:extLst>
                <a:ext uri="{FF2B5EF4-FFF2-40B4-BE49-F238E27FC236}">
                  <a16:creationId xmlns:a16="http://schemas.microsoft.com/office/drawing/2014/main" id="{5E4DEA0B-D2F7-4ED3-BF30-E5814B6ACF1B}"/>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8" name="Groep 17">
              <a:extLst>
                <a:ext uri="{FF2B5EF4-FFF2-40B4-BE49-F238E27FC236}">
                  <a16:creationId xmlns:a16="http://schemas.microsoft.com/office/drawing/2014/main" id="{DA4D3AAE-3AD6-48C3-849A-68C70438F4DA}"/>
                </a:ext>
              </a:extLst>
            </p:cNvPr>
            <p:cNvGrpSpPr/>
            <p:nvPr userDrawn="1"/>
          </p:nvGrpSpPr>
          <p:grpSpPr>
            <a:xfrm>
              <a:off x="-3316179" y="1231351"/>
              <a:ext cx="294789" cy="318834"/>
              <a:chOff x="14466489" y="1001522"/>
              <a:chExt cx="290627" cy="314333"/>
            </a:xfrm>
          </p:grpSpPr>
          <p:sp>
            <p:nvSpPr>
              <p:cNvPr id="47" name="Rechthoek 46">
                <a:extLst>
                  <a:ext uri="{FF2B5EF4-FFF2-40B4-BE49-F238E27FC236}">
                    <a16:creationId xmlns:a16="http://schemas.microsoft.com/office/drawing/2014/main" id="{69900D6B-D247-4D7B-AC67-AD9DE6A195F5}"/>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48" name="Ovaal 47">
                <a:extLst>
                  <a:ext uri="{FF2B5EF4-FFF2-40B4-BE49-F238E27FC236}">
                    <a16:creationId xmlns:a16="http://schemas.microsoft.com/office/drawing/2014/main" id="{1AE0EB41-22C3-4846-804D-7CC707A0AEB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49" name="Vrije vorm: vorm 48">
                <a:extLst>
                  <a:ext uri="{FF2B5EF4-FFF2-40B4-BE49-F238E27FC236}">
                    <a16:creationId xmlns:a16="http://schemas.microsoft.com/office/drawing/2014/main" id="{2658B829-3D1D-4994-8FAC-460B64316596}"/>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dirty="0">
                  <a:solidFill>
                    <a:srgbClr val="211F26"/>
                  </a:solidFill>
                  <a:latin typeface="Calibri" panose="020F0502020204030204" pitchFamily="34" charset="0"/>
                  <a:cs typeface="Calibri" panose="020F0502020204030204" pitchFamily="34" charset="0"/>
                </a:endParaRPr>
              </a:p>
            </p:txBody>
          </p:sp>
          <p:sp>
            <p:nvSpPr>
              <p:cNvPr id="50" name="Rechthoek: afgeronde hoeken 49">
                <a:extLst>
                  <a:ext uri="{FF2B5EF4-FFF2-40B4-BE49-F238E27FC236}">
                    <a16:creationId xmlns:a16="http://schemas.microsoft.com/office/drawing/2014/main" id="{C968A917-5693-46F2-BCB3-429C83FEBACD}"/>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cxnSp>
            <p:nvCxnSpPr>
              <p:cNvPr id="51" name="Rechte verbindingslijn 50">
                <a:extLst>
                  <a:ext uri="{FF2B5EF4-FFF2-40B4-BE49-F238E27FC236}">
                    <a16:creationId xmlns:a16="http://schemas.microsoft.com/office/drawing/2014/main" id="{F25890DF-8A2A-448D-9FD1-CE59BC339C4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52" name="Rechte verbindingslijn 51">
                <a:extLst>
                  <a:ext uri="{FF2B5EF4-FFF2-40B4-BE49-F238E27FC236}">
                    <a16:creationId xmlns:a16="http://schemas.microsoft.com/office/drawing/2014/main" id="{57376660-21C6-42D0-9854-38149697BB06}"/>
                  </a:ext>
                </a:extLst>
              </p:cNvPr>
              <p:cNvCxnSpPr>
                <a:cxnSpLocks/>
                <a:stCxn id="5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 name="Ovaal 18">
              <a:extLst>
                <a:ext uri="{FF2B5EF4-FFF2-40B4-BE49-F238E27FC236}">
                  <a16:creationId xmlns:a16="http://schemas.microsoft.com/office/drawing/2014/main" id="{98E2E392-5A83-49CB-9C70-65C0438FFA97}"/>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0" name="Rechthoek 19">
              <a:extLst>
                <a:ext uri="{FF2B5EF4-FFF2-40B4-BE49-F238E27FC236}">
                  <a16:creationId xmlns:a16="http://schemas.microsoft.com/office/drawing/2014/main" id="{04703E02-A835-47B8-8DAD-C823E7F3824C}"/>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 name="Groep 20">
              <a:extLst>
                <a:ext uri="{FF2B5EF4-FFF2-40B4-BE49-F238E27FC236}">
                  <a16:creationId xmlns:a16="http://schemas.microsoft.com/office/drawing/2014/main" id="{E5E35800-4083-410E-9103-E537945BBD19}"/>
                </a:ext>
              </a:extLst>
            </p:cNvPr>
            <p:cNvGrpSpPr/>
            <p:nvPr userDrawn="1"/>
          </p:nvGrpSpPr>
          <p:grpSpPr>
            <a:xfrm>
              <a:off x="-3311319" y="2164285"/>
              <a:ext cx="825500" cy="209550"/>
              <a:chOff x="13504624" y="2482850"/>
              <a:chExt cx="825500" cy="209550"/>
            </a:xfrm>
          </p:grpSpPr>
          <p:sp>
            <p:nvSpPr>
              <p:cNvPr id="44" name="Rechthoek 43">
                <a:extLst>
                  <a:ext uri="{FF2B5EF4-FFF2-40B4-BE49-F238E27FC236}">
                    <a16:creationId xmlns:a16="http://schemas.microsoft.com/office/drawing/2014/main" id="{CE711FD9-6503-409F-BF2B-A5BE79F312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Invoegen</a:t>
                </a:r>
              </a:p>
            </p:txBody>
          </p:sp>
          <p:cxnSp>
            <p:nvCxnSpPr>
              <p:cNvPr id="45" name="Rechte verbindingslijn 44">
                <a:extLst>
                  <a:ext uri="{FF2B5EF4-FFF2-40B4-BE49-F238E27FC236}">
                    <a16:creationId xmlns:a16="http://schemas.microsoft.com/office/drawing/2014/main" id="{EFE75007-8B5E-46D9-B4BA-18B2300F2B6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6" name="Gelijkbenige driehoek 45">
                <a:extLst>
                  <a:ext uri="{FF2B5EF4-FFF2-40B4-BE49-F238E27FC236}">
                    <a16:creationId xmlns:a16="http://schemas.microsoft.com/office/drawing/2014/main" id="{C785BCD0-89C3-4FE5-8128-BBC6896132E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dirty="0">
                  <a:solidFill>
                    <a:srgbClr val="211F26"/>
                  </a:solidFill>
                  <a:latin typeface="Calibri" panose="020F0502020204030204" pitchFamily="34" charset="0"/>
                  <a:cs typeface="Calibri" panose="020F0502020204030204" pitchFamily="34" charset="0"/>
                </a:endParaRPr>
              </a:p>
            </p:txBody>
          </p:sp>
        </p:grpSp>
        <p:sp>
          <p:nvSpPr>
            <p:cNvPr id="22" name="Ovaal 21">
              <a:extLst>
                <a:ext uri="{FF2B5EF4-FFF2-40B4-BE49-F238E27FC236}">
                  <a16:creationId xmlns:a16="http://schemas.microsoft.com/office/drawing/2014/main" id="{AADA5504-C5A6-4B6E-AC8E-6E2FC496165B}"/>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3" name="Rechthoek 22">
              <a:extLst>
                <a:ext uri="{FF2B5EF4-FFF2-40B4-BE49-F238E27FC236}">
                  <a16:creationId xmlns:a16="http://schemas.microsoft.com/office/drawing/2014/main" id="{1116932B-DDA7-4975-B1DC-A07C7BB43492}"/>
                </a:ext>
              </a:extLst>
            </p:cNvPr>
            <p:cNvSpPr/>
            <p:nvPr userDrawn="1"/>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24" name="Groep 23">
              <a:extLst>
                <a:ext uri="{FF2B5EF4-FFF2-40B4-BE49-F238E27FC236}">
                  <a16:creationId xmlns:a16="http://schemas.microsoft.com/office/drawing/2014/main" id="{0B11423A-7214-45A4-8A73-7869BCDA56C2}"/>
                </a:ext>
              </a:extLst>
            </p:cNvPr>
            <p:cNvGrpSpPr/>
            <p:nvPr userDrawn="1"/>
          </p:nvGrpSpPr>
          <p:grpSpPr>
            <a:xfrm>
              <a:off x="-3408294" y="3643742"/>
              <a:ext cx="622283" cy="612920"/>
              <a:chOff x="12617641" y="3403239"/>
              <a:chExt cx="752963" cy="741634"/>
            </a:xfrm>
          </p:grpSpPr>
          <p:grpSp>
            <p:nvGrpSpPr>
              <p:cNvPr id="28" name="Groep 27">
                <a:extLst>
                  <a:ext uri="{FF2B5EF4-FFF2-40B4-BE49-F238E27FC236}">
                    <a16:creationId xmlns:a16="http://schemas.microsoft.com/office/drawing/2014/main" id="{19B03FE0-7AC9-49C4-9041-99E353DC9AA4}"/>
                  </a:ext>
                </a:extLst>
              </p:cNvPr>
              <p:cNvGrpSpPr/>
              <p:nvPr userDrawn="1"/>
            </p:nvGrpSpPr>
            <p:grpSpPr>
              <a:xfrm>
                <a:off x="12771530" y="3403239"/>
                <a:ext cx="467176" cy="448491"/>
                <a:chOff x="12782157" y="3403239"/>
                <a:chExt cx="467176" cy="448491"/>
              </a:xfrm>
            </p:grpSpPr>
            <p:grpSp>
              <p:nvGrpSpPr>
                <p:cNvPr id="31" name="Groep 30">
                  <a:extLst>
                    <a:ext uri="{FF2B5EF4-FFF2-40B4-BE49-F238E27FC236}">
                      <a16:creationId xmlns:a16="http://schemas.microsoft.com/office/drawing/2014/main" id="{03DA04B3-0C0E-41BA-8AFF-82766E430DA1}"/>
                    </a:ext>
                  </a:extLst>
                </p:cNvPr>
                <p:cNvGrpSpPr/>
                <p:nvPr userDrawn="1"/>
              </p:nvGrpSpPr>
              <p:grpSpPr>
                <a:xfrm>
                  <a:off x="12782157" y="3403239"/>
                  <a:ext cx="412976" cy="396132"/>
                  <a:chOff x="13554906" y="3320109"/>
                  <a:chExt cx="443917" cy="425811"/>
                </a:xfrm>
              </p:grpSpPr>
              <p:grpSp>
                <p:nvGrpSpPr>
                  <p:cNvPr id="38" name="Groep 37">
                    <a:extLst>
                      <a:ext uri="{FF2B5EF4-FFF2-40B4-BE49-F238E27FC236}">
                        <a16:creationId xmlns:a16="http://schemas.microsoft.com/office/drawing/2014/main" id="{382D138C-B14A-49A6-9B8A-1EF8FB3D6C14}"/>
                      </a:ext>
                    </a:extLst>
                  </p:cNvPr>
                  <p:cNvGrpSpPr/>
                  <p:nvPr userDrawn="1"/>
                </p:nvGrpSpPr>
                <p:grpSpPr>
                  <a:xfrm>
                    <a:off x="13554906" y="3320109"/>
                    <a:ext cx="443917" cy="425811"/>
                    <a:chOff x="12909684" y="1276143"/>
                    <a:chExt cx="443917" cy="425811"/>
                  </a:xfrm>
                </p:grpSpPr>
                <p:sp>
                  <p:nvSpPr>
                    <p:cNvPr id="41" name="Rechthoek 40">
                      <a:extLst>
                        <a:ext uri="{FF2B5EF4-FFF2-40B4-BE49-F238E27FC236}">
                          <a16:creationId xmlns:a16="http://schemas.microsoft.com/office/drawing/2014/main" id="{30197285-EC6C-469C-9E63-19EDB83268A3}"/>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42" name="Rechthoek 41">
                      <a:extLst>
                        <a:ext uri="{FF2B5EF4-FFF2-40B4-BE49-F238E27FC236}">
                          <a16:creationId xmlns:a16="http://schemas.microsoft.com/office/drawing/2014/main" id="{119B6BF3-E3AB-47A8-88C3-4785B98725C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dirty="0">
                        <a:solidFill>
                          <a:srgbClr val="211F26"/>
                        </a:solidFill>
                        <a:latin typeface="Calibri" panose="020F0502020204030204" pitchFamily="34" charset="0"/>
                        <a:cs typeface="Calibri" panose="020F0502020204030204" pitchFamily="34" charset="0"/>
                      </a:endParaRPr>
                    </a:p>
                  </p:txBody>
                </p:sp>
                <p:sp>
                  <p:nvSpPr>
                    <p:cNvPr id="43" name="Ovaal 42">
                      <a:extLst>
                        <a:ext uri="{FF2B5EF4-FFF2-40B4-BE49-F238E27FC236}">
                          <a16:creationId xmlns:a16="http://schemas.microsoft.com/office/drawing/2014/main" id="{905A254C-A5EC-4C93-9200-CBA38DAB0D6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pic>
                <p:nvPicPr>
                  <p:cNvPr id="39" name="Afbeelding 38">
                    <a:extLst>
                      <a:ext uri="{FF2B5EF4-FFF2-40B4-BE49-F238E27FC236}">
                        <a16:creationId xmlns:a16="http://schemas.microsoft.com/office/drawing/2014/main" id="{754B8A2A-082B-4A3B-BCEE-3828D3391F75}"/>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13567296" y="3424991"/>
                    <a:ext cx="173367" cy="140220"/>
                  </a:xfrm>
                  <a:prstGeom prst="rect">
                    <a:avLst/>
                  </a:prstGeom>
                </p:spPr>
              </p:pic>
              <p:pic>
                <p:nvPicPr>
                  <p:cNvPr id="40" name="Afbeelding 39">
                    <a:extLst>
                      <a:ext uri="{FF2B5EF4-FFF2-40B4-BE49-F238E27FC236}">
                        <a16:creationId xmlns:a16="http://schemas.microsoft.com/office/drawing/2014/main" id="{70A27AC6-A9CD-4EBD-A47A-CD3A9B923774}"/>
                      </a:ext>
                    </a:extLst>
                  </p:cNvPr>
                  <p:cNvPicPr>
                    <a:picLocks noChangeAspect="1"/>
                  </p:cNvPicPr>
                  <p:nvPr userDrawn="1"/>
                </p:nvPicPr>
                <p:blipFill>
                  <a:blip r:embed="rId4">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32" name="Groep 31">
                  <a:extLst>
                    <a:ext uri="{FF2B5EF4-FFF2-40B4-BE49-F238E27FC236}">
                      <a16:creationId xmlns:a16="http://schemas.microsoft.com/office/drawing/2014/main" id="{FD3AA6F7-9033-459B-AC99-A6B9F957F157}"/>
                    </a:ext>
                  </a:extLst>
                </p:cNvPr>
                <p:cNvGrpSpPr/>
                <p:nvPr userDrawn="1"/>
              </p:nvGrpSpPr>
              <p:grpSpPr>
                <a:xfrm>
                  <a:off x="13103513" y="3705268"/>
                  <a:ext cx="145820" cy="146462"/>
                  <a:chOff x="13096169" y="3602278"/>
                  <a:chExt cx="145820" cy="146462"/>
                </a:xfrm>
              </p:grpSpPr>
              <p:sp>
                <p:nvSpPr>
                  <p:cNvPr id="36" name="Rechthoek 35">
                    <a:extLst>
                      <a:ext uri="{FF2B5EF4-FFF2-40B4-BE49-F238E27FC236}">
                        <a16:creationId xmlns:a16="http://schemas.microsoft.com/office/drawing/2014/main" id="{F90FE05A-EA4E-463E-9DD9-B107E84274D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37" name="Rechthoek 36">
                    <a:extLst>
                      <a:ext uri="{FF2B5EF4-FFF2-40B4-BE49-F238E27FC236}">
                        <a16:creationId xmlns:a16="http://schemas.microsoft.com/office/drawing/2014/main" id="{018F30BE-B292-48C3-92FE-A7965CB5020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33" name="Groep 32">
                  <a:extLst>
                    <a:ext uri="{FF2B5EF4-FFF2-40B4-BE49-F238E27FC236}">
                      <a16:creationId xmlns:a16="http://schemas.microsoft.com/office/drawing/2014/main" id="{5680F1E2-3C4F-43FE-A019-CAEBACA24637}"/>
                    </a:ext>
                  </a:extLst>
                </p:cNvPr>
                <p:cNvGrpSpPr/>
                <p:nvPr userDrawn="1"/>
              </p:nvGrpSpPr>
              <p:grpSpPr>
                <a:xfrm rot="10800000">
                  <a:off x="13061402" y="3665637"/>
                  <a:ext cx="145820" cy="146462"/>
                  <a:chOff x="13096169" y="3602278"/>
                  <a:chExt cx="145820" cy="146462"/>
                </a:xfrm>
              </p:grpSpPr>
              <p:sp>
                <p:nvSpPr>
                  <p:cNvPr id="34" name="Rechthoek 33">
                    <a:extLst>
                      <a:ext uri="{FF2B5EF4-FFF2-40B4-BE49-F238E27FC236}">
                        <a16:creationId xmlns:a16="http://schemas.microsoft.com/office/drawing/2014/main" id="{C2EB2B0A-862D-4BBA-B64C-753D39212D5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sp>
                <p:nvSpPr>
                  <p:cNvPr id="35" name="Rechthoek 34">
                    <a:extLst>
                      <a:ext uri="{FF2B5EF4-FFF2-40B4-BE49-F238E27FC236}">
                        <a16:creationId xmlns:a16="http://schemas.microsoft.com/office/drawing/2014/main" id="{E25142C1-E7E5-4F5B-815D-39EE2B6F39A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sp>
            <p:nvSpPr>
              <p:cNvPr id="29" name="Rechthoek 28">
                <a:extLst>
                  <a:ext uri="{FF2B5EF4-FFF2-40B4-BE49-F238E27FC236}">
                    <a16:creationId xmlns:a16="http://schemas.microsoft.com/office/drawing/2014/main" id="{083B5F0A-70FD-4494-BA6A-39E9B35467C7}"/>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dirty="0">
                    <a:solidFill>
                      <a:srgbClr val="211F26"/>
                    </a:solidFill>
                    <a:latin typeface="Calibri" panose="020F0502020204030204" pitchFamily="34" charset="0"/>
                    <a:cs typeface="Calibri" panose="020F0502020204030204" pitchFamily="34" charset="0"/>
                  </a:rPr>
                  <a:t>Bijsnijden</a:t>
                </a:r>
              </a:p>
            </p:txBody>
          </p:sp>
          <p:sp>
            <p:nvSpPr>
              <p:cNvPr id="30" name="Gelijkbenige driehoek 29">
                <a:extLst>
                  <a:ext uri="{FF2B5EF4-FFF2-40B4-BE49-F238E27FC236}">
                    <a16:creationId xmlns:a16="http://schemas.microsoft.com/office/drawing/2014/main" id="{52443F26-36F1-470F-A9DB-56BB024FDB6F}"/>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dirty="0">
                  <a:solidFill>
                    <a:srgbClr val="211F26"/>
                  </a:solidFill>
                  <a:latin typeface="Calibri" panose="020F0502020204030204" pitchFamily="34" charset="0"/>
                  <a:cs typeface="Calibri" panose="020F0502020204030204" pitchFamily="34" charset="0"/>
                </a:endParaRPr>
              </a:p>
            </p:txBody>
          </p:sp>
        </p:grpSp>
        <p:grpSp>
          <p:nvGrpSpPr>
            <p:cNvPr id="25" name="ICOON_info">
              <a:extLst>
                <a:ext uri="{FF2B5EF4-FFF2-40B4-BE49-F238E27FC236}">
                  <a16:creationId xmlns:a16="http://schemas.microsoft.com/office/drawing/2014/main" id="{4C1764D2-9681-40E0-A2A5-E08A32937002}"/>
                </a:ext>
              </a:extLst>
            </p:cNvPr>
            <p:cNvGrpSpPr/>
            <p:nvPr userDrawn="1"/>
          </p:nvGrpSpPr>
          <p:grpSpPr>
            <a:xfrm>
              <a:off x="-376736" y="4271597"/>
              <a:ext cx="283685" cy="283685"/>
              <a:chOff x="-510741" y="5913713"/>
              <a:chExt cx="267555" cy="267555"/>
            </a:xfrm>
          </p:grpSpPr>
          <p:sp>
            <p:nvSpPr>
              <p:cNvPr id="26" name="Ovaal 25">
                <a:extLst>
                  <a:ext uri="{FF2B5EF4-FFF2-40B4-BE49-F238E27FC236}">
                    <a16:creationId xmlns:a16="http://schemas.microsoft.com/office/drawing/2014/main" id="{83981862-70B3-4FB1-AA8C-413535ED38C9}"/>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dirty="0">
                  <a:latin typeface="Calibri" panose="020F0502020204030204" pitchFamily="34" charset="0"/>
                  <a:cs typeface="Calibri" panose="020F0502020204030204" pitchFamily="34" charset="0"/>
                </a:endParaRPr>
              </a:p>
            </p:txBody>
          </p:sp>
          <p:sp>
            <p:nvSpPr>
              <p:cNvPr id="27" name="Graphic 163" descr="Informatie">
                <a:extLst>
                  <a:ext uri="{FF2B5EF4-FFF2-40B4-BE49-F238E27FC236}">
                    <a16:creationId xmlns:a16="http://schemas.microsoft.com/office/drawing/2014/main" id="{71147A26-DEAE-4289-9C7E-B2A4A3CEE74E}"/>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dirty="0">
                  <a:solidFill>
                    <a:srgbClr val="211F26"/>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391493001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21.xml"/><Relationship Id="rId7" Type="http://schemas.openxmlformats.org/officeDocument/2006/relationships/image" Target="../media/image4.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2.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219B37A3-82F2-45D5-868F-F00F93F6E7B3}"/>
              </a:ext>
            </a:extLst>
          </p:cNvPr>
          <p:cNvSpPr>
            <a:spLocks noGrp="1"/>
          </p:cNvSpPr>
          <p:nvPr>
            <p:ph type="title"/>
          </p:nvPr>
        </p:nvSpPr>
        <p:spPr>
          <a:xfrm>
            <a:off x="515937" y="720000"/>
            <a:ext cx="11160125" cy="872263"/>
          </a:xfrm>
          <a:prstGeom prst="rect">
            <a:avLst/>
          </a:prstGeom>
        </p:spPr>
        <p:txBody>
          <a:bodyPr vert="horz" lIns="0" tIns="0" rIns="0" bIns="0" rtlCol="0" anchor="ctr">
            <a:noAutofit/>
          </a:bodyPr>
          <a:lstStyle/>
          <a:p>
            <a:r>
              <a:rPr lang="nl-NL" noProof="0" dirty="0"/>
              <a:t>Plaats de titel van de dia hier</a:t>
            </a:r>
          </a:p>
        </p:txBody>
      </p:sp>
      <p:sp>
        <p:nvSpPr>
          <p:cNvPr id="3" name="Tijdelijke aanduiding voor tekst 2">
            <a:extLst>
              <a:ext uri="{FF2B5EF4-FFF2-40B4-BE49-F238E27FC236}">
                <a16:creationId xmlns:a16="http://schemas.microsoft.com/office/drawing/2014/main" id="{061B9A90-182E-49A3-8BF5-04F32288137B}"/>
              </a:ext>
            </a:extLst>
          </p:cNvPr>
          <p:cNvSpPr>
            <a:spLocks noGrp="1"/>
          </p:cNvSpPr>
          <p:nvPr>
            <p:ph type="body" idx="1"/>
          </p:nvPr>
        </p:nvSpPr>
        <p:spPr>
          <a:xfrm>
            <a:off x="515937" y="2000621"/>
            <a:ext cx="11160125" cy="3805586"/>
          </a:xfrm>
          <a:prstGeom prst="rect">
            <a:avLst/>
          </a:prstGeom>
        </p:spPr>
        <p:txBody>
          <a:bodyPr vert="horz" lIns="0" tIns="0" rIns="0" bIns="0" rtlCol="0">
            <a:noAutofit/>
          </a:bodyPr>
          <a:lstStyle/>
          <a:p>
            <a:pPr lvl="0"/>
            <a:r>
              <a:rPr lang="nl-NL" noProof="0" dirty="0" err="1"/>
              <a:t>Bullet</a:t>
            </a:r>
            <a:endParaRPr lang="nl-NL" noProof="0" dirty="0"/>
          </a:p>
          <a:p>
            <a:pPr lvl="1"/>
            <a:r>
              <a:rPr lang="nl-NL" noProof="0" dirty="0"/>
              <a:t>Sub-</a:t>
            </a:r>
            <a:r>
              <a:rPr lang="nl-NL" noProof="0" dirty="0" err="1"/>
              <a:t>bullet</a:t>
            </a:r>
            <a:r>
              <a:rPr lang="nl-NL" noProof="0" dirty="0"/>
              <a:t> #1</a:t>
            </a:r>
          </a:p>
          <a:p>
            <a:pPr lvl="2"/>
            <a:r>
              <a:rPr lang="nl-NL" noProof="0" dirty="0"/>
              <a:t>Sub-</a:t>
            </a:r>
            <a:r>
              <a:rPr lang="nl-NL" noProof="0" dirty="0" err="1"/>
              <a:t>bullet</a:t>
            </a:r>
            <a:r>
              <a:rPr lang="nl-NL" noProof="0" dirty="0"/>
              <a:t> #2</a:t>
            </a:r>
          </a:p>
          <a:p>
            <a:pPr lvl="3"/>
            <a:r>
              <a:rPr lang="nl-NL" noProof="0" dirty="0"/>
              <a:t>Leestekst</a:t>
            </a:r>
          </a:p>
          <a:p>
            <a:pPr lvl="4"/>
            <a:r>
              <a:rPr lang="nl-NL" noProof="0" dirty="0"/>
              <a:t>Kop #1</a:t>
            </a:r>
          </a:p>
          <a:p>
            <a:pPr lvl="5"/>
            <a:r>
              <a:rPr lang="nl-NL" noProof="0" dirty="0"/>
              <a:t>Kop #2</a:t>
            </a:r>
          </a:p>
          <a:p>
            <a:pPr lvl="6"/>
            <a:r>
              <a:rPr lang="nl-NL" noProof="0" dirty="0"/>
              <a:t>Numerieke </a:t>
            </a:r>
            <a:r>
              <a:rPr lang="nl-NL" noProof="0" dirty="0" err="1"/>
              <a:t>bullet</a:t>
            </a:r>
            <a:endParaRPr lang="nl-NL" noProof="0" dirty="0"/>
          </a:p>
          <a:p>
            <a:pPr lvl="7"/>
            <a:r>
              <a:rPr lang="nl-NL" noProof="0" dirty="0"/>
              <a:t>Alfabetische </a:t>
            </a:r>
            <a:r>
              <a:rPr lang="nl-NL" noProof="0" dirty="0" err="1"/>
              <a:t>bullet</a:t>
            </a:r>
            <a:endParaRPr lang="nl-NL" noProof="0" dirty="0"/>
          </a:p>
          <a:p>
            <a:pPr lvl="8"/>
            <a:r>
              <a:rPr lang="nl-NL" noProof="0" dirty="0"/>
              <a:t>Sub-</a:t>
            </a:r>
            <a:r>
              <a:rPr lang="nl-NL" noProof="0" dirty="0" err="1"/>
              <a:t>bullet</a:t>
            </a:r>
            <a:endParaRPr lang="nl-NL" noProof="0" dirty="0"/>
          </a:p>
        </p:txBody>
      </p:sp>
      <p:sp>
        <p:nvSpPr>
          <p:cNvPr id="4" name="Tijdelijke aanduiding voor datum 3">
            <a:extLst>
              <a:ext uri="{FF2B5EF4-FFF2-40B4-BE49-F238E27FC236}">
                <a16:creationId xmlns:a16="http://schemas.microsoft.com/office/drawing/2014/main" id="{2CC0954C-56F0-4481-AEFC-476FD5516A05}"/>
              </a:ext>
            </a:extLst>
          </p:cNvPr>
          <p:cNvSpPr>
            <a:spLocks noGrp="1"/>
          </p:cNvSpPr>
          <p:nvPr>
            <p:ph type="dt" sz="half" idx="2"/>
          </p:nvPr>
        </p:nvSpPr>
        <p:spPr>
          <a:xfrm>
            <a:off x="8000383" y="6346209"/>
            <a:ext cx="2933400" cy="151790"/>
          </a:xfrm>
          <a:prstGeom prst="rect">
            <a:avLst/>
          </a:prstGeom>
        </p:spPr>
        <p:txBody>
          <a:bodyPr vert="horz" lIns="0" tIns="0" rIns="0" bIns="0" rtlCol="0" anchor="ctr">
            <a:noAutofit/>
          </a:bodyPr>
          <a:lstStyle>
            <a:lvl1pPr algn="r">
              <a:defRPr sz="1000">
                <a:solidFill>
                  <a:schemeClr val="bg1">
                    <a:lumMod val="50000"/>
                  </a:schemeClr>
                </a:solidFill>
              </a:defRPr>
            </a:lvl1pPr>
          </a:lstStyle>
          <a:p>
            <a:fld id="{F26F2883-E968-402C-A4DB-D461FD53CF15}" type="datetime4">
              <a:rPr lang="nl-NL" noProof="0" smtClean="0"/>
              <a:t>11 januari 2024</a:t>
            </a:fld>
            <a:endParaRPr lang="nl-NL" noProof="0" dirty="0"/>
          </a:p>
        </p:txBody>
      </p:sp>
      <p:sp>
        <p:nvSpPr>
          <p:cNvPr id="5" name="Tijdelijke aanduiding voor voettekst 4">
            <a:extLst>
              <a:ext uri="{FF2B5EF4-FFF2-40B4-BE49-F238E27FC236}">
                <a16:creationId xmlns:a16="http://schemas.microsoft.com/office/drawing/2014/main" id="{293B2B64-2362-45C8-9E78-5ECAAAF3478D}"/>
              </a:ext>
            </a:extLst>
          </p:cNvPr>
          <p:cNvSpPr>
            <a:spLocks noGrp="1"/>
          </p:cNvSpPr>
          <p:nvPr>
            <p:ph type="ftr" sz="quarter" idx="3"/>
          </p:nvPr>
        </p:nvSpPr>
        <p:spPr>
          <a:xfrm>
            <a:off x="720000" y="6346209"/>
            <a:ext cx="4114800" cy="151790"/>
          </a:xfrm>
          <a:prstGeom prst="rect">
            <a:avLst/>
          </a:prstGeom>
        </p:spPr>
        <p:txBody>
          <a:bodyPr vert="horz" lIns="0" tIns="0" rIns="0" bIns="0" rtlCol="0" anchor="ctr">
            <a:noAutofit/>
          </a:bodyPr>
          <a:lstStyle>
            <a:lvl1pPr algn="l">
              <a:defRPr sz="1000">
                <a:solidFill>
                  <a:schemeClr val="bg1">
                    <a:lumMod val="50000"/>
                  </a:schemeClr>
                </a:solidFill>
              </a:defRPr>
            </a:lvl1pPr>
          </a:lstStyle>
          <a:p>
            <a:endParaRPr lang="nl-NL" noProof="0" dirty="0"/>
          </a:p>
        </p:txBody>
      </p:sp>
      <p:sp>
        <p:nvSpPr>
          <p:cNvPr id="6" name="Tijdelijke aanduiding voor dianummer 5">
            <a:extLst>
              <a:ext uri="{FF2B5EF4-FFF2-40B4-BE49-F238E27FC236}">
                <a16:creationId xmlns:a16="http://schemas.microsoft.com/office/drawing/2014/main" id="{5549FE6F-67CB-4243-BE03-A9A3C4007850}"/>
              </a:ext>
            </a:extLst>
          </p:cNvPr>
          <p:cNvSpPr>
            <a:spLocks noGrp="1"/>
          </p:cNvSpPr>
          <p:nvPr>
            <p:ph type="sldNum" sz="quarter" idx="4"/>
          </p:nvPr>
        </p:nvSpPr>
        <p:spPr>
          <a:xfrm>
            <a:off x="11187403" y="6346209"/>
            <a:ext cx="284597" cy="151790"/>
          </a:xfrm>
          <a:prstGeom prst="rect">
            <a:avLst/>
          </a:prstGeom>
        </p:spPr>
        <p:txBody>
          <a:bodyPr vert="horz" lIns="0" tIns="0" rIns="0" bIns="0" rtlCol="0" anchor="ctr">
            <a:noAutofit/>
          </a:bodyPr>
          <a:lstStyle>
            <a:lvl1pPr algn="r">
              <a:defRPr sz="1000" b="1">
                <a:solidFill>
                  <a:schemeClr val="bg1">
                    <a:lumMod val="50000"/>
                  </a:schemeClr>
                </a:solidFill>
                <a:latin typeface="+mj-lt"/>
              </a:defRPr>
            </a:lvl1pPr>
          </a:lstStyle>
          <a:p>
            <a:fld id="{D7B5DC5B-6873-43DB-ADC7-B15ACCE0DFDB}" type="slidenum">
              <a:rPr lang="nl-NL" smtClean="0"/>
              <a:pPr/>
              <a:t>‹#›</a:t>
            </a:fld>
            <a:endParaRPr lang="nl-NL" dirty="0"/>
          </a:p>
        </p:txBody>
      </p:sp>
      <p:sp>
        <p:nvSpPr>
          <p:cNvPr id="20" name="Tekstvak 19">
            <a:extLst>
              <a:ext uri="{FF2B5EF4-FFF2-40B4-BE49-F238E27FC236}">
                <a16:creationId xmlns:a16="http://schemas.microsoft.com/office/drawing/2014/main" id="{88A106C3-3B5C-4817-A9B9-E1AA65368768}"/>
              </a:ext>
            </a:extLst>
          </p:cNvPr>
          <p:cNvSpPr txBox="1"/>
          <p:nvPr userDrawn="1"/>
        </p:nvSpPr>
        <p:spPr>
          <a:xfrm>
            <a:off x="-12032" y="-546223"/>
            <a:ext cx="2129051" cy="150127"/>
          </a:xfrm>
          <a:prstGeom prst="rect">
            <a:avLst/>
          </a:prstGeom>
          <a:noFill/>
        </p:spPr>
        <p:txBody>
          <a:bodyPr wrap="square" lIns="0" tIns="0" rIns="0" bIns="0" rtlCol="0">
            <a:noAutofit/>
          </a:bodyPr>
          <a:lstStyle/>
          <a:p>
            <a:r>
              <a:rPr lang="nl-NL" sz="1000" b="0" cap="all" baseline="0" noProof="0" dirty="0">
                <a:latin typeface="+mj-lt"/>
              </a:rPr>
              <a:t>Naam van de indeling</a:t>
            </a:r>
          </a:p>
        </p:txBody>
      </p:sp>
      <p:grpSp>
        <p:nvGrpSpPr>
          <p:cNvPr id="19" name="GRID" hidden="1">
            <a:extLst>
              <a:ext uri="{FF2B5EF4-FFF2-40B4-BE49-F238E27FC236}">
                <a16:creationId xmlns:a16="http://schemas.microsoft.com/office/drawing/2014/main" id="{17446CF1-2415-4785-8B28-40140952600C}"/>
              </a:ext>
            </a:extLst>
          </p:cNvPr>
          <p:cNvGrpSpPr/>
          <p:nvPr userDrawn="1"/>
        </p:nvGrpSpPr>
        <p:grpSpPr>
          <a:xfrm>
            <a:off x="0" y="0"/>
            <a:ext cx="12192000" cy="6858000"/>
            <a:chOff x="0" y="0"/>
            <a:chExt cx="12192000" cy="6858000"/>
          </a:xfrm>
          <a:solidFill>
            <a:schemeClr val="tx1">
              <a:alpha val="20000"/>
            </a:schemeClr>
          </a:solidFill>
        </p:grpSpPr>
        <p:sp>
          <p:nvSpPr>
            <p:cNvPr id="21" name="Rechthoek 20">
              <a:extLst>
                <a:ext uri="{FF2B5EF4-FFF2-40B4-BE49-F238E27FC236}">
                  <a16:creationId xmlns:a16="http://schemas.microsoft.com/office/drawing/2014/main" id="{5DA35564-25AA-4FEC-9D18-9CCF3EFA9551}"/>
                </a:ext>
              </a:extLst>
            </p:cNvPr>
            <p:cNvSpPr/>
            <p:nvPr userDrawn="1"/>
          </p:nvSpPr>
          <p:spPr>
            <a:xfrm>
              <a:off x="0" y="0"/>
              <a:ext cx="12192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2" name="Rechthoek 21">
              <a:extLst>
                <a:ext uri="{FF2B5EF4-FFF2-40B4-BE49-F238E27FC236}">
                  <a16:creationId xmlns:a16="http://schemas.microsoft.com/office/drawing/2014/main" id="{3E7A8B78-FB56-4265-9407-FC697581D7D1}"/>
                </a:ext>
              </a:extLst>
            </p:cNvPr>
            <p:cNvSpPr/>
            <p:nvPr userDrawn="1"/>
          </p:nvSpPr>
          <p:spPr>
            <a:xfrm>
              <a:off x="0" y="0"/>
              <a:ext cx="720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3" name="Rechthoek 22">
              <a:extLst>
                <a:ext uri="{FF2B5EF4-FFF2-40B4-BE49-F238E27FC236}">
                  <a16:creationId xmlns:a16="http://schemas.microsoft.com/office/drawing/2014/main" id="{9C5C6DC1-DADA-49E6-B1E0-6CB2665D8B37}"/>
                </a:ext>
              </a:extLst>
            </p:cNvPr>
            <p:cNvSpPr/>
            <p:nvPr userDrawn="1"/>
          </p:nvSpPr>
          <p:spPr>
            <a:xfrm>
              <a:off x="11472000" y="0"/>
              <a:ext cx="720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4" name="Rechthoek 23">
              <a:extLst>
                <a:ext uri="{FF2B5EF4-FFF2-40B4-BE49-F238E27FC236}">
                  <a16:creationId xmlns:a16="http://schemas.microsoft.com/office/drawing/2014/main" id="{1650B288-9873-4189-B0C2-F8FE5186A08A}"/>
                </a:ext>
              </a:extLst>
            </p:cNvPr>
            <p:cNvSpPr/>
            <p:nvPr userDrawn="1"/>
          </p:nvSpPr>
          <p:spPr>
            <a:xfrm>
              <a:off x="0" y="1064525"/>
              <a:ext cx="1219200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5" name="Rechthoek 24">
              <a:extLst>
                <a:ext uri="{FF2B5EF4-FFF2-40B4-BE49-F238E27FC236}">
                  <a16:creationId xmlns:a16="http://schemas.microsoft.com/office/drawing/2014/main" id="{EF87E70F-75AF-432B-B6A2-CF0AD4EC2CE3}"/>
                </a:ext>
              </a:extLst>
            </p:cNvPr>
            <p:cNvSpPr/>
            <p:nvPr userDrawn="1"/>
          </p:nvSpPr>
          <p:spPr>
            <a:xfrm>
              <a:off x="0" y="6498000"/>
              <a:ext cx="12192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sp>
          <p:nvSpPr>
            <p:cNvPr id="26" name="Rechthoek 25">
              <a:extLst>
                <a:ext uri="{FF2B5EF4-FFF2-40B4-BE49-F238E27FC236}">
                  <a16:creationId xmlns:a16="http://schemas.microsoft.com/office/drawing/2014/main" id="{6BE35104-F202-4806-B369-B2BFC15CFEC7}"/>
                </a:ext>
              </a:extLst>
            </p:cNvPr>
            <p:cNvSpPr/>
            <p:nvPr userDrawn="1"/>
          </p:nvSpPr>
          <p:spPr>
            <a:xfrm>
              <a:off x="0" y="5806208"/>
              <a:ext cx="1219200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dirty="0"/>
            </a:p>
          </p:txBody>
        </p:sp>
      </p:grpSp>
    </p:spTree>
    <p:extLst>
      <p:ext uri="{BB962C8B-B14F-4D97-AF65-F5344CB8AC3E}">
        <p14:creationId xmlns:p14="http://schemas.microsoft.com/office/powerpoint/2010/main" val="2777131786"/>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75" r:id="rId3"/>
    <p:sldLayoutId id="2147483660" r:id="rId4"/>
    <p:sldLayoutId id="2147483676" r:id="rId5"/>
    <p:sldLayoutId id="2147483659" r:id="rId6"/>
    <p:sldLayoutId id="2147483663" r:id="rId7"/>
    <p:sldLayoutId id="2147483677" r:id="rId8"/>
    <p:sldLayoutId id="2147483678" r:id="rId9"/>
    <p:sldLayoutId id="2147483679" r:id="rId10"/>
    <p:sldLayoutId id="2147483673" r:id="rId11"/>
    <p:sldLayoutId id="2147483680" r:id="rId12"/>
    <p:sldLayoutId id="2147483681" r:id="rId13"/>
    <p:sldLayoutId id="2147483664" r:id="rId14"/>
    <p:sldLayoutId id="2147483665" r:id="rId15"/>
    <p:sldLayoutId id="2147483689" r:id="rId16"/>
    <p:sldLayoutId id="2147483688" r:id="rId17"/>
    <p:sldLayoutId id="2147483674" r:id="rId18"/>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b="1" kern="1200">
          <a:solidFill>
            <a:schemeClr val="accent2"/>
          </a:solidFill>
          <a:latin typeface="+mj-lt"/>
          <a:ea typeface="+mj-ea"/>
          <a:cs typeface="+mj-cs"/>
        </a:defRPr>
      </a:lvl1pPr>
    </p:titleStyle>
    <p:bodyStyle>
      <a:lvl1pPr marL="177800" indent="-177800" algn="l" defTabSz="914400" rtl="0" eaLnBrk="1" latinLnBrk="0" hangingPunct="1">
        <a:lnSpc>
          <a:spcPct val="90000"/>
        </a:lnSpc>
        <a:spcBef>
          <a:spcPts val="60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1pPr>
      <a:lvl2pPr marL="355600" indent="-177800" algn="l" defTabSz="914400" rtl="0" eaLnBrk="1" latinLnBrk="0" hangingPunct="1">
        <a:lnSpc>
          <a:spcPct val="90000"/>
        </a:lnSpc>
        <a:spcBef>
          <a:spcPts val="600"/>
        </a:spcBef>
        <a:spcAft>
          <a:spcPts val="600"/>
        </a:spcAft>
        <a:buClr>
          <a:schemeClr val="accent2"/>
        </a:buClr>
        <a:buFont typeface="Arial" panose="020B0604020202020204" pitchFamily="34" charset="0"/>
        <a:buChar char="•"/>
        <a:tabLst/>
        <a:defRPr sz="1600" kern="1200">
          <a:solidFill>
            <a:schemeClr val="tx1"/>
          </a:solidFill>
          <a:latin typeface="+mn-lt"/>
          <a:ea typeface="+mn-ea"/>
          <a:cs typeface="+mn-cs"/>
        </a:defRPr>
      </a:lvl2pPr>
      <a:lvl3pPr marL="531813" indent="-176213" algn="l" defTabSz="914400" rtl="0" eaLnBrk="1" latinLnBrk="0" hangingPunct="1">
        <a:lnSpc>
          <a:spcPct val="90000"/>
        </a:lnSpc>
        <a:spcBef>
          <a:spcPts val="600"/>
        </a:spcBef>
        <a:spcAft>
          <a:spcPts val="600"/>
        </a:spcAft>
        <a:buClr>
          <a:schemeClr val="accent3"/>
        </a:buClr>
        <a:buFont typeface="Calibri Light" panose="020F0302020204030204" pitchFamily="34" charset="0"/>
        <a:buChar char="-"/>
        <a:defRPr sz="1400" kern="1200">
          <a:solidFill>
            <a:schemeClr val="tx1"/>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sz="1600" kern="1200">
          <a:solidFill>
            <a:schemeClr val="tx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sz="2000" b="1" kern="1200">
          <a:solidFill>
            <a:schemeClr val="tx1"/>
          </a:solidFill>
          <a:latin typeface="+mj-lt"/>
          <a:ea typeface="+mn-ea"/>
          <a:cs typeface="+mn-cs"/>
        </a:defRPr>
      </a:lvl5pPr>
      <a:lvl6pPr marL="0" indent="0" algn="l" defTabSz="914400" rtl="0" eaLnBrk="1" latinLnBrk="0" hangingPunct="1">
        <a:lnSpc>
          <a:spcPct val="90000"/>
        </a:lnSpc>
        <a:spcBef>
          <a:spcPts val="600"/>
        </a:spcBef>
        <a:spcAft>
          <a:spcPts val="600"/>
        </a:spcAft>
        <a:buClr>
          <a:schemeClr val="accent1"/>
        </a:buClr>
        <a:buFont typeface="Arial" panose="020B0604020202020204" pitchFamily="34" charset="0"/>
        <a:buNone/>
        <a:defRPr sz="2000" b="0" kern="1200" cap="all" baseline="0">
          <a:solidFill>
            <a:schemeClr val="tx1"/>
          </a:solidFill>
          <a:latin typeface="+mj-lt"/>
          <a:ea typeface="+mn-ea"/>
          <a:cs typeface="+mn-cs"/>
        </a:defRPr>
      </a:lvl6pPr>
      <a:lvl7pPr marL="342900" indent="-342900" algn="l" defTabSz="914400" rtl="0" eaLnBrk="1" latinLnBrk="0" hangingPunct="1">
        <a:lnSpc>
          <a:spcPct val="90000"/>
        </a:lnSpc>
        <a:spcBef>
          <a:spcPts val="600"/>
        </a:spcBef>
        <a:spcAft>
          <a:spcPts val="600"/>
        </a:spcAft>
        <a:buClr>
          <a:schemeClr val="accent1"/>
        </a:buClr>
        <a:buFont typeface="+mj-lt"/>
        <a:buAutoNum type="arabicPeriod"/>
        <a:tabLst/>
        <a:defRPr sz="1600" kern="1200">
          <a:solidFill>
            <a:schemeClr val="tx1"/>
          </a:solidFill>
          <a:latin typeface="+mn-lt"/>
          <a:ea typeface="+mn-ea"/>
          <a:cs typeface="+mn-cs"/>
        </a:defRPr>
      </a:lvl7pPr>
      <a:lvl8pPr marL="342900" indent="-342900" algn="l" defTabSz="914400" rtl="0" eaLnBrk="1" latinLnBrk="0" hangingPunct="1">
        <a:lnSpc>
          <a:spcPct val="90000"/>
        </a:lnSpc>
        <a:spcBef>
          <a:spcPts val="600"/>
        </a:spcBef>
        <a:spcAft>
          <a:spcPts val="600"/>
        </a:spcAft>
        <a:buClr>
          <a:schemeClr val="accent1"/>
        </a:buClr>
        <a:buFont typeface="+mj-lt"/>
        <a:buAutoNum type="alphaLcPeriod"/>
        <a:defRPr sz="1600" kern="1200">
          <a:solidFill>
            <a:schemeClr val="tx1"/>
          </a:solidFill>
          <a:latin typeface="+mn-lt"/>
          <a:ea typeface="+mn-ea"/>
          <a:cs typeface="+mn-cs"/>
        </a:defRPr>
      </a:lvl8pPr>
      <a:lvl9pPr marL="541338" indent="-180975" algn="l" defTabSz="914400" rtl="0" eaLnBrk="1" latinLnBrk="0" hangingPunct="1">
        <a:lnSpc>
          <a:spcPct val="90000"/>
        </a:lnSpc>
        <a:spcBef>
          <a:spcPts val="600"/>
        </a:spcBef>
        <a:spcAft>
          <a:spcPts val="600"/>
        </a:spcAft>
        <a:buClr>
          <a:schemeClr val="accent1"/>
        </a:buClr>
        <a:buFont typeface="Arial" panose="020B0604020202020204" pitchFamily="34" charset="0"/>
        <a:buChar char="•"/>
        <a:defRPr sz="1600" i="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03" userDrawn="1">
          <p15:clr>
            <a:srgbClr val="F26B43"/>
          </p15:clr>
        </p15:guide>
        <p15:guide id="2" pos="325" userDrawn="1">
          <p15:clr>
            <a:srgbClr val="F26B43"/>
          </p15:clr>
        </p15:guide>
        <p15:guide id="3" orient="horz" pos="3657" userDrawn="1">
          <p15:clr>
            <a:srgbClr val="F26B43"/>
          </p15:clr>
        </p15:guide>
        <p15:guide id="4" orient="horz" pos="3994" userDrawn="1">
          <p15:clr>
            <a:srgbClr val="A4A3A4"/>
          </p15:clr>
        </p15:guide>
        <p15:guide id="5" orient="horz" pos="4092" userDrawn="1">
          <p15:clr>
            <a:srgbClr val="A4A3A4"/>
          </p15:clr>
        </p15:guide>
        <p15:guide id="6" pos="7355" userDrawn="1">
          <p15:clr>
            <a:srgbClr val="F26B43"/>
          </p15:clr>
        </p15:guide>
        <p15:guide id="7" orient="horz" pos="669" userDrawn="1">
          <p15:clr>
            <a:srgbClr val="A4A3A4"/>
          </p15:clr>
        </p15:guide>
        <p15:guide id="8" orient="horz" pos="450"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2" name="Afbeelding 21" hidden="1">
            <a:extLst>
              <a:ext uri="{FF2B5EF4-FFF2-40B4-BE49-F238E27FC236}">
                <a16:creationId xmlns:a16="http://schemas.microsoft.com/office/drawing/2014/main" id="{4CCE1003-FBC6-4FAE-9B87-06E360FFFEDD}"/>
              </a:ext>
            </a:extLst>
          </p:cNvPr>
          <p:cNvPicPr>
            <a:picLocks noChangeAspect="1"/>
          </p:cNvPicPr>
          <p:nvPr userDrawn="1"/>
        </p:nvPicPr>
        <p:blipFill>
          <a:blip r:embed="rId7">
            <a:duotone>
              <a:schemeClr val="bg2">
                <a:shade val="45000"/>
                <a:satMod val="135000"/>
              </a:schemeClr>
              <a:prstClr val="white"/>
            </a:duotone>
          </a:blip>
          <a:stretch>
            <a:fillRect/>
          </a:stretch>
        </p:blipFill>
        <p:spPr>
          <a:xfrm>
            <a:off x="0" y="0"/>
            <a:ext cx="12191999" cy="7109236"/>
          </a:xfrm>
          <a:prstGeom prst="rect">
            <a:avLst/>
          </a:prstGeom>
        </p:spPr>
      </p:pic>
      <p:grpSp>
        <p:nvGrpSpPr>
          <p:cNvPr id="29" name="GRID" hidden="1">
            <a:extLst>
              <a:ext uri="{FF2B5EF4-FFF2-40B4-BE49-F238E27FC236}">
                <a16:creationId xmlns:a16="http://schemas.microsoft.com/office/drawing/2014/main" id="{B10A07CB-33C9-4722-B6F0-775B370EFA1B}"/>
              </a:ext>
            </a:extLst>
          </p:cNvPr>
          <p:cNvGrpSpPr/>
          <p:nvPr userDrawn="1"/>
        </p:nvGrpSpPr>
        <p:grpSpPr>
          <a:xfrm>
            <a:off x="-4648" y="0"/>
            <a:ext cx="12196648" cy="6858000"/>
            <a:chOff x="-4648" y="0"/>
            <a:chExt cx="12196648" cy="6858000"/>
          </a:xfrm>
          <a:solidFill>
            <a:schemeClr val="tx1">
              <a:alpha val="50000"/>
            </a:schemeClr>
          </a:solidFill>
        </p:grpSpPr>
        <p:sp>
          <p:nvSpPr>
            <p:cNvPr id="23" name="Rechthoek 22">
              <a:extLst>
                <a:ext uri="{FF2B5EF4-FFF2-40B4-BE49-F238E27FC236}">
                  <a16:creationId xmlns:a16="http://schemas.microsoft.com/office/drawing/2014/main" id="{977838C1-3679-402C-9565-B4532D477DE8}"/>
                </a:ext>
              </a:extLst>
            </p:cNvPr>
            <p:cNvSpPr/>
            <p:nvPr userDrawn="1"/>
          </p:nvSpPr>
          <p:spPr>
            <a:xfrm>
              <a:off x="11472000" y="0"/>
              <a:ext cx="720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26" name="Rechthoek 25">
              <a:extLst>
                <a:ext uri="{FF2B5EF4-FFF2-40B4-BE49-F238E27FC236}">
                  <a16:creationId xmlns:a16="http://schemas.microsoft.com/office/drawing/2014/main" id="{C95EF84F-BAA9-4DA7-A14A-B97CA3F3886F}"/>
                </a:ext>
              </a:extLst>
            </p:cNvPr>
            <p:cNvSpPr/>
            <p:nvPr userDrawn="1"/>
          </p:nvSpPr>
          <p:spPr>
            <a:xfrm>
              <a:off x="-1" y="0"/>
              <a:ext cx="969297"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27" name="Rechthoek 26">
              <a:extLst>
                <a:ext uri="{FF2B5EF4-FFF2-40B4-BE49-F238E27FC236}">
                  <a16:creationId xmlns:a16="http://schemas.microsoft.com/office/drawing/2014/main" id="{CFE7E913-D09D-4E21-97E1-C9EA94CD80FA}"/>
                </a:ext>
              </a:extLst>
            </p:cNvPr>
            <p:cNvSpPr/>
            <p:nvPr userDrawn="1"/>
          </p:nvSpPr>
          <p:spPr>
            <a:xfrm>
              <a:off x="0" y="0"/>
              <a:ext cx="12192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28" name="Rechthoek 27">
              <a:extLst>
                <a:ext uri="{FF2B5EF4-FFF2-40B4-BE49-F238E27FC236}">
                  <a16:creationId xmlns:a16="http://schemas.microsoft.com/office/drawing/2014/main" id="{AD111C42-33C4-47D9-91D8-9929B9BA4FEF}"/>
                </a:ext>
              </a:extLst>
            </p:cNvPr>
            <p:cNvSpPr/>
            <p:nvPr userDrawn="1"/>
          </p:nvSpPr>
          <p:spPr>
            <a:xfrm>
              <a:off x="0" y="6138000"/>
              <a:ext cx="12192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36" name="Rechthoek 35">
              <a:extLst>
                <a:ext uri="{FF2B5EF4-FFF2-40B4-BE49-F238E27FC236}">
                  <a16:creationId xmlns:a16="http://schemas.microsoft.com/office/drawing/2014/main" id="{4750ACE1-9951-44FF-B23D-F52315BFF192}"/>
                </a:ext>
              </a:extLst>
            </p:cNvPr>
            <p:cNvSpPr/>
            <p:nvPr userDrawn="1"/>
          </p:nvSpPr>
          <p:spPr>
            <a:xfrm>
              <a:off x="971105" y="0"/>
              <a:ext cx="252000" cy="6858000"/>
            </a:xfrm>
            <a:prstGeom prst="rect">
              <a:avLst/>
            </a:prstGeom>
            <a:solidFill>
              <a:schemeClr val="tx1">
                <a:lumMod val="65000"/>
                <a:lumOff val="3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37" name="Rechthoek 36">
              <a:extLst>
                <a:ext uri="{FF2B5EF4-FFF2-40B4-BE49-F238E27FC236}">
                  <a16:creationId xmlns:a16="http://schemas.microsoft.com/office/drawing/2014/main" id="{123C2EDE-1807-4326-804E-5B664985BBDE}"/>
                </a:ext>
              </a:extLst>
            </p:cNvPr>
            <p:cNvSpPr/>
            <p:nvPr userDrawn="1"/>
          </p:nvSpPr>
          <p:spPr>
            <a:xfrm>
              <a:off x="11221352" y="0"/>
              <a:ext cx="252000" cy="6858000"/>
            </a:xfrm>
            <a:prstGeom prst="rect">
              <a:avLst/>
            </a:prstGeom>
            <a:solidFill>
              <a:schemeClr val="tx1">
                <a:lumMod val="65000"/>
                <a:lumOff val="3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39" name="Rechthoek 38">
              <a:extLst>
                <a:ext uri="{FF2B5EF4-FFF2-40B4-BE49-F238E27FC236}">
                  <a16:creationId xmlns:a16="http://schemas.microsoft.com/office/drawing/2014/main" id="{21E9DF46-D7CD-41ED-9EBD-9A434AAAD41D}"/>
                </a:ext>
              </a:extLst>
            </p:cNvPr>
            <p:cNvSpPr/>
            <p:nvPr userDrawn="1"/>
          </p:nvSpPr>
          <p:spPr>
            <a:xfrm>
              <a:off x="0" y="962469"/>
              <a:ext cx="12192000" cy="252000"/>
            </a:xfrm>
            <a:prstGeom prst="rect">
              <a:avLst/>
            </a:prstGeom>
            <a:solidFill>
              <a:schemeClr val="tx1">
                <a:lumMod val="65000"/>
                <a:lumOff val="3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41" name="Rechthoek 40">
              <a:extLst>
                <a:ext uri="{FF2B5EF4-FFF2-40B4-BE49-F238E27FC236}">
                  <a16:creationId xmlns:a16="http://schemas.microsoft.com/office/drawing/2014/main" id="{3F71EE44-5371-4697-A2ED-D9FBD8C36A12}"/>
                </a:ext>
              </a:extLst>
            </p:cNvPr>
            <p:cNvSpPr/>
            <p:nvPr userDrawn="1"/>
          </p:nvSpPr>
          <p:spPr>
            <a:xfrm>
              <a:off x="0" y="1872422"/>
              <a:ext cx="12192000" cy="504000"/>
            </a:xfrm>
            <a:prstGeom prst="rect">
              <a:avLst/>
            </a:prstGeom>
            <a:solidFill>
              <a:schemeClr val="tx1">
                <a:lumMod val="65000"/>
                <a:lumOff val="3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21" name="Rechthoek 20">
              <a:extLst>
                <a:ext uri="{FF2B5EF4-FFF2-40B4-BE49-F238E27FC236}">
                  <a16:creationId xmlns:a16="http://schemas.microsoft.com/office/drawing/2014/main" id="{3C492553-DAB1-4E7E-BA39-94244B7DB0A3}"/>
                </a:ext>
              </a:extLst>
            </p:cNvPr>
            <p:cNvSpPr/>
            <p:nvPr userDrawn="1"/>
          </p:nvSpPr>
          <p:spPr>
            <a:xfrm>
              <a:off x="-4648" y="0"/>
              <a:ext cx="252000" cy="6858000"/>
            </a:xfrm>
            <a:prstGeom prst="rect">
              <a:avLst/>
            </a:pr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sp>
          <p:nvSpPr>
            <p:cNvPr id="24" name="Rechthoek 23">
              <a:extLst>
                <a:ext uri="{FF2B5EF4-FFF2-40B4-BE49-F238E27FC236}">
                  <a16:creationId xmlns:a16="http://schemas.microsoft.com/office/drawing/2014/main" id="{59927F2D-94DC-41B9-9F07-CCE23A13F232}"/>
                </a:ext>
              </a:extLst>
            </p:cNvPr>
            <p:cNvSpPr/>
            <p:nvPr userDrawn="1"/>
          </p:nvSpPr>
          <p:spPr>
            <a:xfrm>
              <a:off x="737105" y="0"/>
              <a:ext cx="252000" cy="6858000"/>
            </a:xfrm>
            <a:prstGeom prst="rect">
              <a:avLst/>
            </a:prstGeom>
            <a:solidFill>
              <a:schemeClr val="tx1">
                <a:lumMod val="95000"/>
                <a:lumOff val="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nl-NL" dirty="0"/>
            </a:p>
          </p:txBody>
        </p:sp>
      </p:grpSp>
    </p:spTree>
    <p:extLst>
      <p:ext uri="{BB962C8B-B14F-4D97-AF65-F5344CB8AC3E}">
        <p14:creationId xmlns:p14="http://schemas.microsoft.com/office/powerpoint/2010/main" val="56684854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xStyles>
    <p:titleStyle>
      <a:lvl1pPr algn="l" defTabSz="914400" rtl="0" eaLnBrk="1" latinLnBrk="0" hangingPunct="1">
        <a:lnSpc>
          <a:spcPct val="80000"/>
        </a:lnSpc>
        <a:spcBef>
          <a:spcPct val="0"/>
        </a:spcBef>
        <a:buNone/>
        <a:defRPr sz="3000" kern="1200" cap="all" baseline="0">
          <a:solidFill>
            <a:srgbClr val="211F26"/>
          </a:solidFill>
          <a:latin typeface="+mj-lt"/>
          <a:ea typeface="+mj-ea"/>
          <a:cs typeface="+mj-cs"/>
        </a:defRPr>
      </a:lvl1pPr>
    </p:titleStyle>
    <p:bodyStyle>
      <a:lvl1pPr marL="177800" indent="-177800" algn="l" defTabSz="914400" rtl="0" eaLnBrk="1" latinLnBrk="0" hangingPunct="1">
        <a:lnSpc>
          <a:spcPct val="90000"/>
        </a:lnSpc>
        <a:spcBef>
          <a:spcPts val="400"/>
        </a:spcBef>
        <a:spcAft>
          <a:spcPts val="400"/>
        </a:spcAft>
        <a:buClr>
          <a:srgbClr val="211F26"/>
        </a:buClr>
        <a:buSzPct val="100000"/>
        <a:buFont typeface="Arial" panose="020B0604020202020204" pitchFamily="34" charset="0"/>
        <a:buChar char="●"/>
        <a:defRPr sz="1400" kern="1200">
          <a:solidFill>
            <a:srgbClr val="211F26"/>
          </a:solidFill>
          <a:latin typeface="+mn-lt"/>
          <a:ea typeface="+mn-ea"/>
          <a:cs typeface="+mn-cs"/>
        </a:defRPr>
      </a:lvl1pPr>
      <a:lvl2pPr marL="355600" indent="-177800" algn="l" defTabSz="914400" rtl="0" eaLnBrk="1" latinLnBrk="0" hangingPunct="1">
        <a:lnSpc>
          <a:spcPct val="90000"/>
        </a:lnSpc>
        <a:spcBef>
          <a:spcPts val="400"/>
        </a:spcBef>
        <a:spcAft>
          <a:spcPts val="400"/>
        </a:spcAft>
        <a:buClr>
          <a:srgbClr val="1FF524"/>
        </a:buClr>
        <a:buFont typeface="Arial" panose="020B0604020202020204" pitchFamily="34" charset="0"/>
        <a:buChar char="●"/>
        <a:defRPr sz="1400" kern="1200">
          <a:solidFill>
            <a:srgbClr val="211F26"/>
          </a:solidFill>
          <a:latin typeface="+mn-lt"/>
          <a:ea typeface="+mn-ea"/>
          <a:cs typeface="+mn-cs"/>
        </a:defRPr>
      </a:lvl2pPr>
      <a:lvl3pPr marL="541338" indent="-185738" algn="l" defTabSz="914400" rtl="0" eaLnBrk="1" latinLnBrk="0" hangingPunct="1">
        <a:lnSpc>
          <a:spcPct val="90000"/>
        </a:lnSpc>
        <a:spcBef>
          <a:spcPts val="400"/>
        </a:spcBef>
        <a:spcAft>
          <a:spcPts val="400"/>
        </a:spcAft>
        <a:buClr>
          <a:srgbClr val="9D9FA1"/>
        </a:buClr>
        <a:buFont typeface="Arial" panose="020B0604020202020204" pitchFamily="34" charset="0"/>
        <a:buChar char="•"/>
        <a:defRPr sz="1400" kern="1200">
          <a:solidFill>
            <a:srgbClr val="211F26"/>
          </a:solidFill>
          <a:latin typeface="+mn-lt"/>
          <a:ea typeface="+mn-ea"/>
          <a:cs typeface="+mn-cs"/>
        </a:defRPr>
      </a:lvl3pPr>
      <a:lvl4pPr marL="0" indent="0" algn="l" defTabSz="914400" rtl="0" eaLnBrk="1" latinLnBrk="0" hangingPunct="1">
        <a:lnSpc>
          <a:spcPct val="90000"/>
        </a:lnSpc>
        <a:spcBef>
          <a:spcPts val="400"/>
        </a:spcBef>
        <a:spcAft>
          <a:spcPts val="400"/>
        </a:spcAft>
        <a:buFont typeface="Arial" panose="020B0604020202020204" pitchFamily="34" charset="0"/>
        <a:buNone/>
        <a:defRPr sz="1400" kern="1200">
          <a:solidFill>
            <a:srgbClr val="211F26"/>
          </a:solidFill>
          <a:latin typeface="+mn-lt"/>
          <a:ea typeface="+mn-ea"/>
          <a:cs typeface="+mn-cs"/>
        </a:defRPr>
      </a:lvl4pPr>
      <a:lvl5pPr marL="0" indent="0" algn="l" defTabSz="914400" rtl="0" eaLnBrk="1" latinLnBrk="0" hangingPunct="1">
        <a:lnSpc>
          <a:spcPct val="90000"/>
        </a:lnSpc>
        <a:spcBef>
          <a:spcPts val="400"/>
        </a:spcBef>
        <a:spcAft>
          <a:spcPts val="400"/>
        </a:spcAft>
        <a:buFont typeface="Arial" panose="020B0604020202020204" pitchFamily="34" charset="0"/>
        <a:buNone/>
        <a:defRPr sz="1600" b="1" kern="1200" cap="all" baseline="0">
          <a:solidFill>
            <a:srgbClr val="211F26"/>
          </a:solidFill>
          <a:latin typeface="+mj-lt"/>
          <a:ea typeface="+mn-ea"/>
          <a:cs typeface="+mn-cs"/>
        </a:defRPr>
      </a:lvl5pPr>
      <a:lvl6pPr marL="0" indent="0" algn="l" defTabSz="914400" rtl="0" eaLnBrk="1" latinLnBrk="0" hangingPunct="1">
        <a:lnSpc>
          <a:spcPct val="90000"/>
        </a:lnSpc>
        <a:spcBef>
          <a:spcPts val="400"/>
        </a:spcBef>
        <a:spcAft>
          <a:spcPts val="400"/>
        </a:spcAft>
        <a:buFont typeface="Arial" panose="020B0604020202020204" pitchFamily="34" charset="0"/>
        <a:buNone/>
        <a:defRPr sz="1400" b="0" kern="1200">
          <a:solidFill>
            <a:srgbClr val="211F26"/>
          </a:solidFill>
          <a:latin typeface="+mj-lt"/>
          <a:ea typeface="+mn-ea"/>
          <a:cs typeface="+mn-cs"/>
        </a:defRPr>
      </a:lvl6pPr>
      <a:lvl7pPr marL="266700" indent="-266700" algn="l" defTabSz="914400" rtl="0" eaLnBrk="1" latinLnBrk="0" hangingPunct="1">
        <a:lnSpc>
          <a:spcPct val="90000"/>
        </a:lnSpc>
        <a:spcBef>
          <a:spcPts val="400"/>
        </a:spcBef>
        <a:spcAft>
          <a:spcPts val="400"/>
        </a:spcAft>
        <a:buClr>
          <a:schemeClr val="accent1"/>
        </a:buClr>
        <a:buFont typeface="+mj-lt"/>
        <a:buAutoNum type="arabicPeriod"/>
        <a:defRPr sz="1400" kern="1200">
          <a:solidFill>
            <a:srgbClr val="211F26"/>
          </a:solidFill>
          <a:latin typeface="+mn-lt"/>
          <a:ea typeface="+mn-ea"/>
          <a:cs typeface="+mn-cs"/>
        </a:defRPr>
      </a:lvl7pPr>
      <a:lvl8pPr marL="177800" indent="-177800" algn="l" defTabSz="914400" rtl="0" eaLnBrk="1" latinLnBrk="0" hangingPunct="1">
        <a:lnSpc>
          <a:spcPct val="90000"/>
        </a:lnSpc>
        <a:spcBef>
          <a:spcPts val="400"/>
        </a:spcBef>
        <a:spcAft>
          <a:spcPts val="400"/>
        </a:spcAft>
        <a:buSzPct val="100000"/>
        <a:buFontTx/>
        <a:buBlip>
          <a:blip r:embed="rId8"/>
        </a:buBlip>
        <a:defRPr sz="1400" kern="1200">
          <a:solidFill>
            <a:srgbClr val="211F26"/>
          </a:solidFill>
          <a:latin typeface="+mn-lt"/>
          <a:ea typeface="+mn-ea"/>
          <a:cs typeface="+mn-cs"/>
        </a:defRPr>
      </a:lvl8pPr>
      <a:lvl9pPr marL="0" indent="0" algn="l" defTabSz="914400" rtl="0" eaLnBrk="1" latinLnBrk="0" hangingPunct="1">
        <a:lnSpc>
          <a:spcPct val="90000"/>
        </a:lnSpc>
        <a:spcBef>
          <a:spcPts val="400"/>
        </a:spcBef>
        <a:spcAft>
          <a:spcPts val="400"/>
        </a:spcAft>
        <a:buFont typeface="Arial" panose="020B0604020202020204" pitchFamily="34" charset="0"/>
        <a:buNone/>
        <a:tabLst/>
        <a:defRPr sz="1800" i="1" kern="1200">
          <a:solidFill>
            <a:srgbClr val="211F26"/>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el 15">
            <a:extLst>
              <a:ext uri="{FF2B5EF4-FFF2-40B4-BE49-F238E27FC236}">
                <a16:creationId xmlns:a16="http://schemas.microsoft.com/office/drawing/2014/main" id="{AB20F8C8-67F2-4738-BCA4-046C1A67FB06}"/>
              </a:ext>
            </a:extLst>
          </p:cNvPr>
          <p:cNvSpPr>
            <a:spLocks noGrp="1"/>
          </p:cNvSpPr>
          <p:nvPr>
            <p:ph type="ctrTitle"/>
          </p:nvPr>
        </p:nvSpPr>
        <p:spPr/>
        <p:txBody>
          <a:bodyPr/>
          <a:lstStyle/>
          <a:p>
            <a:r>
              <a:rPr lang="nl-NL" dirty="0"/>
              <a:t>Thesis update</a:t>
            </a:r>
          </a:p>
        </p:txBody>
      </p:sp>
      <p:sp>
        <p:nvSpPr>
          <p:cNvPr id="5" name="Tijdelijke aanduiding voor voettekst 4">
            <a:extLst>
              <a:ext uri="{FF2B5EF4-FFF2-40B4-BE49-F238E27FC236}">
                <a16:creationId xmlns:a16="http://schemas.microsoft.com/office/drawing/2014/main" id="{009E3280-40B5-4265-8CAC-13EF7DA9EB5D}"/>
              </a:ext>
            </a:extLst>
          </p:cNvPr>
          <p:cNvSpPr>
            <a:spLocks noGrp="1"/>
          </p:cNvSpPr>
          <p:nvPr>
            <p:ph type="ftr" sz="quarter" idx="11"/>
          </p:nvPr>
        </p:nvSpPr>
        <p:spPr/>
        <p:txBody>
          <a:bodyPr/>
          <a:lstStyle/>
          <a:p>
            <a:endParaRPr lang="nl-NL" noProof="0" dirty="0"/>
          </a:p>
        </p:txBody>
      </p:sp>
      <p:sp>
        <p:nvSpPr>
          <p:cNvPr id="6" name="Tijdelijke aanduiding voor dianummer 5">
            <a:extLst>
              <a:ext uri="{FF2B5EF4-FFF2-40B4-BE49-F238E27FC236}">
                <a16:creationId xmlns:a16="http://schemas.microsoft.com/office/drawing/2014/main" id="{748A5D60-7A3C-434B-9B6A-6EE3D4AB27B1}"/>
              </a:ext>
            </a:extLst>
          </p:cNvPr>
          <p:cNvSpPr>
            <a:spLocks noGrp="1"/>
          </p:cNvSpPr>
          <p:nvPr>
            <p:ph type="sldNum" sz="quarter" idx="12"/>
          </p:nvPr>
        </p:nvSpPr>
        <p:spPr/>
        <p:txBody>
          <a:bodyPr/>
          <a:lstStyle/>
          <a:p>
            <a:fld id="{D7B5DC5B-6873-43DB-ADC7-B15ACCE0DFDB}" type="slidenum">
              <a:rPr lang="nl-NL" noProof="0" smtClean="0"/>
              <a:pPr/>
              <a:t>1</a:t>
            </a:fld>
            <a:endParaRPr lang="nl-NL" noProof="0" dirty="0"/>
          </a:p>
        </p:txBody>
      </p:sp>
      <p:sp>
        <p:nvSpPr>
          <p:cNvPr id="20" name="Tijdelijke aanduiding voor tekst 19">
            <a:extLst>
              <a:ext uri="{FF2B5EF4-FFF2-40B4-BE49-F238E27FC236}">
                <a16:creationId xmlns:a16="http://schemas.microsoft.com/office/drawing/2014/main" id="{44D2F16A-D1B4-4913-8CA1-29433B7F0530}"/>
              </a:ext>
            </a:extLst>
          </p:cNvPr>
          <p:cNvSpPr>
            <a:spLocks noGrp="1"/>
          </p:cNvSpPr>
          <p:nvPr>
            <p:ph type="body" sz="quarter" idx="15"/>
          </p:nvPr>
        </p:nvSpPr>
        <p:spPr/>
        <p:txBody>
          <a:bodyPr/>
          <a:lstStyle/>
          <a:p>
            <a:r>
              <a:rPr lang="nl-NL" dirty="0"/>
              <a:t> </a:t>
            </a:r>
          </a:p>
        </p:txBody>
      </p:sp>
      <p:sp>
        <p:nvSpPr>
          <p:cNvPr id="17" name="Ondertitel 16">
            <a:extLst>
              <a:ext uri="{FF2B5EF4-FFF2-40B4-BE49-F238E27FC236}">
                <a16:creationId xmlns:a16="http://schemas.microsoft.com/office/drawing/2014/main" id="{250C0C05-A2C0-4A80-9657-D98A1E783FE3}"/>
              </a:ext>
            </a:extLst>
          </p:cNvPr>
          <p:cNvSpPr>
            <a:spLocks noGrp="1"/>
          </p:cNvSpPr>
          <p:nvPr>
            <p:ph type="subTitle" idx="1"/>
          </p:nvPr>
        </p:nvSpPr>
        <p:spPr/>
        <p:txBody>
          <a:bodyPr/>
          <a:lstStyle/>
          <a:p>
            <a:r>
              <a:rPr lang="nl-NL" dirty="0"/>
              <a:t>Susan van de Sande</a:t>
            </a:r>
          </a:p>
        </p:txBody>
      </p:sp>
      <p:sp>
        <p:nvSpPr>
          <p:cNvPr id="4" name="Tijdelijke aanduiding voor datum 3">
            <a:extLst>
              <a:ext uri="{FF2B5EF4-FFF2-40B4-BE49-F238E27FC236}">
                <a16:creationId xmlns:a16="http://schemas.microsoft.com/office/drawing/2014/main" id="{2DD18DE1-B3E8-4CD9-8A79-F0B64C97EEA3}"/>
              </a:ext>
            </a:extLst>
          </p:cNvPr>
          <p:cNvSpPr>
            <a:spLocks noGrp="1"/>
          </p:cNvSpPr>
          <p:nvPr>
            <p:ph type="dt" sz="half" idx="10"/>
          </p:nvPr>
        </p:nvSpPr>
        <p:spPr/>
        <p:txBody>
          <a:bodyPr/>
          <a:lstStyle/>
          <a:p>
            <a:fld id="{4053BE14-0DCC-4BDA-AC66-0E75B0707A02}" type="datetime4">
              <a:rPr lang="nl-NL" noProof="0" smtClean="0"/>
              <a:pPr/>
              <a:t>11 januari 2024</a:t>
            </a:fld>
            <a:endParaRPr lang="nl-NL" noProof="0" dirty="0"/>
          </a:p>
        </p:txBody>
      </p:sp>
      <p:sp>
        <p:nvSpPr>
          <p:cNvPr id="22" name="Tijdelijke aanduiding voor tekst 21">
            <a:extLst>
              <a:ext uri="{FF2B5EF4-FFF2-40B4-BE49-F238E27FC236}">
                <a16:creationId xmlns:a16="http://schemas.microsoft.com/office/drawing/2014/main" id="{06454FAB-68BC-4149-A6A4-2C878F810352}"/>
              </a:ext>
            </a:extLst>
          </p:cNvPr>
          <p:cNvSpPr>
            <a:spLocks noGrp="1"/>
          </p:cNvSpPr>
          <p:nvPr>
            <p:ph type="body" sz="quarter" idx="4294967295"/>
          </p:nvPr>
        </p:nvSpPr>
        <p:spPr>
          <a:xfrm>
            <a:off x="7083425" y="5537200"/>
            <a:ext cx="5108575" cy="430213"/>
          </a:xfrm>
        </p:spPr>
        <p:txBody>
          <a:bodyPr/>
          <a:lstStyle/>
          <a:p>
            <a:pPr marL="0" indent="0">
              <a:buNone/>
            </a:pPr>
            <a:r>
              <a:rPr lang="nl-NL" dirty="0"/>
              <a:t> </a:t>
            </a:r>
          </a:p>
        </p:txBody>
      </p:sp>
    </p:spTree>
    <p:extLst>
      <p:ext uri="{BB962C8B-B14F-4D97-AF65-F5344CB8AC3E}">
        <p14:creationId xmlns:p14="http://schemas.microsoft.com/office/powerpoint/2010/main" val="282430472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7E082-B40D-7AF3-0508-95C3AC79022C}"/>
              </a:ext>
            </a:extLst>
          </p:cNvPr>
          <p:cNvSpPr>
            <a:spLocks noGrp="1"/>
          </p:cNvSpPr>
          <p:nvPr>
            <p:ph type="title"/>
          </p:nvPr>
        </p:nvSpPr>
        <p:spPr/>
        <p:txBody>
          <a:bodyPr/>
          <a:lstStyle/>
          <a:p>
            <a:r>
              <a:rPr lang="en-NL" dirty="0"/>
              <a:t>New data set: hourly load from ENTSO-E</a:t>
            </a:r>
          </a:p>
        </p:txBody>
      </p:sp>
      <p:sp>
        <p:nvSpPr>
          <p:cNvPr id="3" name="Date Placeholder 2">
            <a:extLst>
              <a:ext uri="{FF2B5EF4-FFF2-40B4-BE49-F238E27FC236}">
                <a16:creationId xmlns:a16="http://schemas.microsoft.com/office/drawing/2014/main" id="{6788E777-8D57-54B0-EF45-1E8D72EE4EDF}"/>
              </a:ext>
            </a:extLst>
          </p:cNvPr>
          <p:cNvSpPr>
            <a:spLocks noGrp="1"/>
          </p:cNvSpPr>
          <p:nvPr>
            <p:ph type="dt" sz="half" idx="10"/>
          </p:nvPr>
        </p:nvSpPr>
        <p:spPr/>
        <p:txBody>
          <a:bodyPr/>
          <a:lstStyle/>
          <a:p>
            <a:fld id="{D478D012-3D28-465A-91B9-EF0E898BB42D}" type="datetime4">
              <a:rPr lang="nl-NL" noProof="0" smtClean="0"/>
              <a:t>11 januari 2024</a:t>
            </a:fld>
            <a:endParaRPr lang="nl-NL" noProof="0" dirty="0"/>
          </a:p>
        </p:txBody>
      </p:sp>
      <p:sp>
        <p:nvSpPr>
          <p:cNvPr id="4" name="Footer Placeholder 3">
            <a:extLst>
              <a:ext uri="{FF2B5EF4-FFF2-40B4-BE49-F238E27FC236}">
                <a16:creationId xmlns:a16="http://schemas.microsoft.com/office/drawing/2014/main" id="{65F64944-964D-A97A-6670-C807F69989EB}"/>
              </a:ext>
            </a:extLst>
          </p:cNvPr>
          <p:cNvSpPr>
            <a:spLocks noGrp="1"/>
          </p:cNvSpPr>
          <p:nvPr>
            <p:ph type="ftr" sz="quarter" idx="11"/>
          </p:nvPr>
        </p:nvSpPr>
        <p:spPr/>
        <p:txBody>
          <a:bodyPr/>
          <a:lstStyle/>
          <a:p>
            <a:endParaRPr lang="nl-NL" noProof="0" dirty="0"/>
          </a:p>
        </p:txBody>
      </p:sp>
      <p:sp>
        <p:nvSpPr>
          <p:cNvPr id="5" name="Slide Number Placeholder 4">
            <a:extLst>
              <a:ext uri="{FF2B5EF4-FFF2-40B4-BE49-F238E27FC236}">
                <a16:creationId xmlns:a16="http://schemas.microsoft.com/office/drawing/2014/main" id="{BC93BCA3-BF25-7B58-BBF0-5808E9EE1CC2}"/>
              </a:ext>
            </a:extLst>
          </p:cNvPr>
          <p:cNvSpPr>
            <a:spLocks noGrp="1"/>
          </p:cNvSpPr>
          <p:nvPr>
            <p:ph type="sldNum" sz="quarter" idx="12"/>
          </p:nvPr>
        </p:nvSpPr>
        <p:spPr/>
        <p:txBody>
          <a:bodyPr/>
          <a:lstStyle/>
          <a:p>
            <a:fld id="{D7B5DC5B-6873-43DB-ADC7-B15ACCE0DFDB}" type="slidenum">
              <a:rPr lang="nl-NL" noProof="0" smtClean="0"/>
              <a:t>2</a:t>
            </a:fld>
            <a:endParaRPr lang="nl-NL" noProof="0" dirty="0"/>
          </a:p>
        </p:txBody>
      </p:sp>
      <p:sp>
        <p:nvSpPr>
          <p:cNvPr id="6" name="Text Placeholder 5">
            <a:extLst>
              <a:ext uri="{FF2B5EF4-FFF2-40B4-BE49-F238E27FC236}">
                <a16:creationId xmlns:a16="http://schemas.microsoft.com/office/drawing/2014/main" id="{5FD7A99D-AE8C-7242-4A77-6CE1E9A3E369}"/>
              </a:ext>
            </a:extLst>
          </p:cNvPr>
          <p:cNvSpPr>
            <a:spLocks noGrp="1"/>
          </p:cNvSpPr>
          <p:nvPr>
            <p:ph type="body" sz="quarter" idx="14"/>
          </p:nvPr>
        </p:nvSpPr>
        <p:spPr/>
        <p:txBody>
          <a:bodyPr/>
          <a:lstStyle/>
          <a:p>
            <a:endParaRPr lang="en-NL"/>
          </a:p>
        </p:txBody>
      </p:sp>
      <p:sp>
        <p:nvSpPr>
          <p:cNvPr id="7" name="Text Placeholder 6">
            <a:extLst>
              <a:ext uri="{FF2B5EF4-FFF2-40B4-BE49-F238E27FC236}">
                <a16:creationId xmlns:a16="http://schemas.microsoft.com/office/drawing/2014/main" id="{A0E6477B-37B1-BF19-84DE-72C3828B6B84}"/>
              </a:ext>
            </a:extLst>
          </p:cNvPr>
          <p:cNvSpPr>
            <a:spLocks noGrp="1"/>
          </p:cNvSpPr>
          <p:nvPr>
            <p:ph type="body" sz="quarter" idx="15"/>
          </p:nvPr>
        </p:nvSpPr>
        <p:spPr/>
        <p:txBody>
          <a:bodyPr/>
          <a:lstStyle/>
          <a:p>
            <a:endParaRPr lang="en-NL"/>
          </a:p>
        </p:txBody>
      </p:sp>
      <p:pic>
        <p:nvPicPr>
          <p:cNvPr id="1026" name="Picture 2">
            <a:extLst>
              <a:ext uri="{FF2B5EF4-FFF2-40B4-BE49-F238E27FC236}">
                <a16:creationId xmlns:a16="http://schemas.microsoft.com/office/drawing/2014/main" id="{84451308-2395-D408-02D0-7EE86DCB5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65" y="2452606"/>
            <a:ext cx="3576260" cy="21933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FED002C-995E-7317-ADD1-C9BF6C1A9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587" y="2452606"/>
            <a:ext cx="3576259" cy="22144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52D2CD6-E6EC-F869-DDC8-77A52D673E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9526" y="2452606"/>
            <a:ext cx="3576260" cy="219336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041946C-4D9F-43F7-6429-5D918436ECB6}"/>
              </a:ext>
            </a:extLst>
          </p:cNvPr>
          <p:cNvSpPr txBox="1"/>
          <p:nvPr/>
        </p:nvSpPr>
        <p:spPr>
          <a:xfrm>
            <a:off x="720000" y="4889770"/>
            <a:ext cx="2957055" cy="317770"/>
          </a:xfrm>
          <a:prstGeom prst="rect">
            <a:avLst/>
          </a:prstGeom>
          <a:noFill/>
        </p:spPr>
        <p:txBody>
          <a:bodyPr wrap="square" lIns="0" tIns="0" rIns="0" bIns="0" rtlCol="0">
            <a:noAutofit/>
          </a:bodyPr>
          <a:lstStyle/>
          <a:p>
            <a:pPr algn="ctr">
              <a:lnSpc>
                <a:spcPct val="90000"/>
              </a:lnSpc>
              <a:spcBef>
                <a:spcPts val="600"/>
              </a:spcBef>
              <a:spcAft>
                <a:spcPts val="600"/>
              </a:spcAft>
            </a:pPr>
            <a:r>
              <a:rPr lang="en-NL" sz="1600" b="1" dirty="0"/>
              <a:t>Total</a:t>
            </a:r>
          </a:p>
        </p:txBody>
      </p:sp>
      <p:sp>
        <p:nvSpPr>
          <p:cNvPr id="10" name="TextBox 9">
            <a:extLst>
              <a:ext uri="{FF2B5EF4-FFF2-40B4-BE49-F238E27FC236}">
                <a16:creationId xmlns:a16="http://schemas.microsoft.com/office/drawing/2014/main" id="{DEC4AF78-C057-1BD2-2F80-99DC1F1DF3F8}"/>
              </a:ext>
            </a:extLst>
          </p:cNvPr>
          <p:cNvSpPr txBox="1"/>
          <p:nvPr/>
        </p:nvSpPr>
        <p:spPr>
          <a:xfrm>
            <a:off x="4617471" y="4889770"/>
            <a:ext cx="2957055" cy="317770"/>
          </a:xfrm>
          <a:prstGeom prst="rect">
            <a:avLst/>
          </a:prstGeom>
          <a:noFill/>
        </p:spPr>
        <p:txBody>
          <a:bodyPr wrap="square" lIns="0" tIns="0" rIns="0" bIns="0" rtlCol="0">
            <a:noAutofit/>
          </a:bodyPr>
          <a:lstStyle/>
          <a:p>
            <a:pPr algn="ctr">
              <a:lnSpc>
                <a:spcPct val="90000"/>
              </a:lnSpc>
              <a:spcBef>
                <a:spcPts val="600"/>
              </a:spcBef>
              <a:spcAft>
                <a:spcPts val="600"/>
              </a:spcAft>
            </a:pPr>
            <a:r>
              <a:rPr lang="en-NL" sz="1600" b="1" dirty="0"/>
              <a:t>Single year</a:t>
            </a:r>
          </a:p>
        </p:txBody>
      </p:sp>
      <p:sp>
        <p:nvSpPr>
          <p:cNvPr id="12" name="TextBox 11">
            <a:extLst>
              <a:ext uri="{FF2B5EF4-FFF2-40B4-BE49-F238E27FC236}">
                <a16:creationId xmlns:a16="http://schemas.microsoft.com/office/drawing/2014/main" id="{76AEEB30-459E-5D25-6899-D90A5677F67A}"/>
              </a:ext>
            </a:extLst>
          </p:cNvPr>
          <p:cNvSpPr txBox="1"/>
          <p:nvPr/>
        </p:nvSpPr>
        <p:spPr>
          <a:xfrm>
            <a:off x="8514945" y="4899497"/>
            <a:ext cx="2957055" cy="317770"/>
          </a:xfrm>
          <a:prstGeom prst="rect">
            <a:avLst/>
          </a:prstGeom>
          <a:noFill/>
        </p:spPr>
        <p:txBody>
          <a:bodyPr wrap="square" lIns="0" tIns="0" rIns="0" bIns="0" rtlCol="0">
            <a:noAutofit/>
          </a:bodyPr>
          <a:lstStyle/>
          <a:p>
            <a:pPr algn="ctr">
              <a:lnSpc>
                <a:spcPct val="90000"/>
              </a:lnSpc>
              <a:spcBef>
                <a:spcPts val="600"/>
              </a:spcBef>
              <a:spcAft>
                <a:spcPts val="600"/>
              </a:spcAft>
            </a:pPr>
            <a:r>
              <a:rPr lang="en-NL" sz="1600" b="1" dirty="0"/>
              <a:t>Single day</a:t>
            </a:r>
          </a:p>
        </p:txBody>
      </p:sp>
    </p:spTree>
    <p:extLst>
      <p:ext uri="{BB962C8B-B14F-4D97-AF65-F5344CB8AC3E}">
        <p14:creationId xmlns:p14="http://schemas.microsoft.com/office/powerpoint/2010/main" val="24659292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A4D7-1F4B-A531-D0E4-C4308D323965}"/>
              </a:ext>
            </a:extLst>
          </p:cNvPr>
          <p:cNvSpPr>
            <a:spLocks noGrp="1"/>
          </p:cNvSpPr>
          <p:nvPr>
            <p:ph type="title"/>
          </p:nvPr>
        </p:nvSpPr>
        <p:spPr/>
        <p:txBody>
          <a:bodyPr/>
          <a:lstStyle/>
          <a:p>
            <a:r>
              <a:rPr lang="en-NL" dirty="0"/>
              <a:t>Climate change features</a:t>
            </a:r>
          </a:p>
        </p:txBody>
      </p:sp>
      <p:sp>
        <p:nvSpPr>
          <p:cNvPr id="3" name="Date Placeholder 2">
            <a:extLst>
              <a:ext uri="{FF2B5EF4-FFF2-40B4-BE49-F238E27FC236}">
                <a16:creationId xmlns:a16="http://schemas.microsoft.com/office/drawing/2014/main" id="{10DBDA27-F5F0-BC78-5FA2-895F47600CDB}"/>
              </a:ext>
            </a:extLst>
          </p:cNvPr>
          <p:cNvSpPr>
            <a:spLocks noGrp="1"/>
          </p:cNvSpPr>
          <p:nvPr>
            <p:ph type="dt" sz="half" idx="10"/>
          </p:nvPr>
        </p:nvSpPr>
        <p:spPr/>
        <p:txBody>
          <a:bodyPr/>
          <a:lstStyle/>
          <a:p>
            <a:fld id="{D478D012-3D28-465A-91B9-EF0E898BB42D}" type="datetime4">
              <a:rPr lang="nl-NL" noProof="0" smtClean="0"/>
              <a:t>11 januari 2024</a:t>
            </a:fld>
            <a:endParaRPr lang="nl-NL" noProof="0" dirty="0"/>
          </a:p>
        </p:txBody>
      </p:sp>
      <p:sp>
        <p:nvSpPr>
          <p:cNvPr id="4" name="Footer Placeholder 3">
            <a:extLst>
              <a:ext uri="{FF2B5EF4-FFF2-40B4-BE49-F238E27FC236}">
                <a16:creationId xmlns:a16="http://schemas.microsoft.com/office/drawing/2014/main" id="{5BDC9F83-0B77-A900-0499-DAD928E75683}"/>
              </a:ext>
            </a:extLst>
          </p:cNvPr>
          <p:cNvSpPr>
            <a:spLocks noGrp="1"/>
          </p:cNvSpPr>
          <p:nvPr>
            <p:ph type="ftr" sz="quarter" idx="11"/>
          </p:nvPr>
        </p:nvSpPr>
        <p:spPr/>
        <p:txBody>
          <a:bodyPr/>
          <a:lstStyle/>
          <a:p>
            <a:endParaRPr lang="nl-NL" noProof="0" dirty="0"/>
          </a:p>
        </p:txBody>
      </p:sp>
      <p:sp>
        <p:nvSpPr>
          <p:cNvPr id="5" name="Slide Number Placeholder 4">
            <a:extLst>
              <a:ext uri="{FF2B5EF4-FFF2-40B4-BE49-F238E27FC236}">
                <a16:creationId xmlns:a16="http://schemas.microsoft.com/office/drawing/2014/main" id="{074E287F-A452-D5F2-3D8B-1A3B631813C5}"/>
              </a:ext>
            </a:extLst>
          </p:cNvPr>
          <p:cNvSpPr>
            <a:spLocks noGrp="1"/>
          </p:cNvSpPr>
          <p:nvPr>
            <p:ph type="sldNum" sz="quarter" idx="12"/>
          </p:nvPr>
        </p:nvSpPr>
        <p:spPr/>
        <p:txBody>
          <a:bodyPr/>
          <a:lstStyle/>
          <a:p>
            <a:fld id="{D7B5DC5B-6873-43DB-ADC7-B15ACCE0DFDB}" type="slidenum">
              <a:rPr lang="nl-NL" noProof="0" smtClean="0"/>
              <a:t>3</a:t>
            </a:fld>
            <a:endParaRPr lang="nl-NL" noProof="0" dirty="0"/>
          </a:p>
        </p:txBody>
      </p:sp>
      <p:sp>
        <p:nvSpPr>
          <p:cNvPr id="6" name="Text Placeholder 5">
            <a:extLst>
              <a:ext uri="{FF2B5EF4-FFF2-40B4-BE49-F238E27FC236}">
                <a16:creationId xmlns:a16="http://schemas.microsoft.com/office/drawing/2014/main" id="{DD10D477-35FC-89AA-C41E-C71F776DC60A}"/>
              </a:ext>
            </a:extLst>
          </p:cNvPr>
          <p:cNvSpPr>
            <a:spLocks noGrp="1"/>
          </p:cNvSpPr>
          <p:nvPr>
            <p:ph type="body" sz="quarter" idx="14"/>
          </p:nvPr>
        </p:nvSpPr>
        <p:spPr/>
        <p:txBody>
          <a:bodyPr/>
          <a:lstStyle/>
          <a:p>
            <a:endParaRPr lang="en-NL"/>
          </a:p>
        </p:txBody>
      </p:sp>
      <p:sp>
        <p:nvSpPr>
          <p:cNvPr id="7" name="Text Placeholder 6">
            <a:extLst>
              <a:ext uri="{FF2B5EF4-FFF2-40B4-BE49-F238E27FC236}">
                <a16:creationId xmlns:a16="http://schemas.microsoft.com/office/drawing/2014/main" id="{A97C8924-B122-D6AD-ACFD-75F249E2F18F}"/>
              </a:ext>
            </a:extLst>
          </p:cNvPr>
          <p:cNvSpPr>
            <a:spLocks noGrp="1"/>
          </p:cNvSpPr>
          <p:nvPr>
            <p:ph type="body" sz="quarter" idx="15"/>
          </p:nvPr>
        </p:nvSpPr>
        <p:spPr/>
        <p:txBody>
          <a:bodyPr/>
          <a:lstStyle/>
          <a:p>
            <a:endParaRPr lang="en-NL"/>
          </a:p>
        </p:txBody>
      </p:sp>
      <p:sp>
        <p:nvSpPr>
          <p:cNvPr id="8" name="Content Placeholder 7">
            <a:extLst>
              <a:ext uri="{FF2B5EF4-FFF2-40B4-BE49-F238E27FC236}">
                <a16:creationId xmlns:a16="http://schemas.microsoft.com/office/drawing/2014/main" id="{1DA7D794-006A-834F-B89B-9BA2411CEF01}"/>
              </a:ext>
            </a:extLst>
          </p:cNvPr>
          <p:cNvSpPr>
            <a:spLocks noGrp="1"/>
          </p:cNvSpPr>
          <p:nvPr>
            <p:ph idx="1"/>
          </p:nvPr>
        </p:nvSpPr>
        <p:spPr/>
        <p:txBody>
          <a:bodyPr/>
          <a:lstStyle/>
          <a:p>
            <a:r>
              <a:rPr lang="en-NL" dirty="0"/>
              <a:t>Climate change effects </a:t>
            </a:r>
            <a:r>
              <a:rPr lang="en-NL"/>
              <a:t>in NL according to Rijksoverheid:</a:t>
            </a:r>
            <a:endParaRPr lang="en-NL" dirty="0"/>
          </a:p>
          <a:p>
            <a:pPr marL="342900" indent="-342900">
              <a:buFont typeface="Arial" panose="020B0604020202020204" pitchFamily="34" charset="0"/>
              <a:buChar char="•"/>
            </a:pPr>
            <a:r>
              <a:rPr lang="en-NL" dirty="0"/>
              <a:t>More rain</a:t>
            </a:r>
          </a:p>
          <a:p>
            <a:pPr marL="342900" indent="-342900">
              <a:buFont typeface="Arial" panose="020B0604020202020204" pitchFamily="34" charset="0"/>
              <a:buChar char="•"/>
            </a:pPr>
            <a:r>
              <a:rPr lang="en-NL" dirty="0"/>
              <a:t>Heavier storms</a:t>
            </a:r>
          </a:p>
          <a:p>
            <a:pPr marL="342900" indent="-342900">
              <a:buFont typeface="Arial" panose="020B0604020202020204" pitchFamily="34" charset="0"/>
              <a:buChar char="•"/>
            </a:pPr>
            <a:r>
              <a:rPr lang="en-NL" dirty="0"/>
              <a:t>Long drier and hot periods</a:t>
            </a:r>
          </a:p>
        </p:txBody>
      </p:sp>
    </p:spTree>
    <p:extLst>
      <p:ext uri="{BB962C8B-B14F-4D97-AF65-F5344CB8AC3E}">
        <p14:creationId xmlns:p14="http://schemas.microsoft.com/office/powerpoint/2010/main" val="383459745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theme/theme1.xml><?xml version="1.0" encoding="utf-8"?>
<a:theme xmlns:a="http://schemas.openxmlformats.org/drawingml/2006/main" name="PRESENTATIE">
  <a:themeElements>
    <a:clrScheme name="Universiteit van Amsterdam">
      <a:dk1>
        <a:sysClr val="windowText" lastClr="000000"/>
      </a:dk1>
      <a:lt1>
        <a:sysClr val="window" lastClr="FFFFFF"/>
      </a:lt1>
      <a:dk2>
        <a:srgbClr val="000000"/>
      </a:dk2>
      <a:lt2>
        <a:srgbClr val="FFFFFF"/>
      </a:lt2>
      <a:accent1>
        <a:srgbClr val="1F1D21"/>
      </a:accent1>
      <a:accent2>
        <a:srgbClr val="BC0031"/>
      </a:accent2>
      <a:accent3>
        <a:srgbClr val="E98300"/>
      </a:accent3>
      <a:accent4>
        <a:srgbClr val="257835"/>
      </a:accent4>
      <a:accent5>
        <a:srgbClr val="BEB511"/>
      </a:accent5>
      <a:accent6>
        <a:srgbClr val="751B68"/>
      </a:accent6>
      <a:hlink>
        <a:srgbClr val="004E92"/>
      </a:hlink>
      <a:folHlink>
        <a:srgbClr val="2AA5D0"/>
      </a:folHlink>
    </a:clrScheme>
    <a:fontScheme name="Universiteit van Amsterda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144000" tIns="144000" rIns="144000" bIns="144000" rtlCol="0" anchor="ctr"/>
      <a:lstStyle>
        <a:defPPr algn="ctr">
          <a:lnSpc>
            <a:spcPct val="90000"/>
          </a:lnSpc>
          <a:spcBef>
            <a:spcPts val="200"/>
          </a:spcBef>
          <a:spcAft>
            <a:spcPts val="200"/>
          </a:spcAft>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1"/>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90000"/>
          </a:lnSpc>
          <a:spcBef>
            <a:spcPts val="600"/>
          </a:spcBef>
          <a:spcAft>
            <a:spcPts val="600"/>
          </a:spcAft>
          <a:defRPr sz="16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STRUCTIES)">
  <a:themeElements>
    <a:clrScheme name="PPT Solutions Branding">
      <a:dk1>
        <a:sysClr val="windowText" lastClr="000000"/>
      </a:dk1>
      <a:lt1>
        <a:sysClr val="window" lastClr="FFFFFF"/>
      </a:lt1>
      <a:dk2>
        <a:srgbClr val="9D9FA1"/>
      </a:dk2>
      <a:lt2>
        <a:srgbClr val="DADADA"/>
      </a:lt2>
      <a:accent1>
        <a:srgbClr val="211F26"/>
      </a:accent1>
      <a:accent2>
        <a:srgbClr val="18161C"/>
      </a:accent2>
      <a:accent3>
        <a:srgbClr val="36333E"/>
      </a:accent3>
      <a:accent4>
        <a:srgbClr val="DADADA"/>
      </a:accent4>
      <a:accent5>
        <a:srgbClr val="9D9FA1"/>
      </a:accent5>
      <a:accent6>
        <a:srgbClr val="1FF524"/>
      </a:accent6>
      <a:hlink>
        <a:srgbClr val="1FF524"/>
      </a:hlink>
      <a:folHlink>
        <a:srgbClr val="211F26"/>
      </a:folHlink>
    </a:clrScheme>
    <a:fontScheme name="PPT Solutions Branding">
      <a:majorFont>
        <a:latin typeface="Segoe UI Black"/>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defPPr algn="ctr">
          <a:lnSpc>
            <a:spcPct val="90000"/>
          </a:lnSpc>
          <a:spcBef>
            <a:spcPts val="600"/>
          </a:spcBef>
          <a:spcAft>
            <a:spcPts val="600"/>
          </a:spcAft>
          <a:defRPr sz="1600" cap="all" baseline="0" dirty="0" err="1"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ctr">
        <a:noAutofit/>
      </a:bodyPr>
      <a:lstStyle>
        <a:defPPr algn="ctr">
          <a:defRPr sz="1400" dirty="0" err="1" smtClean="0">
            <a:solidFill>
              <a:schemeClr val="accent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12965</TotalTime>
  <Words>49</Words>
  <Application>Microsoft Macintosh PowerPoint</Application>
  <PresentationFormat>Widescreen</PresentationFormat>
  <Paragraphs>20</Paragraphs>
  <Slides>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vt:i4>
      </vt:variant>
    </vt:vector>
  </HeadingPairs>
  <TitlesOfParts>
    <vt:vector size="12" baseType="lpstr">
      <vt:lpstr>Arial</vt:lpstr>
      <vt:lpstr>Calibri</vt:lpstr>
      <vt:lpstr>Calibri Light</vt:lpstr>
      <vt:lpstr>Segoe UI</vt:lpstr>
      <vt:lpstr>Segoe UI Black</vt:lpstr>
      <vt:lpstr>Segoe UI Light</vt:lpstr>
      <vt:lpstr>Times New Roman</vt:lpstr>
      <vt:lpstr>PRESENTATIE</vt:lpstr>
      <vt:lpstr>(INSTRUCTIES)</vt:lpstr>
      <vt:lpstr>Thesis update</vt:lpstr>
      <vt:lpstr>New data set: hourly load from ENTSO-E</vt:lpstr>
      <vt:lpstr>Climate change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Eline Schoe</dc:creator>
  <cp:lastModifiedBy>Susan van de Sande</cp:lastModifiedBy>
  <cp:revision>79</cp:revision>
  <dcterms:created xsi:type="dcterms:W3CDTF">2018-03-15T13:05:51Z</dcterms:created>
  <dcterms:modified xsi:type="dcterms:W3CDTF">2024-01-11T21:12:57Z</dcterms:modified>
</cp:coreProperties>
</file>