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66" d="100"/>
          <a:sy n="66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2002" y="2285999"/>
            <a:ext cx="8337691" cy="3345962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417AE1-D764-4F6A-A6C4-C6AD0F6B3B9E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2231136" y="43267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2678"/>
            <a:ext cx="7729728" cy="118872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431" y="2128057"/>
            <a:ext cx="8896973" cy="35704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469" y="2151286"/>
            <a:ext cx="4644455" cy="33726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1689" y="2159599"/>
            <a:ext cx="4642798" cy="33726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29766E-210F-4DCA-A9DE-4256BC71AD1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2231136" y="43267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4A9351E-B853-4056-91A6-9F91DC7DF348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2231136" y="43267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C87735-2B8D-4AB1-B291-65C27ECB504D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2231136" y="43267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0A53F3B7-15A6-4FEA-8A4D-86F2CC7C0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8783"/>
              </p:ext>
            </p:extLst>
          </p:nvPr>
        </p:nvGraphicFramePr>
        <p:xfrm>
          <a:off x="177307" y="226660"/>
          <a:ext cx="11902700" cy="637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157">
                  <a:extLst>
                    <a:ext uri="{9D8B030D-6E8A-4147-A177-3AD203B41FA5}">
                      <a16:colId xmlns:a16="http://schemas.microsoft.com/office/drawing/2014/main" val="1615735508"/>
                    </a:ext>
                  </a:extLst>
                </a:gridCol>
                <a:gridCol w="919828">
                  <a:extLst>
                    <a:ext uri="{9D8B030D-6E8A-4147-A177-3AD203B41FA5}">
                      <a16:colId xmlns:a16="http://schemas.microsoft.com/office/drawing/2014/main" val="1631971032"/>
                    </a:ext>
                  </a:extLst>
                </a:gridCol>
                <a:gridCol w="3376708">
                  <a:extLst>
                    <a:ext uri="{9D8B030D-6E8A-4147-A177-3AD203B41FA5}">
                      <a16:colId xmlns:a16="http://schemas.microsoft.com/office/drawing/2014/main" val="2410317143"/>
                    </a:ext>
                  </a:extLst>
                </a:gridCol>
                <a:gridCol w="817662">
                  <a:extLst>
                    <a:ext uri="{9D8B030D-6E8A-4147-A177-3AD203B41FA5}">
                      <a16:colId xmlns:a16="http://schemas.microsoft.com/office/drawing/2014/main" val="2406768760"/>
                    </a:ext>
                  </a:extLst>
                </a:gridCol>
                <a:gridCol w="3642345">
                  <a:extLst>
                    <a:ext uri="{9D8B030D-6E8A-4147-A177-3AD203B41FA5}">
                      <a16:colId xmlns:a16="http://schemas.microsoft.com/office/drawing/2014/main" val="2710255691"/>
                    </a:ext>
                  </a:extLst>
                </a:gridCol>
              </a:tblGrid>
              <a:tr h="30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기업명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하는일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인공지능 관련 기술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76552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AIZEN GLOBAL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중소기업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개인 행동양식과 소비심리를 파악하여 마케팅에 활용할 수 있는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기술 연구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3911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분석</a:t>
                      </a:r>
                      <a:r>
                        <a:rPr lang="en-US" altLang="ko-KR" sz="1200" dirty="0"/>
                        <a:t>, Deep Learning</a:t>
                      </a:r>
                      <a:r>
                        <a:rPr lang="ko-KR" altLang="en-US" sz="1200" dirty="0"/>
                        <a:t>을 통한 개인의 행동양식과 소비심리를 파악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50912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Aurora Innovation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스타트업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자율주행자동차 자율주행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단계 중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단계를 목표로 기술을 개발하고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16161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수백 수천가지의 시나리오를 </a:t>
                      </a:r>
                      <a:r>
                        <a:rPr lang="ko-KR" altLang="en-US" sz="1200" dirty="0" err="1"/>
                        <a:t>자동생성시켜서</a:t>
                      </a:r>
                      <a:r>
                        <a:rPr lang="ko-KR" altLang="en-US" sz="1200" dirty="0"/>
                        <a:t> 시뮬레이션을 하는 </a:t>
                      </a:r>
                      <a:r>
                        <a:rPr lang="en-US" altLang="ko-KR" sz="1200" dirty="0"/>
                        <a:t>Scaling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Simulation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30682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초록소프트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Big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Data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Deep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Learning</a:t>
                      </a:r>
                      <a:r>
                        <a:rPr lang="ko-KR" altLang="en-US" sz="1200" dirty="0"/>
                        <a:t> 응용기술을 유동인구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스포츠 분야 등 에 적용함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Neural Networks </a:t>
                      </a:r>
                      <a:r>
                        <a:rPr lang="ko-KR" altLang="en-US" sz="1200" dirty="0"/>
                        <a:t>기반으로 </a:t>
                      </a:r>
                      <a:r>
                        <a:rPr lang="en-US" altLang="ko-KR" sz="1200" dirty="0"/>
                        <a:t>Computer Vison</a:t>
                      </a:r>
                      <a:r>
                        <a:rPr lang="ko-KR" altLang="en-US" sz="1200" dirty="0"/>
                        <a:t>을 통해 참여자의 자세와 움직임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521"/>
                  </a:ext>
                </a:extLst>
              </a:tr>
              <a:tr h="552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디즈니 </a:t>
                      </a:r>
                      <a:r>
                        <a:rPr lang="en-US" altLang="ko-KR" dirty="0"/>
                        <a:t>(Disney)</a:t>
                      </a:r>
                      <a:r>
                        <a:rPr lang="en-US" altLang="ko-KR" sz="1400" dirty="0"/>
                        <a:t> –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Disney Research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로봇</a:t>
                      </a:r>
                      <a:r>
                        <a:rPr lang="en-US" altLang="ko-KR" sz="1200" dirty="0"/>
                        <a:t>, AR,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MR</a:t>
                      </a:r>
                      <a:r>
                        <a:rPr lang="ko-KR" altLang="en-US" sz="1200" dirty="0"/>
                        <a:t> 기술을 주로 연구함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Project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Camera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System </a:t>
                      </a:r>
                      <a:r>
                        <a:rPr lang="ko-KR" altLang="en-US" sz="1200" dirty="0"/>
                        <a:t>기술을 통해 </a:t>
                      </a:r>
                      <a:r>
                        <a:rPr lang="en-US" altLang="ko-KR" sz="1200" dirty="0"/>
                        <a:t>AR </a:t>
                      </a:r>
                      <a:r>
                        <a:rPr lang="ko-KR" altLang="en-US" sz="1200" dirty="0"/>
                        <a:t>구현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입력음성과 동기화되는 음성 애니메이션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8156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JLK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인공지능 의료 솔루션 기업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폐질환 진단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비대면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진료 플랫폼 등을 개발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4226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Convolutional Neural Network</a:t>
                      </a:r>
                      <a:r>
                        <a:rPr lang="ko-KR" altLang="en-US" sz="1200" dirty="0"/>
                        <a:t>를 이용한 </a:t>
                      </a:r>
                      <a:r>
                        <a:rPr lang="en-US" altLang="ko-KR" sz="1200" dirty="0"/>
                        <a:t>MRI </a:t>
                      </a:r>
                      <a:r>
                        <a:rPr lang="ko-KR" altLang="en-US" sz="1200" dirty="0"/>
                        <a:t>진단 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96681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카카오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Kakao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en-US" altLang="ko-KR" sz="1400" dirty="0" err="1"/>
                        <a:t>Kakao</a:t>
                      </a:r>
                      <a:r>
                        <a:rPr lang="en-US" altLang="ko-KR" sz="1400" dirty="0"/>
                        <a:t> 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Kakao</a:t>
                      </a:r>
                      <a:r>
                        <a:rPr lang="en-US" altLang="ko-KR" sz="1200" dirty="0"/>
                        <a:t> I </a:t>
                      </a:r>
                      <a:r>
                        <a:rPr lang="ko-KR" altLang="en-US" sz="1200" dirty="0"/>
                        <a:t>의 경우 카카오의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 전문 부서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8210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음성인식 및 다국어 번역 기능</a:t>
                      </a:r>
                      <a:r>
                        <a:rPr lang="en-US" altLang="ko-KR" sz="1200" dirty="0"/>
                        <a:t> / Graph Neural Networks </a:t>
                      </a:r>
                      <a:r>
                        <a:rPr lang="ko-KR" altLang="en-US" sz="1200" dirty="0"/>
                        <a:t>통한 이미지 유사성 검출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59596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레모네이드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미국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스타트업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보험과 </a:t>
                      </a:r>
                      <a:r>
                        <a:rPr lang="en-US" altLang="ko-KR" sz="1200" dirty="0"/>
                        <a:t>IT</a:t>
                      </a:r>
                      <a:r>
                        <a:rPr lang="ko-KR" altLang="en-US" sz="1200" dirty="0"/>
                        <a:t>를 결합한 온라인 주택보험업체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15063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를 활용한 보험 판매 및 심사 </a:t>
                      </a:r>
                      <a:r>
                        <a:rPr lang="ko-KR" altLang="en-US" sz="1200" dirty="0" err="1"/>
                        <a:t>챗봇</a:t>
                      </a:r>
                      <a:r>
                        <a:rPr lang="ko-KR" altLang="en-US" sz="1200" dirty="0"/>
                        <a:t> 기술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32911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네이버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Naver</a:t>
                      </a:r>
                      <a:r>
                        <a:rPr lang="en-US" altLang="ko-KR" dirty="0"/>
                        <a:t>)</a:t>
                      </a:r>
                      <a:r>
                        <a:rPr lang="en-US" altLang="ko-KR" sz="1400" dirty="0"/>
                        <a:t> – </a:t>
                      </a:r>
                      <a:r>
                        <a:rPr lang="en-US" altLang="ko-KR" sz="1400" dirty="0" err="1"/>
                        <a:t>Naver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Clover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중견기업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검색 포털사이트 </a:t>
                      </a:r>
                      <a:r>
                        <a:rPr lang="en-US" altLang="ko-KR" sz="1200" dirty="0"/>
                        <a:t>/ Clover</a:t>
                      </a:r>
                      <a:r>
                        <a:rPr lang="ko-KR" altLang="en-US" sz="1200" dirty="0"/>
                        <a:t>의 경우 네이버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전문 부서이다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8673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음성인식</a:t>
                      </a:r>
                      <a:r>
                        <a:rPr lang="en-US" altLang="ko-KR" sz="1200" dirty="0"/>
                        <a:t>, Speech To Text </a:t>
                      </a:r>
                      <a:r>
                        <a:rPr lang="ko-KR" altLang="en-US" sz="1200" dirty="0"/>
                        <a:t>기술에 관심이 많음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48032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엔씨소프트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(NC soft)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개발 회사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대한민국 게임회사 </a:t>
                      </a:r>
                      <a:r>
                        <a:rPr lang="en-US" altLang="ko-KR" sz="1200" dirty="0" err="1"/>
                        <a:t>clhch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전문조직을 구축함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8641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 : 1 </a:t>
                      </a:r>
                      <a:r>
                        <a:rPr lang="ko-KR" altLang="en-US" sz="1200" dirty="0"/>
                        <a:t>대전 컨텐츠의 </a:t>
                      </a:r>
                      <a:r>
                        <a:rPr lang="en-US" altLang="ko-KR" sz="1200" dirty="0"/>
                        <a:t>NPC AI </a:t>
                      </a:r>
                      <a:r>
                        <a:rPr lang="ko-KR" altLang="en-US" sz="1200" dirty="0"/>
                        <a:t>기술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음성합성 기술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00469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넷마블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Netmarble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게임회사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9821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가 게임 테스트 자동화 시스템을 통해 </a:t>
                      </a:r>
                      <a:r>
                        <a:rPr lang="en-US" altLang="ko-KR" sz="1200" dirty="0"/>
                        <a:t>QA</a:t>
                      </a:r>
                      <a:r>
                        <a:rPr lang="ko-KR" altLang="en-US" sz="1200" dirty="0"/>
                        <a:t>가 가능하게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1137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넥슨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Nexon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 err="1"/>
                        <a:t>인텔리전스랩스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중견기업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온라인 게임 제작사 넥슨의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전문 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6245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이용한 핵 탐지 시스템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82620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엔디비아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(NVIDIA)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중소기업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미국 컴퓨터 </a:t>
                      </a:r>
                      <a:r>
                        <a:rPr lang="en-US" altLang="ko-KR" sz="1200" dirty="0"/>
                        <a:t>GPU </a:t>
                      </a:r>
                      <a:r>
                        <a:rPr lang="ko-KR" altLang="en-US" sz="1200" dirty="0"/>
                        <a:t>설계 회사이자 자율주행 자동차 분야 회사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14394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Interval Bound </a:t>
                      </a:r>
                      <a:r>
                        <a:rPr lang="en-US" altLang="ko-KR" sz="1200" dirty="0" err="1"/>
                        <a:t>Propagaton</a:t>
                      </a:r>
                      <a:r>
                        <a:rPr lang="ko-KR" altLang="en-US" sz="1200" dirty="0"/>
                        <a:t>을 이용한 </a:t>
                      </a:r>
                      <a:r>
                        <a:rPr lang="en-US" altLang="ko-KR" sz="1200" dirty="0"/>
                        <a:t>Robust Vision-Based Cheat Detection in Competitive Gaming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74015"/>
                  </a:ext>
                </a:extLst>
              </a:tr>
              <a:tr h="4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지피지기소프트</a:t>
                      </a:r>
                      <a:r>
                        <a:rPr lang="en-US" altLang="ko-KR" dirty="0"/>
                        <a:t>(ZPZGSOFT)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환경정보화 시스템 연구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스마트시티 구축 사업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측정 데이터의 오류를 기계학습 기반으로 보정하는 데이터 보정기술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56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0D9EC36-1BEF-4B65-898F-4A810FCE1036}"/>
              </a:ext>
            </a:extLst>
          </p:cNvPr>
          <p:cNvSpPr txBox="1"/>
          <p:nvPr/>
        </p:nvSpPr>
        <p:spPr>
          <a:xfrm>
            <a:off x="10886504" y="-32658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연봉 </a:t>
            </a:r>
            <a:r>
              <a:rPr lang="en-US" altLang="ko-KR" sz="1000" dirty="0"/>
              <a:t>*</a:t>
            </a:r>
            <a:r>
              <a:rPr lang="ko-KR" altLang="en-US" sz="1000" dirty="0"/>
              <a:t>단위 </a:t>
            </a:r>
            <a:r>
              <a:rPr lang="en-US" altLang="ko-KR" sz="1000" dirty="0"/>
              <a:t>:  (</a:t>
            </a:r>
            <a:r>
              <a:rPr lang="ko-KR" altLang="en-US" sz="1000" dirty="0"/>
              <a:t>만원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5808421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0</TotalTime>
  <Words>348</Words>
  <Application>Microsoft Office PowerPoint</Application>
  <PresentationFormat>와이드스크린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소포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세빈 유</dc:creator>
  <cp:lastModifiedBy>☆ 으뇽으뇽</cp:lastModifiedBy>
  <cp:revision>24</cp:revision>
  <dcterms:created xsi:type="dcterms:W3CDTF">2021-04-14T14:27:54Z</dcterms:created>
  <dcterms:modified xsi:type="dcterms:W3CDTF">2021-04-15T21:58:34Z</dcterms:modified>
</cp:coreProperties>
</file>