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11" r:id="rId4"/>
    <p:sldId id="300" r:id="rId5"/>
    <p:sldId id="296" r:id="rId6"/>
    <p:sldId id="312" r:id="rId7"/>
    <p:sldId id="310" r:id="rId8"/>
    <p:sldId id="333" r:id="rId9"/>
    <p:sldId id="314" r:id="rId10"/>
    <p:sldId id="332" r:id="rId11"/>
    <p:sldId id="338" r:id="rId12"/>
    <p:sldId id="342" r:id="rId13"/>
    <p:sldId id="334" r:id="rId14"/>
    <p:sldId id="335" r:id="rId15"/>
    <p:sldId id="336" r:id="rId16"/>
    <p:sldId id="313" r:id="rId17"/>
    <p:sldId id="299" r:id="rId18"/>
    <p:sldId id="326" r:id="rId19"/>
    <p:sldId id="298" r:id="rId20"/>
    <p:sldId id="315" r:id="rId21"/>
    <p:sldId id="318" r:id="rId22"/>
    <p:sldId id="329" r:id="rId23"/>
    <p:sldId id="331" r:id="rId24"/>
    <p:sldId id="330" r:id="rId25"/>
    <p:sldId id="316" r:id="rId26"/>
    <p:sldId id="297" r:id="rId27"/>
    <p:sldId id="305" r:id="rId28"/>
    <p:sldId id="306" r:id="rId29"/>
    <p:sldId id="341" r:id="rId30"/>
    <p:sldId id="307" r:id="rId31"/>
    <p:sldId id="308" r:id="rId32"/>
    <p:sldId id="340" r:id="rId33"/>
    <p:sldId id="339" r:id="rId34"/>
    <p:sldId id="317" r:id="rId35"/>
    <p:sldId id="266" r:id="rId36"/>
    <p:sldId id="337" r:id="rId37"/>
    <p:sldId id="324" r:id="rId38"/>
    <p:sldId id="269" r:id="rId39"/>
    <p:sldId id="320" r:id="rId40"/>
    <p:sldId id="321" r:id="rId41"/>
    <p:sldId id="322" r:id="rId42"/>
    <p:sldId id="323" r:id="rId43"/>
    <p:sldId id="27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11"/>
            <p14:sldId id="300"/>
            <p14:sldId id="296"/>
          </p14:sldIdLst>
        </p14:section>
        <p14:section name="목적 및 배경" id="{5C7A8B4F-2ABB-408C-A30E-153756F50196}">
          <p14:sldIdLst>
            <p14:sldId id="312"/>
            <p14:sldId id="310"/>
            <p14:sldId id="333"/>
          </p14:sldIdLst>
        </p14:section>
        <p14:section name="시장조사" id="{97AFB685-1870-4BEA-A4A9-345F213BFC4F}">
          <p14:sldIdLst>
            <p14:sldId id="314"/>
            <p14:sldId id="332"/>
            <p14:sldId id="338"/>
            <p14:sldId id="342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13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15"/>
            <p14:sldId id="318"/>
            <p14:sldId id="329"/>
            <p14:sldId id="331"/>
            <p14:sldId id="330"/>
          </p14:sldIdLst>
        </p14:section>
        <p14:section name="구현방안" id="{FA44927F-E9EC-4FFA-8793-D023F5DC7BFF}">
          <p14:sldIdLst>
            <p14:sldId id="316"/>
            <p14:sldId id="297"/>
            <p14:sldId id="305"/>
            <p14:sldId id="306"/>
            <p14:sldId id="341"/>
            <p14:sldId id="307"/>
            <p14:sldId id="308"/>
            <p14:sldId id="340"/>
            <p14:sldId id="339"/>
          </p14:sldIdLst>
        </p14:section>
        <p14:section name="일정 및 개발 비용" id="{83763E72-A5DB-4846-9211-BC4619E2C48D}">
          <p14:sldIdLst>
            <p14:sldId id="31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3B4"/>
    <a:srgbClr val="A07759"/>
    <a:srgbClr val="F1ECE6"/>
    <a:srgbClr val="816047"/>
    <a:srgbClr val="B99981"/>
    <a:srgbClr val="675B55"/>
    <a:srgbClr val="554B45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96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0:10.383" idx="1">
    <p:pos x="10" y="10"/>
    <p:text>좀 더 픽토그램으로 명료하게 볼 수 있도록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34:13.266" idx="13">
    <p:pos x="10" y="146"/>
    <p:text>AI가 도드라져보이지 않게</p:text>
    <p:extLst>
      <p:ext uri="{C676402C-5697-4E1C-873F-D02D1690AC5C}">
        <p15:threadingInfo xmlns:p15="http://schemas.microsoft.com/office/powerpoint/2012/main" timeZoneBias="-540">
          <p15:parentCm authorId="3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4:47.653" idx="4">
    <p:pos x="10" y="10"/>
    <p:text>무조건 수정을 해야할 것 같긴함.....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19:37.667" idx="5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9:15.684" idx="12">
    <p:pos x="10" y="10"/>
    <p:text>여기는 디자인도 디자인이지만 내용적 추가가 중요할것같음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>
            <a:off x="8044421" y="2053929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noFill/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70477" y="1180592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62284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-142313" y="891007"/>
            <a:ext cx="42750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PG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 결제 관련 내용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6924-C274-44AF-913E-A5542B51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8745A-98F4-4412-BD5C-5994D91B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8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742433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87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13719" y="179645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12426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841665" y="2781671"/>
            <a:ext cx="2840842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646024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13719" y="3216240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12426" y="3561920"/>
            <a:ext cx="4091185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841665" y="4201456"/>
            <a:ext cx="2079415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646024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13719" y="459157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12426" y="4937255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841665" y="5576791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646024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163647" y="168066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162354" y="2026341"/>
            <a:ext cx="31277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91593" y="2665877"/>
            <a:ext cx="3618298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장점은 우리 서비스에서도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95952" y="280437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163647" y="31004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162354" y="3446126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91593" y="4085662"/>
            <a:ext cx="3887603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95952" y="422416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163647" y="44757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162354" y="48214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91593" y="5460997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95952" y="559949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368948" y="2553680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2420856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114681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2736647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발급받을 수 있으며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보관역시도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570208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83603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4641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8195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568139" y="1867083"/>
            <a:ext cx="3642316" cy="20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b="1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strike="sngStrike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8871847" y="2432695"/>
            <a:ext cx="2549187" cy="25068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결제 시스템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7383706" y="5934670"/>
            <a:ext cx="552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7029911" y="1235425"/>
            <a:ext cx="4017817" cy="401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고동우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1144272" y="123542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1144272" y="24815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1.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1144272" y="30169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2.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1144272" y="35523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3.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1144272" y="4087776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4.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1144272" y="462319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3486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80117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1612828"/>
            <a:ext cx="639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담 회의 결정사항**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639270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196308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30795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77413" y="5457349"/>
            <a:ext cx="53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동우가 정리 이 뒤페이지에 첨부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로 저장하는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4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99530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85386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99031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734286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1973435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468035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29000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AC7F-0D64-4186-B914-12C5DD8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BCEFE-912F-4800-A75F-F691A571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3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DECB-3C32-4287-A9D8-CBF516AD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예시 여기다 넣고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B4779-B22F-44A2-AC82-45119558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=&gt; </a:t>
            </a:r>
            <a:r>
              <a:rPr lang="ko-KR" altLang="en-US" dirty="0"/>
              <a:t>사용자가 혜택 </a:t>
            </a:r>
            <a:r>
              <a:rPr lang="ko-KR" altLang="en-US" dirty="0" err="1"/>
              <a:t>받을거</a:t>
            </a:r>
            <a:r>
              <a:rPr lang="ko-KR" altLang="en-US" dirty="0"/>
              <a:t> 골라 </a:t>
            </a:r>
            <a:r>
              <a:rPr lang="en-US" altLang="ko-KR" dirty="0"/>
              <a:t>-&gt; </a:t>
            </a:r>
            <a:r>
              <a:rPr lang="ko-KR" altLang="en-US" dirty="0"/>
              <a:t>할인 </a:t>
            </a:r>
            <a:r>
              <a:rPr lang="ko-KR" altLang="en-US" dirty="0" err="1"/>
              <a:t>추천받아서</a:t>
            </a:r>
            <a:r>
              <a:rPr lang="ko-KR" altLang="en-US" dirty="0"/>
              <a:t> 결제까지 이어지는 거 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카톡 사용해서 추천 </a:t>
            </a:r>
            <a:r>
              <a:rPr lang="ko-KR" altLang="en-US" dirty="0" err="1"/>
              <a:t>받는거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 등록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7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0784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A0AF9-DF71-4118-8E6F-139C14E3A808}"/>
              </a:ext>
            </a:extLst>
          </p:cNvPr>
          <p:cNvSpPr txBox="1"/>
          <p:nvPr/>
        </p:nvSpPr>
        <p:spPr>
          <a:xfrm>
            <a:off x="5641821" y="1074645"/>
            <a:ext cx="91076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785731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785731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1785731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193436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19343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438538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2122230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257043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5038093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4528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금전 등록기 윤곽선">
            <a:extLst>
              <a:ext uri="{FF2B5EF4-FFF2-40B4-BE49-F238E27FC236}">
                <a16:creationId xmlns:a16="http://schemas.microsoft.com/office/drawing/2014/main" id="{1CEA5FD7-E1DA-45E5-9FB5-0A693F0E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2FD9D9-1591-4C4E-837E-68DBC38C646D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D3A524-2722-47ED-9587-8F4D50A450E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F342B85-3C4F-4997-AC82-D312C938E0DB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13" name="그래픽 12" descr="인공 지능 윤곽선">
            <a:extLst>
              <a:ext uri="{FF2B5EF4-FFF2-40B4-BE49-F238E27FC236}">
                <a16:creationId xmlns:a16="http://schemas.microsoft.com/office/drawing/2014/main" id="{400D9B1A-BEBD-42CD-9873-8F206117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9645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2825</Words>
  <Application>Microsoft Office PowerPoint</Application>
  <PresentationFormat>와이드스크린</PresentationFormat>
  <Paragraphs>606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카드 크롤링 + csv로 저장하는 내용</vt:lpstr>
      <vt:lpstr>PowerPoint 프레젠테이션</vt:lpstr>
      <vt:lpstr>PowerPoint 프레젠테이션</vt:lpstr>
      <vt:lpstr>플로우차트</vt:lpstr>
      <vt:lpstr>GUI 예시 여기다 넣고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153</cp:revision>
  <dcterms:created xsi:type="dcterms:W3CDTF">2019-01-07T05:46:55Z</dcterms:created>
  <dcterms:modified xsi:type="dcterms:W3CDTF">2021-05-16T08:14:45Z</dcterms:modified>
</cp:coreProperties>
</file>