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68" r:id="rId16"/>
    <p:sldId id="354" r:id="rId17"/>
    <p:sldId id="299" r:id="rId18"/>
    <p:sldId id="326" r:id="rId19"/>
    <p:sldId id="298" r:id="rId20"/>
    <p:sldId id="355" r:id="rId21"/>
    <p:sldId id="318" r:id="rId22"/>
    <p:sldId id="329" r:id="rId23"/>
    <p:sldId id="367" r:id="rId24"/>
    <p:sldId id="331" r:id="rId25"/>
    <p:sldId id="358" r:id="rId26"/>
    <p:sldId id="330" r:id="rId27"/>
    <p:sldId id="364" r:id="rId28"/>
    <p:sldId id="356" r:id="rId29"/>
    <p:sldId id="297" r:id="rId30"/>
    <p:sldId id="305" r:id="rId31"/>
    <p:sldId id="362" r:id="rId32"/>
    <p:sldId id="363" r:id="rId33"/>
    <p:sldId id="365" r:id="rId34"/>
    <p:sldId id="366" r:id="rId35"/>
    <p:sldId id="306" r:id="rId36"/>
    <p:sldId id="341" r:id="rId37"/>
    <p:sldId id="361" r:id="rId38"/>
    <p:sldId id="307" r:id="rId39"/>
    <p:sldId id="308" r:id="rId40"/>
    <p:sldId id="359" r:id="rId41"/>
    <p:sldId id="360" r:id="rId42"/>
    <p:sldId id="357" r:id="rId43"/>
    <p:sldId id="266" r:id="rId44"/>
    <p:sldId id="337" r:id="rId45"/>
    <p:sldId id="324" r:id="rId46"/>
    <p:sldId id="269" r:id="rId47"/>
    <p:sldId id="320" r:id="rId48"/>
    <p:sldId id="321" r:id="rId49"/>
    <p:sldId id="322" r:id="rId50"/>
    <p:sldId id="323" r:id="rId51"/>
    <p:sldId id="272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배달의민족 한나는 열한살" panose="020B0600000101010101" pitchFamily="50" charset="-127"/>
      <p:regular r:id="rId57"/>
    </p:embeddedFont>
    <p:embeddedFont>
      <p:font typeface="-윤고딕310" panose="02030504000101010101" pitchFamily="18" charset="-127"/>
      <p:regular r:id="rId58"/>
    </p:embeddedFont>
    <p:embeddedFont>
      <p:font typeface="-윤고딕320" panose="02030504000101010101" pitchFamily="18" charset="-127"/>
      <p:regular r:id="rId59"/>
    </p:embeddedFont>
    <p:embeddedFont>
      <p:font typeface="-윤고딕330" panose="02030504000101010101" pitchFamily="18" charset="-127"/>
      <p:regular r:id="rId60"/>
    </p:embeddedFont>
    <p:embeddedFont>
      <p:font typeface="-윤고딕340" panose="02030504000101010101" pitchFamily="18" charset="-127"/>
      <p:regular r:id="rId61"/>
    </p:embeddedFont>
    <p:embeddedFont>
      <p:font typeface="-윤고딕350" panose="02030504000101010101" pitchFamily="18" charset="-127"/>
      <p:regular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  <p14:sldId id="368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</p14:sldIdLst>
        </p14:section>
        <p14:section name="제목 없는 구역" id="{76856849-7AAA-4548-B7F6-CE3964DA115C}">
          <p14:sldIdLst>
            <p14:sldId id="329"/>
            <p14:sldId id="367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65"/>
            <p14:sldId id="366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3451" autoAdjust="0"/>
  </p:normalViewPr>
  <p:slideViewPr>
    <p:cSldViewPr snapToGrid="0" showGuides="1">
      <p:cViewPr varScale="1">
        <p:scale>
          <a:sx n="80" d="100"/>
          <a:sy n="80" d="100"/>
        </p:scale>
        <p:origin x="78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effectLst/>
              </a:rPr>
              <a:t>결제카드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적립카드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특정 혜택의 카드를 조합한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6.svg"/><Relationship Id="rId11" Type="http://schemas.openxmlformats.org/officeDocument/2006/relationships/image" Target="../media/image41.sv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solidFill>
              <a:schemeClr val="bg1"/>
            </a:solidFill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7A452-5B4C-4CD1-ADFA-FD97B115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어플의 지향점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1DF5D-996E-4373-B675-E9544BC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위에 </a:t>
            </a:r>
            <a:r>
              <a:rPr lang="ko-KR" altLang="en-US" dirty="0" err="1"/>
              <a:t>경쟁사분석한거</a:t>
            </a:r>
            <a:r>
              <a:rPr lang="ko-KR" altLang="en-US" dirty="0"/>
              <a:t> 토대로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정도 우리가 이러한 메리트를 제공할 것이다</a:t>
            </a:r>
            <a:r>
              <a:rPr lang="en-US" altLang="ko-KR" dirty="0"/>
              <a:t>. </a:t>
            </a:r>
          </a:p>
          <a:p>
            <a:r>
              <a:rPr lang="ko-KR" altLang="en-US"/>
              <a:t>말할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14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1043B-ECAC-41A7-B0EE-2D33A8B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090036"/>
            <a:ext cx="5499622" cy="2346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ECF0A6-6022-434A-AB73-EF64083F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166"/>
            <a:ext cx="5906847" cy="4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965348" y="9946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5938956" y="272853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646095" y="4599166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034" y="2083995"/>
            <a:ext cx="2291962" cy="2291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8D45-9499-49CD-8EC7-BCA53CDB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1" y="1957002"/>
            <a:ext cx="2291962" cy="2291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2BF8D-01A1-4051-BD0E-46DA216EF054}"/>
              </a:ext>
            </a:extLst>
          </p:cNvPr>
          <p:cNvSpPr/>
          <p:nvPr/>
        </p:nvSpPr>
        <p:spPr>
          <a:xfrm>
            <a:off x="7969738" y="2545944"/>
            <a:ext cx="26742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0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3FF84-5CEA-49BC-9FE5-4B0B1D29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7" y="1019742"/>
            <a:ext cx="4453083" cy="32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C7EC9-32D2-463F-8166-6ED310BC055D}"/>
              </a:ext>
            </a:extLst>
          </p:cNvPr>
          <p:cNvSpPr/>
          <p:nvPr/>
        </p:nvSpPr>
        <p:spPr>
          <a:xfrm>
            <a:off x="518369" y="3324357"/>
            <a:ext cx="4054115" cy="417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E93C9-2D15-4873-8E88-3FA93EA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5" y="3896036"/>
            <a:ext cx="4137443" cy="2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0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6977253" y="6240037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225294" y="5913520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957588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7798275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1423055" y="3565605"/>
            <a:ext cx="390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카드사에 맞는 통신망 구축 필요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2587995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263744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249146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741410" y="297731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830607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740452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66424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352DB-FDC6-426A-9C51-625CC13759A1}"/>
              </a:ext>
            </a:extLst>
          </p:cNvPr>
          <p:cNvSpPr txBox="1"/>
          <p:nvPr/>
        </p:nvSpPr>
        <p:spPr>
          <a:xfrm>
            <a:off x="6827137" y="4588028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85341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85341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54138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전월 실적을 통해 사용가능한 혜택 파악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85341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54138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183297" y="2971328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D49A-68B5-4EF6-BAFF-2C3668C07FDE}"/>
              </a:ext>
            </a:extLst>
          </p:cNvPr>
          <p:cNvSpPr txBox="1"/>
          <p:nvPr/>
        </p:nvSpPr>
        <p:spPr>
          <a:xfrm>
            <a:off x="376944" y="1830607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C94F-4DFB-41A8-839B-67F522AD7248}"/>
              </a:ext>
            </a:extLst>
          </p:cNvPr>
          <p:cNvSpPr txBox="1"/>
          <p:nvPr/>
        </p:nvSpPr>
        <p:spPr>
          <a:xfrm>
            <a:off x="376944" y="2740452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36023-A7D8-4FF6-AD76-6BA03F686887}"/>
              </a:ext>
            </a:extLst>
          </p:cNvPr>
          <p:cNvSpPr txBox="1"/>
          <p:nvPr/>
        </p:nvSpPr>
        <p:spPr>
          <a:xfrm>
            <a:off x="64921" y="3664240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16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80E8D-F434-4F69-B6FE-9428DDEA1FA9}"/>
              </a:ext>
            </a:extLst>
          </p:cNvPr>
          <p:cNvSpPr txBox="1"/>
          <p:nvPr/>
        </p:nvSpPr>
        <p:spPr>
          <a:xfrm>
            <a:off x="64921" y="4588028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 할인금액 혜택 </a:t>
            </a:r>
            <a:r>
              <a:rPr lang="en-US" altLang="ko-KR" sz="1800" kern="0" spc="0" dirty="0">
                <a:effectLst/>
              </a:rPr>
              <a:t>-&gt;</a:t>
            </a:r>
            <a:r>
              <a:rPr lang="ko-KR" altLang="en-US" sz="1800" kern="0" spc="0" dirty="0">
                <a:effectLst/>
              </a:rPr>
              <a:t> 카드 리스트 </a:t>
            </a:r>
            <a:r>
              <a:rPr lang="en-US" altLang="ko-KR" sz="1800" kern="0" spc="0" dirty="0">
                <a:effectLst/>
              </a:rPr>
              <a:t>A </a:t>
            </a:r>
            <a:r>
              <a:rPr lang="ko-KR" altLang="en-US" sz="1800" kern="0" spc="0" dirty="0">
                <a:effectLst/>
              </a:rPr>
              <a:t>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</a:t>
            </a: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 &amp;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B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spc="0" dirty="0">
              <a:effectLst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 등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C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저장된 리스트 </a:t>
            </a:r>
            <a:r>
              <a:rPr lang="en-US" altLang="ko-KR" sz="1800" kern="0" dirty="0"/>
              <a:t>A, B , C </a:t>
            </a:r>
            <a:r>
              <a:rPr lang="ko-KR" altLang="en-US" sz="1800" kern="0" dirty="0"/>
              <a:t>의 카드를 </a:t>
            </a:r>
            <a:r>
              <a:rPr lang="ko-KR" altLang="en-US" sz="1800" kern="0" spc="0" dirty="0">
                <a:effectLst/>
              </a:rPr>
              <a:t>조합한 리스트 </a:t>
            </a:r>
            <a:r>
              <a:rPr lang="en-US" altLang="ko-KR" sz="1800" kern="0" spc="0" dirty="0">
                <a:effectLst/>
              </a:rPr>
              <a:t>D </a:t>
            </a:r>
            <a:r>
              <a:rPr lang="ko-KR" altLang="en-US" sz="1800" kern="0" spc="0" dirty="0">
                <a:effectLst/>
              </a:rPr>
              <a:t>생성 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카드 조합한 리스트 </a:t>
            </a:r>
            <a:r>
              <a:rPr lang="en-US" altLang="ko-KR" sz="1800" kern="0" dirty="0"/>
              <a:t>D </a:t>
            </a:r>
            <a:r>
              <a:rPr lang="ko-KR" altLang="en-US" sz="1800" kern="0" dirty="0"/>
              <a:t>를</a:t>
            </a:r>
            <a:r>
              <a:rPr lang="ko-KR" altLang="en-US" sz="1800" kern="0" spc="0" dirty="0">
                <a:effectLst/>
              </a:rPr>
              <a:t> 혜택금액이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8" y="-122420"/>
            <a:ext cx="3086067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플로우차트</a:t>
            </a: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0BFB6A-C403-425F-9749-15A6FD6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73306"/>
            <a:ext cx="7482752" cy="6311388"/>
          </a:xfrm>
        </p:spPr>
      </p:pic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A0ED-BC33-40F3-8BD8-FDDA6B2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D36F11-60D7-49BC-A0B7-0E16822D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3159"/>
          <a:stretch/>
        </p:blipFill>
        <p:spPr>
          <a:xfrm>
            <a:off x="2332890" y="20175"/>
            <a:ext cx="7209693" cy="6817649"/>
          </a:xfrm>
        </p:spPr>
      </p:pic>
    </p:spTree>
    <p:extLst>
      <p:ext uri="{BB962C8B-B14F-4D97-AF65-F5344CB8AC3E}">
        <p14:creationId xmlns:p14="http://schemas.microsoft.com/office/powerpoint/2010/main" val="367609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ECB-5420-4FC1-88FA-2D9812AD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C2E97-4169-4133-935D-75173525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/>
          <a:stretch/>
        </p:blipFill>
        <p:spPr>
          <a:xfrm>
            <a:off x="1995407" y="-1"/>
            <a:ext cx="7535455" cy="6862657"/>
          </a:xfrm>
        </p:spPr>
      </p:pic>
    </p:spTree>
    <p:extLst>
      <p:ext uri="{BB962C8B-B14F-4D97-AF65-F5344CB8AC3E}">
        <p14:creationId xmlns:p14="http://schemas.microsoft.com/office/powerpoint/2010/main" val="4309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3496</Words>
  <Application>Microsoft Office PowerPoint</Application>
  <PresentationFormat>와이드스크린</PresentationFormat>
  <Paragraphs>716</Paragraphs>
  <Slides>51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-apple-system</vt:lpstr>
      <vt:lpstr>-윤고딕330</vt:lpstr>
      <vt:lpstr>Noto Sans</vt:lpstr>
      <vt:lpstr>나눔바른고딕</vt:lpstr>
      <vt:lpstr>Arial</vt:lpstr>
      <vt:lpstr>Cambria Math</vt:lpstr>
      <vt:lpstr>-윤고딕320</vt:lpstr>
      <vt:lpstr>-윤고딕350</vt:lpstr>
      <vt:lpstr>-윤고딕310</vt:lpstr>
      <vt:lpstr>맑은 고딕</vt:lpstr>
      <vt:lpstr>-윤고딕340</vt:lpstr>
      <vt:lpstr>배달의민족 한나는 열한살</vt:lpstr>
      <vt:lpstr>Noto Sans Med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우리 어플의 지향점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PowerPoint 프레젠테이션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237</cp:revision>
  <dcterms:created xsi:type="dcterms:W3CDTF">2019-01-07T05:46:55Z</dcterms:created>
  <dcterms:modified xsi:type="dcterms:W3CDTF">2021-05-25T07:29:49Z</dcterms:modified>
</cp:coreProperties>
</file>