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42" r:id="rId13"/>
    <p:sldId id="334" r:id="rId14"/>
    <p:sldId id="335" r:id="rId15"/>
    <p:sldId id="336" r:id="rId16"/>
    <p:sldId id="354" r:id="rId17"/>
    <p:sldId id="299" r:id="rId18"/>
    <p:sldId id="326" r:id="rId19"/>
    <p:sldId id="298" r:id="rId20"/>
    <p:sldId id="355" r:id="rId21"/>
    <p:sldId id="318" r:id="rId22"/>
    <p:sldId id="329" r:id="rId23"/>
    <p:sldId id="331" r:id="rId24"/>
    <p:sldId id="330" r:id="rId25"/>
    <p:sldId id="356" r:id="rId26"/>
    <p:sldId id="297" r:id="rId27"/>
    <p:sldId id="305" r:id="rId28"/>
    <p:sldId id="306" r:id="rId29"/>
    <p:sldId id="341" r:id="rId30"/>
    <p:sldId id="307" r:id="rId31"/>
    <p:sldId id="308" r:id="rId32"/>
    <p:sldId id="340" r:id="rId33"/>
    <p:sldId id="339" r:id="rId34"/>
    <p:sldId id="357" r:id="rId35"/>
    <p:sldId id="266" r:id="rId36"/>
    <p:sldId id="337" r:id="rId37"/>
    <p:sldId id="324" r:id="rId38"/>
    <p:sldId id="269" r:id="rId39"/>
    <p:sldId id="320" r:id="rId40"/>
    <p:sldId id="321" r:id="rId41"/>
    <p:sldId id="322" r:id="rId42"/>
    <p:sldId id="323" r:id="rId43"/>
    <p:sldId id="27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42"/>
            <p14:sldId id="334"/>
            <p14:sldId id="335"/>
            <p14:sldId id="336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  <p14:sldId id="329"/>
            <p14:sldId id="331"/>
            <p14:sldId id="330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06"/>
            <p14:sldId id="341"/>
            <p14:sldId id="307"/>
            <p14:sldId id="308"/>
            <p14:sldId id="340"/>
            <p14:sldId id="339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1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981"/>
    <a:srgbClr val="F1ECE6"/>
    <a:srgbClr val="675B55"/>
    <a:srgbClr val="D6C3B4"/>
    <a:srgbClr val="A07759"/>
    <a:srgbClr val="816047"/>
    <a:srgbClr val="554B45"/>
    <a:srgbClr val="443B32"/>
    <a:srgbClr val="4F464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1" y="8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4:47.653" idx="4">
    <p:pos x="10" y="10"/>
    <p:text>무조건 수정을 해야할 것 같긴함.....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19:37.667" idx="5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21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>
            <a:off x="8044421" y="2053929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noFill/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70477" y="1180592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30" y="1566508"/>
            <a:ext cx="8638141" cy="440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262284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4490692" y="896174"/>
            <a:ext cx="42750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결제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API </a:t>
            </a:r>
            <a:r>
              <a:rPr lang="ko-KR" alt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역할</a:t>
            </a:r>
            <a:endParaRPr lang="en-US" altLang="ko-KR" sz="2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6924-C274-44AF-913E-A5542B51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8745A-98F4-4412-BD5C-5994D91B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8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742433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87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13719" y="179645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12426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841665" y="2781671"/>
            <a:ext cx="2840842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646024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13719" y="3216240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12426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841665" y="4201456"/>
            <a:ext cx="2079415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646024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13719" y="459157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12426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841665" y="5576791"/>
            <a:ext cx="1675459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646024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163647" y="1680661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162354" y="2026341"/>
            <a:ext cx="2896947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등록 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상관없이 이를 통한 카드 등록이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91593" y="2665877"/>
            <a:ext cx="3618298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 장점은 우리 서비스에서도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95952" y="280437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163647" y="310044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162354" y="3446126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91593" y="4085662"/>
            <a:ext cx="3887603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더쏀카드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역시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95952" y="422416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163647" y="44757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162354" y="482146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91593" y="5460997"/>
            <a:ext cx="1675459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95952" y="559949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368948" y="2553680"/>
            <a:ext cx="2477272" cy="2477272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419377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어려워서필요한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114681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38774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제휴처듣의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할인 쿠폰을 쉽게 발급받을 수 </a:t>
            </a:r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있고 보관도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3570208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618024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675459" cy="276999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568139" y="1867083"/>
            <a:ext cx="3642316" cy="20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strike="sngStrike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b="1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strike="sngStrike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strike="sngStrike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strike="sngStrike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b="1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b="1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b="1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trike="sngStrike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strike="sngStrike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strike="sngStrike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strike="sngStrike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strike="sngStrike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405247" y="5724575"/>
            <a:ext cx="6352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675B55"/>
                </a:solidFill>
              </a:rPr>
              <a:t>https://www.sciencetimes.co.kr/news/kaist-%EC%86%8D%EB%8F%84-21%EB%B0%B0-%EB%86%92%EC%9D%B8-%EC%9D%B8%EA%B3%B5%EC%A7%80%EB%8A%A5-%EA%B8%B0%EB%B0%98-%EC%B6%94%EC%B2%9C-%EC%95%8C%EA%B3%A0%EB%A6%AC%EC%A6%98-%EA%B0%9C%EB%B0%9C/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926E-21F1-496C-A692-CFA8DBBBF8CF}"/>
              </a:ext>
            </a:extLst>
          </p:cNvPr>
          <p:cNvSpPr txBox="1"/>
          <p:nvPr/>
        </p:nvSpPr>
        <p:spPr>
          <a:xfrm>
            <a:off x="405247" y="5327626"/>
            <a:ext cx="6352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675B55"/>
                </a:solidFill>
              </a:rPr>
              <a:t>http://www.aitimes.com/news/articleView.html?idxno=138024</a:t>
            </a:r>
          </a:p>
        </p:txBody>
      </p:sp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95A7C729-6ACA-4B3F-BF3C-500B881B66A5}"/>
              </a:ext>
            </a:extLst>
          </p:cNvPr>
          <p:cNvSpPr/>
          <p:nvPr/>
        </p:nvSpPr>
        <p:spPr>
          <a:xfrm>
            <a:off x="8871847" y="2432695"/>
            <a:ext cx="2549187" cy="25068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결제 시스템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7383706" y="5934670"/>
            <a:ext cx="552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95A7C729-6ACA-4B3F-BF3C-500B881B66A5}"/>
              </a:ext>
            </a:extLst>
          </p:cNvPr>
          <p:cNvSpPr/>
          <p:nvPr/>
        </p:nvSpPr>
        <p:spPr>
          <a:xfrm>
            <a:off x="7029911" y="1235425"/>
            <a:ext cx="4017817" cy="40178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알고리즘</a:t>
            </a:r>
            <a:endParaRPr lang="en-US" altLang="ko-KR" dirty="0"/>
          </a:p>
          <a:p>
            <a:pPr algn="ctr"/>
            <a:r>
              <a:rPr lang="ko-KR" altLang="en-US" dirty="0"/>
              <a:t>고동우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1144272" y="1235425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1144272" y="24815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1.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1144272" y="30169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2.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1144272" y="35523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3.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1144272" y="4087776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</a:rPr>
              <a:t>4. </a:t>
            </a:r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1144272" y="4623195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</a:rPr>
              <a:t>이런식입니다</a:t>
            </a:r>
            <a:endParaRPr lang="en-US" altLang="ko-KR" dirty="0">
              <a:solidFill>
                <a:srgbClr val="F1EC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3934582" y="4928326"/>
            <a:ext cx="1820759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4239750" y="4949377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C870764-7A5A-400C-BBC0-D92438B83CF0}"/>
              </a:ext>
            </a:extLst>
          </p:cNvPr>
          <p:cNvSpPr/>
          <p:nvPr/>
        </p:nvSpPr>
        <p:spPr>
          <a:xfrm>
            <a:off x="9285575" y="492832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100BB-373C-47E0-BF02-B781F8422CF9}"/>
              </a:ext>
            </a:extLst>
          </p:cNvPr>
          <p:cNvSpPr txBox="1"/>
          <p:nvPr/>
        </p:nvSpPr>
        <p:spPr>
          <a:xfrm>
            <a:off x="9410464" y="494937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B3B1D6D-029B-4E2D-AA05-EC3AD10B5AC2}"/>
              </a:ext>
            </a:extLst>
          </p:cNvPr>
          <p:cNvSpPr/>
          <p:nvPr/>
        </p:nvSpPr>
        <p:spPr>
          <a:xfrm>
            <a:off x="6759143" y="4949377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6C4F6-3310-4B84-A623-CA1581CDA138}"/>
              </a:ext>
            </a:extLst>
          </p:cNvPr>
          <p:cNvSpPr txBox="1"/>
          <p:nvPr/>
        </p:nvSpPr>
        <p:spPr>
          <a:xfrm>
            <a:off x="6833631" y="497042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03932" y="3188022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1629998" y="4949376"/>
            <a:ext cx="1420478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1616932" y="4970427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8" y="1621331"/>
            <a:ext cx="2279893" cy="498075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380117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1612828"/>
            <a:ext cx="639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포인트 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즉시할인 등의 우선순위 설정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담 회의 결정사항**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5750990-BED4-4A9B-95AB-D8C6C58749C9}"/>
              </a:ext>
            </a:extLst>
          </p:cNvPr>
          <p:cNvGrpSpPr/>
          <p:nvPr/>
        </p:nvGrpSpPr>
        <p:grpSpPr>
          <a:xfrm>
            <a:off x="3915826" y="5639270"/>
            <a:ext cx="177587" cy="146048"/>
            <a:chOff x="3871658" y="4706272"/>
            <a:chExt cx="177587" cy="146048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984D1C-53FC-4D16-BF39-B15E7D02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CE1771-7D42-49E1-8DBB-187B42151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196308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30795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D875BB-7320-4CFC-A98A-FA0D34A0F100}"/>
              </a:ext>
            </a:extLst>
          </p:cNvPr>
          <p:cNvSpPr txBox="1"/>
          <p:nvPr/>
        </p:nvSpPr>
        <p:spPr>
          <a:xfrm>
            <a:off x="4177413" y="5457349"/>
            <a:ext cx="53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동우가 정리 이 뒤페이지에 첨부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로 저장하는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752481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DDD08A2-7E46-48F2-97C9-9BDF1E6599B6}"/>
              </a:ext>
            </a:extLst>
          </p:cNvPr>
          <p:cNvSpPr txBox="1"/>
          <p:nvPr/>
        </p:nvSpPr>
        <p:spPr>
          <a:xfrm>
            <a:off x="4196070" y="1897882"/>
            <a:ext cx="53479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시스템 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: </a:t>
            </a:r>
            <a:r>
              <a:rPr lang="ko-KR" altLang="en-US" sz="24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(INNOPAY)</a:t>
            </a: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계약 관련 정보를 제공하지 않아 추후에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타사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서비스로 변경할 수 있음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(ex-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아임포트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049627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625602"/>
            <a:ext cx="534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이노페이와의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중계 가맹점 계약을 통해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7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어플과의 결제 시스템 연결 가능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35736"/>
            <a:ext cx="534797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\130,000</a:t>
            </a: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7CB517-265A-4AAD-B9DC-1FAAC0EBC2CB}"/>
              </a:ext>
            </a:extLst>
          </p:cNvPr>
          <p:cNvSpPr txBox="1"/>
          <p:nvPr/>
        </p:nvSpPr>
        <p:spPr>
          <a:xfrm>
            <a:off x="4196070" y="2685350"/>
            <a:ext cx="534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카드사와의 계약이 필요할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853861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99031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734286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1973435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468035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29000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DAC7F-0D64-4186-B914-12C5DD8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BCEFE-912F-4800-A75F-F691A571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3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ADECB-3C32-4287-A9D8-CBF516AD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예시 여기다 넣고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B4779-B22F-44A2-AC82-45119558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=&gt; </a:t>
            </a:r>
            <a:r>
              <a:rPr lang="ko-KR" altLang="en-US" dirty="0"/>
              <a:t>사용자가 혜택 </a:t>
            </a:r>
            <a:r>
              <a:rPr lang="ko-KR" altLang="en-US" dirty="0" err="1"/>
              <a:t>받을거</a:t>
            </a:r>
            <a:r>
              <a:rPr lang="ko-KR" altLang="en-US" dirty="0"/>
              <a:t> 골라 </a:t>
            </a:r>
            <a:r>
              <a:rPr lang="en-US" altLang="ko-KR" dirty="0"/>
              <a:t>-&gt; </a:t>
            </a:r>
            <a:r>
              <a:rPr lang="ko-KR" altLang="en-US" dirty="0"/>
              <a:t>할인 </a:t>
            </a:r>
            <a:r>
              <a:rPr lang="ko-KR" altLang="en-US" dirty="0" err="1"/>
              <a:t>추천받아서</a:t>
            </a:r>
            <a:r>
              <a:rPr lang="ko-KR" altLang="en-US" dirty="0"/>
              <a:t> 결제까지 이어지는 거 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 err="1"/>
              <a:t>챗봇</a:t>
            </a:r>
            <a:r>
              <a:rPr lang="en-US" altLang="ko-KR" dirty="0"/>
              <a:t>, </a:t>
            </a:r>
            <a:r>
              <a:rPr lang="ko-KR" altLang="en-US" dirty="0"/>
              <a:t>카톡 사용해서 추천 </a:t>
            </a:r>
            <a:r>
              <a:rPr lang="ko-KR" altLang="en-US" dirty="0" err="1"/>
              <a:t>받는거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카드 등록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47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1615400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2968</Words>
  <Application>Microsoft Office PowerPoint</Application>
  <PresentationFormat>와이드스크린</PresentationFormat>
  <Paragraphs>606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카드 크롤링 + csv로 저장하는 내용</vt:lpstr>
      <vt:lpstr>PowerPoint 프레젠테이션</vt:lpstr>
      <vt:lpstr>PowerPoint 프레젠테이션</vt:lpstr>
      <vt:lpstr>플로우차트</vt:lpstr>
      <vt:lpstr>GUI 예시 여기다 넣고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강은영</cp:lastModifiedBy>
  <cp:revision>163</cp:revision>
  <dcterms:created xsi:type="dcterms:W3CDTF">2019-01-07T05:46:55Z</dcterms:created>
  <dcterms:modified xsi:type="dcterms:W3CDTF">2021-05-17T14:46:01Z</dcterms:modified>
</cp:coreProperties>
</file>