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54" r:id="rId16"/>
    <p:sldId id="299" r:id="rId17"/>
    <p:sldId id="326" r:id="rId18"/>
    <p:sldId id="298" r:id="rId19"/>
    <p:sldId id="355" r:id="rId20"/>
    <p:sldId id="318" r:id="rId21"/>
    <p:sldId id="329" r:id="rId22"/>
    <p:sldId id="331" r:id="rId23"/>
    <p:sldId id="358" r:id="rId24"/>
    <p:sldId id="330" r:id="rId25"/>
    <p:sldId id="356" r:id="rId26"/>
    <p:sldId id="297" r:id="rId27"/>
    <p:sldId id="305" r:id="rId28"/>
    <p:sldId id="362" r:id="rId29"/>
    <p:sldId id="306" r:id="rId30"/>
    <p:sldId id="341" r:id="rId31"/>
    <p:sldId id="361" r:id="rId32"/>
    <p:sldId id="307" r:id="rId33"/>
    <p:sldId id="308" r:id="rId34"/>
    <p:sldId id="359" r:id="rId35"/>
    <p:sldId id="360" r:id="rId36"/>
    <p:sldId id="357" r:id="rId37"/>
    <p:sldId id="266" r:id="rId38"/>
    <p:sldId id="337" r:id="rId39"/>
    <p:sldId id="324" r:id="rId40"/>
    <p:sldId id="269" r:id="rId41"/>
    <p:sldId id="320" r:id="rId42"/>
    <p:sldId id="321" r:id="rId43"/>
    <p:sldId id="322" r:id="rId44"/>
    <p:sldId id="323" r:id="rId45"/>
    <p:sldId id="27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  <p14:sldId id="329"/>
            <p14:sldId id="331"/>
            <p14:sldId id="358"/>
            <p14:sldId id="330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7657" autoAdjust="0"/>
  </p:normalViewPr>
  <p:slideViewPr>
    <p:cSldViewPr snapToGrid="0" showGuides="1">
      <p:cViewPr varScale="1">
        <p:scale>
          <a:sx n="75" d="100"/>
          <a:sy n="75" d="100"/>
        </p:scale>
        <p:origin x="1109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</a:t>
            </a:r>
            <a:r>
              <a:rPr lang="ko-KR" altLang="en-US" dirty="0"/>
              <a:t>분석 부분의 도식화의 경우</a:t>
            </a:r>
            <a:r>
              <a:rPr lang="en-US" altLang="ko-KR" dirty="0"/>
              <a:t>, </a:t>
            </a:r>
            <a:r>
              <a:rPr lang="ko-KR" altLang="en-US" dirty="0" err="1"/>
              <a:t>다음번</a:t>
            </a:r>
            <a:r>
              <a:rPr lang="ko-KR" altLang="en-US" dirty="0"/>
              <a:t> 발표까지 보완할 예정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20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제출까지 도식화 작업 </a:t>
            </a:r>
            <a:r>
              <a:rPr lang="en-US" altLang="ko-KR" dirty="0"/>
              <a:t>&amp; </a:t>
            </a:r>
            <a:r>
              <a:rPr lang="ko-KR" altLang="en-US" dirty="0" err="1"/>
              <a:t>플로우차트</a:t>
            </a:r>
            <a:r>
              <a:rPr lang="ko-KR" altLang="en-US" dirty="0"/>
              <a:t> 반영해서 제출 예정입니다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: </a:t>
            </a:r>
            <a:r>
              <a:rPr lang="ko-KR" altLang="en-US" dirty="0" err="1"/>
              <a:t>플로우차트</a:t>
            </a:r>
            <a:r>
              <a:rPr lang="ko-KR" altLang="en-US" dirty="0"/>
              <a:t> 작업중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31.sv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noFill/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35799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909995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19377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어려워서필요한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275181"/>
            <a:ext cx="98989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https://www.msn.com/ko-kr/money/topstories/sk-%EC%A3%BC-c-c-kb%EC%A0%80%EC%B6%95%EC%9D%80%ED%96%89-%EC%B0%A8%EC%84%B8%EB%8C%80-%EC%8B%9C%EC%8A%A4%ED%85%9C-%EA%B5%AC%EC%B6%95/ar-BB1gOcN0?ocid=winp1taskbar</a:t>
            </a:r>
            <a:endParaRPr lang="ko-KR" altLang="en-US" sz="1050" dirty="0">
              <a:solidFill>
                <a:srgbClr val="675B5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926E-21F1-496C-A692-CFA8DBBBF8CF}"/>
              </a:ext>
            </a:extLst>
          </p:cNvPr>
          <p:cNvSpPr txBox="1"/>
          <p:nvPr/>
        </p:nvSpPr>
        <p:spPr>
          <a:xfrm>
            <a:off x="365919" y="6051972"/>
            <a:ext cx="63523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675B55"/>
                </a:solidFill>
              </a:rPr>
              <a:t>http://www.aitimes.com/news/articleView.html?idxno=138024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608730" y="95463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AAFC90-8811-4814-BC5F-4253C353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7" y="816156"/>
            <a:ext cx="5220429" cy="36200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530CB5-8391-439C-8778-CE215C8B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30" y="3208204"/>
            <a:ext cx="3865277" cy="27385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6730630" y="2626158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카카오 AI LAB, '카카오엔터프라이즈'로 공식 시동 &lt; 기업 &lt; FOCUS &lt; 기사본문 - 인공지능신문">
            <a:extLst>
              <a:ext uri="{FF2B5EF4-FFF2-40B4-BE49-F238E27FC236}">
                <a16:creationId xmlns:a16="http://schemas.microsoft.com/office/drawing/2014/main" id="{BC20F286-0C56-4C7C-AD69-8EF75964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3" y="4391746"/>
            <a:ext cx="3025140" cy="16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7B0A03-CCE0-420F-9EFD-B10B0D761650}"/>
              </a:ext>
            </a:extLst>
          </p:cNvPr>
          <p:cNvSpPr txBox="1"/>
          <p:nvPr/>
        </p:nvSpPr>
        <p:spPr>
          <a:xfrm>
            <a:off x="1881418" y="2706758"/>
            <a:ext cx="3025140" cy="523220"/>
          </a:xfrm>
          <a:prstGeom prst="rect">
            <a:avLst/>
          </a:prstGeom>
          <a:solidFill>
            <a:srgbClr val="D6C3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사회적 높은 관심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7924800" y="3933238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7289" y="1641276"/>
            <a:ext cx="2291962" cy="22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8320403" y="6406618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8379102" y="5988555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130023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8625842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731520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1876139" y="3244334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995922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9140541" y="3244334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846710" y="2927554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이런식입니다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알고리즘은 </a:t>
            </a:r>
            <a:r>
              <a:rPr lang="ko-KR" altLang="en-US" sz="160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이런식입니다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6728738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6901945" y="2464428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901945" y="3278041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여러 카드를 조합 시 중복이 가능한지 확인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6728738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901945" y="409165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750361" y="302833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할인금액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우리카드</a:t>
            </a:r>
            <a:r>
              <a:rPr lang="ko-KR" altLang="en-US" sz="1800" kern="0" spc="0" dirty="0">
                <a:effectLst/>
              </a:rPr>
              <a:t> </a:t>
            </a:r>
            <a:r>
              <a:rPr lang="en-US" altLang="ko-KR" sz="1800" kern="0" spc="0" dirty="0">
                <a:effectLst/>
              </a:rPr>
              <a:t>3%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나라사랑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) </a:t>
            </a:r>
            <a:r>
              <a:rPr lang="ko-KR" altLang="en-US" sz="1800" kern="0" spc="0" dirty="0">
                <a:effectLst/>
              </a:rPr>
              <a:t>혜택에 해당하는 카드 리스트에 저장 </a:t>
            </a:r>
            <a:r>
              <a:rPr lang="en-US" altLang="ko-KR" sz="1800" kern="0" spc="0" dirty="0">
                <a:effectLst/>
              </a:rPr>
              <a:t>A</a:t>
            </a:r>
            <a:endParaRPr lang="en-US" altLang="ko-KR" sz="1800" kern="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(NULL) &gt;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&gt; </a:t>
            </a:r>
            <a:r>
              <a:rPr lang="ko-KR" altLang="en-US" sz="1800" kern="0" spc="0" dirty="0">
                <a:effectLst/>
              </a:rPr>
              <a:t>적립에 해당하는 카드 리스트에 저장 </a:t>
            </a:r>
            <a:r>
              <a:rPr lang="en-US" altLang="ko-KR" sz="1800" kern="0" spc="0" dirty="0">
                <a:effectLst/>
              </a:rPr>
              <a:t>B</a:t>
            </a:r>
            <a:endParaRPr lang="ko-KR" altLang="en-US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en-US" altLang="ko-KR" sz="1800" kern="0" spc="0" dirty="0" err="1">
                <a:effectLst/>
              </a:rPr>
              <a:t>skt</a:t>
            </a: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다른 특정 혜택에 해당하는 카드 리스트에 저장 </a:t>
            </a:r>
            <a:r>
              <a:rPr lang="en-US" altLang="ko-KR" sz="1800" kern="0" spc="0" dirty="0">
                <a:effectLst/>
              </a:rPr>
              <a:t>C</a:t>
            </a:r>
            <a:endParaRPr lang="ko-KR" altLang="en-US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A[0]B[0]C[0] ~ A[n]B[n]C[n] </a:t>
            </a:r>
            <a:r>
              <a:rPr lang="ko-KR" altLang="en-US" sz="1800" kern="0" spc="0" dirty="0">
                <a:effectLst/>
              </a:rPr>
              <a:t>결제카드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적립카드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특정 혜택의 카드를 조합한 리스트 작성 </a:t>
            </a:r>
            <a:r>
              <a:rPr lang="en-US" altLang="ko-KR" sz="1800" kern="0" spc="0" dirty="0">
                <a:effectLst/>
              </a:rPr>
              <a:t>D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&gt;D</a:t>
            </a:r>
            <a:r>
              <a:rPr lang="ko-KR" altLang="en-US" sz="1800" kern="0" spc="0" dirty="0">
                <a:effectLst/>
              </a:rPr>
              <a:t>의 혜택금액이 제일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6AC4E-B4DD-459B-8066-3CA098C437C6}"/>
              </a:ext>
            </a:extLst>
          </p:cNvPr>
          <p:cNvSpPr txBox="1"/>
          <p:nvPr/>
        </p:nvSpPr>
        <p:spPr>
          <a:xfrm>
            <a:off x="221225" y="6405716"/>
            <a:ext cx="34904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aseline="300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형태소 </a:t>
            </a:r>
            <a:r>
              <a:rPr lang="en-US" altLang="ko-KR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뜻을 가진 가장 말의 단위</a:t>
            </a:r>
            <a:endParaRPr lang="en-US" altLang="ko-KR" sz="14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국립국어원 표준국어대사전</a:t>
            </a:r>
            <a:endParaRPr lang="ko-KR" altLang="en-US" sz="11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3561</Words>
  <Application>Microsoft Office PowerPoint</Application>
  <PresentationFormat>와이드스크린</PresentationFormat>
  <Paragraphs>696</Paragraphs>
  <Slides>45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9" baseType="lpstr">
      <vt:lpstr>-apple-system</vt:lpstr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216</cp:revision>
  <dcterms:created xsi:type="dcterms:W3CDTF">2019-01-07T05:46:55Z</dcterms:created>
  <dcterms:modified xsi:type="dcterms:W3CDTF">2021-05-19T14:59:45Z</dcterms:modified>
</cp:coreProperties>
</file>