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69" r:id="rId2"/>
    <p:sldId id="467" r:id="rId3"/>
    <p:sldId id="488" r:id="rId4"/>
    <p:sldId id="493" r:id="rId5"/>
    <p:sldId id="495" r:id="rId6"/>
    <p:sldId id="494" r:id="rId7"/>
    <p:sldId id="485" r:id="rId8"/>
    <p:sldId id="497" r:id="rId9"/>
    <p:sldId id="496" r:id="rId10"/>
    <p:sldId id="4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991" autoAdjust="0"/>
    <p:restoredTop sz="94660"/>
  </p:normalViewPr>
  <p:slideViewPr>
    <p:cSldViewPr snapToGrid="0">
      <p:cViewPr>
        <p:scale>
          <a:sx n="78" d="100"/>
          <a:sy n="78" d="100"/>
        </p:scale>
        <p:origin x="-336" y="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D9A069-C8CE-470D-8C3F-50F4F7270C2E}" type="datetimeFigureOut">
              <a:rPr lang="en-IN" smtClean="0"/>
              <a:pPr/>
              <a:t>05-07-2024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DF2E08-AC82-4506-97DC-8432585DF4A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655814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460D670-53CB-4117-BA8F-D7253BB9A3C3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05-07-2024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210E326E-247D-46ED-B98E-4DA31F0E673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0D670-53CB-4117-BA8F-D7253BB9A3C3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05-07-2024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E326E-247D-46ED-B98E-4DA31F0E673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0D670-53CB-4117-BA8F-D7253BB9A3C3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05-07-2024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E326E-247D-46ED-B98E-4DA31F0E673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0D670-53CB-4117-BA8F-D7253BB9A3C3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05-07-2024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E326E-247D-46ED-B98E-4DA31F0E673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0D670-53CB-4117-BA8F-D7253BB9A3C3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05-07-2024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E326E-247D-46ED-B98E-4DA31F0E673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0D670-53CB-4117-BA8F-D7253BB9A3C3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05-07-2024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E326E-247D-46ED-B98E-4DA31F0E673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0D670-53CB-4117-BA8F-D7253BB9A3C3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05-07-2024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E326E-247D-46ED-B98E-4DA31F0E673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0D670-53CB-4117-BA8F-D7253BB9A3C3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05-07-2024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E326E-247D-46ED-B98E-4DA31F0E673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0D670-53CB-4117-BA8F-D7253BB9A3C3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05-07-2024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E326E-247D-46ED-B98E-4DA31F0E673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0D670-53CB-4117-BA8F-D7253BB9A3C3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05-07-2024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E326E-247D-46ED-B98E-4DA31F0E673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0D670-53CB-4117-BA8F-D7253BB9A3C3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05-07-2024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E326E-247D-46ED-B98E-4DA31F0E673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0D670-53CB-4117-BA8F-D7253BB9A3C3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05-07-2024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E326E-247D-46ED-B98E-4DA31F0E673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0D670-53CB-4117-BA8F-D7253BB9A3C3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05-07-2024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E326E-247D-46ED-B98E-4DA31F0E673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-8467" y="0"/>
            <a:ext cx="12200467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460D670-53CB-4117-BA8F-D7253BB9A3C3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05-07-2024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210E326E-247D-46ED-B98E-4DA31F0E673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071245" y="0"/>
            <a:ext cx="11120755" cy="1114425"/>
          </a:xfrm>
        </p:spPr>
        <p:txBody>
          <a:bodyPr>
            <a:norm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sz="4400" dirty="0" smtClean="0">
                <a:ln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Poppins" pitchFamily="2" charset="77"/>
                <a:cs typeface="Poppins" pitchFamily="2" charset="77"/>
              </a:rPr>
              <a:t>RAPID Internship </a:t>
            </a:r>
            <a:r>
              <a:rPr lang="en-US" sz="4400" dirty="0" smtClean="0">
                <a:ln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Poppins" pitchFamily="2" charset="77"/>
                <a:cs typeface="Poppins" pitchFamily="2" charset="77"/>
              </a:rPr>
              <a:t>2024</a:t>
            </a:r>
            <a:endParaRPr lang="en-US" sz="4400" dirty="0">
              <a:ln/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  <a:latin typeface="Poppins" pitchFamily="2" charset="77"/>
              <a:cs typeface="Poppins" pitchFamily="2" charset="7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09360" y="3905250"/>
            <a:ext cx="5695315" cy="16300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sz="20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Poppins" pitchFamily="2" charset="77"/>
                <a:cs typeface="Poppins" pitchFamily="2" charset="77"/>
              </a:rPr>
              <a:t>Name:</a:t>
            </a:r>
          </a:p>
          <a:p>
            <a:endParaRPr lang="en-US" sz="20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  <a:latin typeface="Poppins" pitchFamily="2" charset="77"/>
              <a:cs typeface="Poppins" pitchFamily="2" charset="77"/>
            </a:endParaRPr>
          </a:p>
          <a:p>
            <a:r>
              <a:rPr lang="en-US" sz="20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Poppins" pitchFamily="2" charset="77"/>
                <a:cs typeface="Poppins" pitchFamily="2" charset="77"/>
              </a:rPr>
              <a:t>Department:</a:t>
            </a:r>
          </a:p>
          <a:p>
            <a:endParaRPr lang="en-US" sz="20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  <a:latin typeface="Poppins" pitchFamily="2" charset="77"/>
              <a:cs typeface="Poppins" pitchFamily="2" charset="77"/>
            </a:endParaRPr>
          </a:p>
          <a:p>
            <a:r>
              <a:rPr lang="en-US" sz="20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Poppins" pitchFamily="2" charset="77"/>
                <a:cs typeface="Poppins" pitchFamily="2" charset="77"/>
              </a:rPr>
              <a:t>Campus:</a:t>
            </a:r>
          </a:p>
        </p:txBody>
      </p:sp>
      <p:sp>
        <p:nvSpPr>
          <p:cNvPr id="5" name="Title 2"/>
          <p:cNvSpPr>
            <a:spLocks noGrp="1"/>
          </p:cNvSpPr>
          <p:nvPr/>
        </p:nvSpPr>
        <p:spPr>
          <a:xfrm>
            <a:off x="1183005" y="1744980"/>
            <a:ext cx="11120755" cy="11144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normAutofit/>
            <a:scene3d>
              <a:camera prst="orthographicFront"/>
              <a:lightRig rig="threePt" dir="t"/>
            </a:scene3d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itchFamily="2" charset="-122"/>
              </a:defRPr>
            </a:lvl9pPr>
          </a:lstStyle>
          <a:p>
            <a:pPr algn="ctr"/>
            <a:r>
              <a:rPr lang="en-US" sz="44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Poppins" pitchFamily="2" charset="77"/>
                <a:cs typeface="Poppins" pitchFamily="2" charset="77"/>
              </a:rPr>
              <a:t>Title of Topic</a:t>
            </a:r>
          </a:p>
        </p:txBody>
      </p:sp>
      <p:pic>
        <p:nvPicPr>
          <p:cNvPr id="7" name="image1.png"/>
          <p:cNvPicPr preferRelativeResize="0"/>
          <p:nvPr/>
        </p:nvPicPr>
        <p:blipFill>
          <a:blip r:embed="rId2" cstate="print"/>
          <a:stretch>
            <a:fillRect/>
          </a:stretch>
        </p:blipFill>
        <p:spPr>
          <a:xfrm>
            <a:off x="0" y="170688"/>
            <a:ext cx="841248" cy="976923"/>
          </a:xfrm>
          <a:prstGeom prst="rect">
            <a:avLst/>
          </a:prstGeom>
          <a:noFill/>
        </p:spPr>
      </p:pic>
      <p:pic>
        <p:nvPicPr>
          <p:cNvPr id="9" name="Picture 8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312768" y="0"/>
            <a:ext cx="879232" cy="1025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059766" y="2920858"/>
            <a:ext cx="407246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4400" dirty="0">
                <a:solidFill>
                  <a:schemeClr val="tx1">
                    <a:lumMod val="95000"/>
                    <a:lumOff val="5000"/>
                  </a:schemeClr>
                </a:solidFill>
                <a:latin typeface="Poppins" pitchFamily="2" charset="77"/>
                <a:ea typeface="Gotham Black Regular" charset="0"/>
                <a:cs typeface="Poppins" pitchFamily="2" charset="77"/>
              </a:rPr>
              <a:t>THANK YOU</a:t>
            </a:r>
          </a:p>
        </p:txBody>
      </p:sp>
      <p:pic>
        <p:nvPicPr>
          <p:cNvPr id="5" name="image1.png"/>
          <p:cNvPicPr preferRelativeResize="0"/>
          <p:nvPr/>
        </p:nvPicPr>
        <p:blipFill>
          <a:blip r:embed="rId2" cstate="print"/>
          <a:stretch>
            <a:fillRect/>
          </a:stretch>
        </p:blipFill>
        <p:spPr>
          <a:xfrm>
            <a:off x="158496" y="219456"/>
            <a:ext cx="841248" cy="976923"/>
          </a:xfrm>
          <a:prstGeom prst="rect">
            <a:avLst/>
          </a:prstGeom>
          <a:noFill/>
        </p:spPr>
      </p:pic>
      <p:pic>
        <p:nvPicPr>
          <p:cNvPr id="6" name="Picture 5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312768" y="0"/>
            <a:ext cx="879232" cy="1025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8714" y="1551888"/>
            <a:ext cx="10801949" cy="1131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Poppins" pitchFamily="2" charset="77"/>
                <a:cs typeface="Poppins" pitchFamily="2" charset="77"/>
              </a:rPr>
              <a:t>Background of the research problem highlighting the knowledge gap </a:t>
            </a:r>
            <a:endParaRPr lang="en-US" sz="2400" b="1" dirty="0" smtClean="0">
              <a:solidFill>
                <a:schemeClr val="tx1">
                  <a:lumMod val="95000"/>
                  <a:lumOff val="5000"/>
                </a:schemeClr>
              </a:solidFill>
              <a:latin typeface="Poppins" pitchFamily="2" charset="77"/>
              <a:cs typeface="Poppins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Poppins" pitchFamily="2" charset="77"/>
                <a:cs typeface="Poppins" pitchFamily="2" charset="77"/>
              </a:rPr>
              <a:t>( 2 or 3 slides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Poppins" pitchFamily="2" charset="77"/>
                <a:cs typeface="Poppins" pitchFamily="2" charset="77"/>
              </a:rPr>
              <a:t>)</a:t>
            </a:r>
          </a:p>
        </p:txBody>
      </p:sp>
      <p:pic>
        <p:nvPicPr>
          <p:cNvPr id="14" name="image1.png"/>
          <p:cNvPicPr preferRelativeResize="0"/>
          <p:nvPr/>
        </p:nvPicPr>
        <p:blipFill>
          <a:blip r:embed="rId2" cstate="print"/>
          <a:stretch>
            <a:fillRect/>
          </a:stretch>
        </p:blipFill>
        <p:spPr>
          <a:xfrm>
            <a:off x="0" y="170688"/>
            <a:ext cx="841248" cy="976923"/>
          </a:xfrm>
          <a:prstGeom prst="rect">
            <a:avLst/>
          </a:prstGeom>
          <a:noFill/>
        </p:spPr>
      </p:pic>
      <p:pic>
        <p:nvPicPr>
          <p:cNvPr id="15" name="Picture 14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166464" y="0"/>
            <a:ext cx="879232" cy="1025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6"/>
          <p:cNvSpPr txBox="1"/>
          <p:nvPr/>
        </p:nvSpPr>
        <p:spPr>
          <a:xfrm>
            <a:off x="772929" y="-10747"/>
            <a:ext cx="12192000" cy="11430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IN" sz="3200" b="1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IN" sz="3200" b="1" dirty="0">
              <a:solidFill>
                <a:srgbClr val="C00000"/>
              </a:solidFill>
              <a:latin typeface="Segoe UI" panose="020B0502040204020203" pitchFamily="34" charset="0"/>
              <a:ea typeface="+mj-ea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1256" y="1475712"/>
            <a:ext cx="10913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Poppins" pitchFamily="2" charset="77"/>
                <a:cs typeface="Poppins" pitchFamily="2" charset="77"/>
              </a:rPr>
              <a:t>Problem Statement and Objective of research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Poppins" pitchFamily="2" charset="77"/>
              <a:cs typeface="Poppins" pitchFamily="2" charset="77"/>
            </a:endParaRPr>
          </a:p>
        </p:txBody>
      </p:sp>
      <p:pic>
        <p:nvPicPr>
          <p:cNvPr id="13" name="image1.png"/>
          <p:cNvPicPr preferRelativeResize="0"/>
          <p:nvPr/>
        </p:nvPicPr>
        <p:blipFill>
          <a:blip r:embed="rId2" cstate="print"/>
          <a:stretch>
            <a:fillRect/>
          </a:stretch>
        </p:blipFill>
        <p:spPr>
          <a:xfrm>
            <a:off x="0" y="170688"/>
            <a:ext cx="841248" cy="976923"/>
          </a:xfrm>
          <a:prstGeom prst="rect">
            <a:avLst/>
          </a:prstGeom>
          <a:noFill/>
        </p:spPr>
      </p:pic>
      <p:pic>
        <p:nvPicPr>
          <p:cNvPr id="14" name="Picture 13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117696" y="0"/>
            <a:ext cx="879232" cy="1025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6"/>
          <p:cNvSpPr txBox="1"/>
          <p:nvPr/>
        </p:nvSpPr>
        <p:spPr>
          <a:xfrm>
            <a:off x="772929" y="-10747"/>
            <a:ext cx="12192000" cy="11430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IN" sz="3200" b="1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IN" sz="3200" b="1" dirty="0">
              <a:solidFill>
                <a:srgbClr val="C00000"/>
              </a:solidFill>
              <a:latin typeface="Segoe UI" panose="020B0502040204020203" pitchFamily="34" charset="0"/>
              <a:ea typeface="+mj-ea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4680" y="1536055"/>
            <a:ext cx="1091343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Poppins" pitchFamily="2" charset="77"/>
                <a:cs typeface="Poppins" pitchFamily="2" charset="77"/>
              </a:rPr>
              <a:t>Experimental methodology/ Algorithm used (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Poppins" pitchFamily="2" charset="77"/>
                <a:cs typeface="Poppins" pitchFamily="2" charset="77"/>
              </a:rPr>
              <a:t>Max 2 slides)</a:t>
            </a:r>
          </a:p>
        </p:txBody>
      </p:sp>
      <p:pic>
        <p:nvPicPr>
          <p:cNvPr id="13" name="image1.png"/>
          <p:cNvPicPr preferRelativeResize="0"/>
          <p:nvPr/>
        </p:nvPicPr>
        <p:blipFill>
          <a:blip r:embed="rId2" cstate="print"/>
          <a:stretch>
            <a:fillRect/>
          </a:stretch>
        </p:blipFill>
        <p:spPr>
          <a:xfrm>
            <a:off x="0" y="219456"/>
            <a:ext cx="841248" cy="976923"/>
          </a:xfrm>
          <a:prstGeom prst="rect">
            <a:avLst/>
          </a:prstGeom>
          <a:noFill/>
        </p:spPr>
      </p:pic>
      <p:pic>
        <p:nvPicPr>
          <p:cNvPr id="14" name="Picture 13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312768" y="0"/>
            <a:ext cx="879232" cy="1025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6"/>
          <p:cNvSpPr txBox="1"/>
          <p:nvPr/>
        </p:nvSpPr>
        <p:spPr>
          <a:xfrm>
            <a:off x="772929" y="-10747"/>
            <a:ext cx="12192000" cy="11430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IN" sz="3200" b="1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IN" sz="3200" b="1" dirty="0">
              <a:solidFill>
                <a:srgbClr val="C00000"/>
              </a:solidFill>
              <a:latin typeface="Segoe UI" panose="020B0502040204020203" pitchFamily="34" charset="0"/>
              <a:ea typeface="+mj-ea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5640" y="1340983"/>
            <a:ext cx="1091343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Poppins" pitchFamily="2" charset="77"/>
                <a:cs typeface="Poppins" pitchFamily="2" charset="77"/>
              </a:rPr>
              <a:t>Experimental methodology/ Algorithm used (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Poppins" pitchFamily="2" charset="77"/>
                <a:cs typeface="Poppins" pitchFamily="2" charset="77"/>
              </a:rPr>
              <a:t>Max 2 slides)</a:t>
            </a:r>
          </a:p>
        </p:txBody>
      </p:sp>
      <p:pic>
        <p:nvPicPr>
          <p:cNvPr id="13" name="image1.png"/>
          <p:cNvPicPr preferRelativeResize="0"/>
          <p:nvPr/>
        </p:nvPicPr>
        <p:blipFill>
          <a:blip r:embed="rId2" cstate="print"/>
          <a:stretch>
            <a:fillRect/>
          </a:stretch>
        </p:blipFill>
        <p:spPr>
          <a:xfrm>
            <a:off x="0" y="170688"/>
            <a:ext cx="841248" cy="976923"/>
          </a:xfrm>
          <a:prstGeom prst="rect">
            <a:avLst/>
          </a:prstGeom>
          <a:noFill/>
        </p:spPr>
      </p:pic>
      <p:pic>
        <p:nvPicPr>
          <p:cNvPr id="14" name="Picture 13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312768" y="0"/>
            <a:ext cx="879232" cy="1025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934607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6"/>
          <p:cNvSpPr txBox="1"/>
          <p:nvPr/>
        </p:nvSpPr>
        <p:spPr>
          <a:xfrm>
            <a:off x="772929" y="-10747"/>
            <a:ext cx="12192000" cy="11430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IN" sz="3200" b="1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IN" sz="3200" b="1" dirty="0">
              <a:solidFill>
                <a:srgbClr val="C00000"/>
              </a:solidFill>
              <a:latin typeface="Segoe UI" panose="020B0502040204020203" pitchFamily="34" charset="0"/>
              <a:ea typeface="+mj-ea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9853" y="1456784"/>
            <a:ext cx="11350872" cy="4645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Working prototype of the problem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just">
              <a:lnSpc>
                <a:spcPct val="150000"/>
              </a:lnSpc>
            </a:pP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just">
              <a:lnSpc>
                <a:spcPct val="150000"/>
              </a:lnSpc>
            </a:pP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just">
              <a:lnSpc>
                <a:spcPct val="150000"/>
              </a:lnSpc>
            </a:pP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2000" b="1" kern="1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  <a:p>
            <a:pPr algn="just">
              <a:lnSpc>
                <a:spcPct val="150000"/>
              </a:lnSpc>
            </a:pPr>
            <a:endParaRPr lang="en-IN" sz="2000" kern="1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endParaRPr lang="en-IN" sz="1800" kern="1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Poppins" pitchFamily="2" charset="77"/>
              <a:cs typeface="Poppins" pitchFamily="2" charset="77"/>
            </a:endParaRPr>
          </a:p>
          <a:p>
            <a:pPr algn="just">
              <a:lnSpc>
                <a:spcPct val="150000"/>
              </a:lnSpc>
            </a:pP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Poppins" pitchFamily="2" charset="77"/>
              <a:cs typeface="Poppins" pitchFamily="2" charset="77"/>
            </a:endParaRPr>
          </a:p>
        </p:txBody>
      </p:sp>
      <p:pic>
        <p:nvPicPr>
          <p:cNvPr id="13" name="image1.png"/>
          <p:cNvPicPr preferRelativeResize="0"/>
          <p:nvPr/>
        </p:nvPicPr>
        <p:blipFill>
          <a:blip r:embed="rId2" cstate="print"/>
          <a:stretch>
            <a:fillRect/>
          </a:stretch>
        </p:blipFill>
        <p:spPr>
          <a:xfrm>
            <a:off x="0" y="170688"/>
            <a:ext cx="841248" cy="976923"/>
          </a:xfrm>
          <a:prstGeom prst="rect">
            <a:avLst/>
          </a:prstGeom>
          <a:noFill/>
        </p:spPr>
      </p:pic>
      <p:pic>
        <p:nvPicPr>
          <p:cNvPr id="14" name="Picture 13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312768" y="0"/>
            <a:ext cx="879232" cy="1025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961387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6"/>
          <p:cNvSpPr txBox="1"/>
          <p:nvPr/>
        </p:nvSpPr>
        <p:spPr>
          <a:xfrm>
            <a:off x="772929" y="-10747"/>
            <a:ext cx="12192000" cy="11430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IN" sz="3200" b="1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IN" sz="3200" b="1" dirty="0">
              <a:solidFill>
                <a:srgbClr val="C00000"/>
              </a:solidFill>
              <a:latin typeface="Segoe UI" panose="020B0502040204020203" pitchFamily="34" charset="0"/>
              <a:ea typeface="+mj-ea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5469" y="1310480"/>
            <a:ext cx="11350872" cy="4645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Experimental Results  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(Max 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2 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slide)</a:t>
            </a:r>
          </a:p>
          <a:p>
            <a:pPr algn="just">
              <a:lnSpc>
                <a:spcPct val="150000"/>
              </a:lnSpc>
            </a:pP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just">
              <a:lnSpc>
                <a:spcPct val="150000"/>
              </a:lnSpc>
            </a:pP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just">
              <a:lnSpc>
                <a:spcPct val="150000"/>
              </a:lnSpc>
            </a:pP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2000" b="1" kern="1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  <a:p>
            <a:pPr algn="just">
              <a:lnSpc>
                <a:spcPct val="150000"/>
              </a:lnSpc>
            </a:pPr>
            <a:endParaRPr lang="en-IN" sz="2000" kern="1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endParaRPr lang="en-IN" sz="1800" kern="1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Poppins" pitchFamily="2" charset="77"/>
              <a:cs typeface="Poppins" pitchFamily="2" charset="77"/>
            </a:endParaRPr>
          </a:p>
          <a:p>
            <a:pPr algn="just">
              <a:lnSpc>
                <a:spcPct val="150000"/>
              </a:lnSpc>
            </a:pP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Poppins" pitchFamily="2" charset="77"/>
              <a:cs typeface="Poppins" pitchFamily="2" charset="77"/>
            </a:endParaRPr>
          </a:p>
        </p:txBody>
      </p:sp>
      <p:pic>
        <p:nvPicPr>
          <p:cNvPr id="13" name="image1.png"/>
          <p:cNvPicPr preferRelativeResize="0"/>
          <p:nvPr/>
        </p:nvPicPr>
        <p:blipFill>
          <a:blip r:embed="rId2" cstate="print"/>
          <a:stretch>
            <a:fillRect/>
          </a:stretch>
        </p:blipFill>
        <p:spPr>
          <a:xfrm>
            <a:off x="0" y="170688"/>
            <a:ext cx="841248" cy="976923"/>
          </a:xfrm>
          <a:prstGeom prst="rect">
            <a:avLst/>
          </a:prstGeom>
          <a:noFill/>
        </p:spPr>
      </p:pic>
      <p:pic>
        <p:nvPicPr>
          <p:cNvPr id="14" name="Picture 13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312768" y="0"/>
            <a:ext cx="879232" cy="1025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6"/>
          <p:cNvSpPr txBox="1"/>
          <p:nvPr/>
        </p:nvSpPr>
        <p:spPr>
          <a:xfrm>
            <a:off x="772929" y="-10747"/>
            <a:ext cx="12192000" cy="11430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IN" sz="3200" b="1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IN" sz="3200" b="1" dirty="0">
              <a:solidFill>
                <a:srgbClr val="C00000"/>
              </a:solidFill>
              <a:latin typeface="Segoe UI" panose="020B0502040204020203" pitchFamily="34" charset="0"/>
              <a:ea typeface="+mj-ea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9853" y="1456784"/>
            <a:ext cx="11350872" cy="4645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Draft paper P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ublications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just">
              <a:lnSpc>
                <a:spcPct val="150000"/>
              </a:lnSpc>
            </a:pP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just">
              <a:lnSpc>
                <a:spcPct val="150000"/>
              </a:lnSpc>
            </a:pP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just">
              <a:lnSpc>
                <a:spcPct val="150000"/>
              </a:lnSpc>
            </a:pP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2000" b="1" kern="1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  <a:p>
            <a:pPr algn="just">
              <a:lnSpc>
                <a:spcPct val="150000"/>
              </a:lnSpc>
            </a:pPr>
            <a:endParaRPr lang="en-IN" sz="2000" kern="1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endParaRPr lang="en-IN" sz="1800" kern="1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Poppins" pitchFamily="2" charset="77"/>
              <a:cs typeface="Poppins" pitchFamily="2" charset="77"/>
            </a:endParaRPr>
          </a:p>
          <a:p>
            <a:pPr algn="just">
              <a:lnSpc>
                <a:spcPct val="150000"/>
              </a:lnSpc>
            </a:pP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Poppins" pitchFamily="2" charset="77"/>
              <a:cs typeface="Poppins" pitchFamily="2" charset="77"/>
            </a:endParaRPr>
          </a:p>
        </p:txBody>
      </p:sp>
      <p:pic>
        <p:nvPicPr>
          <p:cNvPr id="13" name="image1.png"/>
          <p:cNvPicPr preferRelativeResize="0"/>
          <p:nvPr/>
        </p:nvPicPr>
        <p:blipFill>
          <a:blip r:embed="rId2" cstate="print"/>
          <a:stretch>
            <a:fillRect/>
          </a:stretch>
        </p:blipFill>
        <p:spPr>
          <a:xfrm>
            <a:off x="0" y="170688"/>
            <a:ext cx="841248" cy="976923"/>
          </a:xfrm>
          <a:prstGeom prst="rect">
            <a:avLst/>
          </a:prstGeom>
          <a:noFill/>
        </p:spPr>
      </p:pic>
      <p:pic>
        <p:nvPicPr>
          <p:cNvPr id="14" name="Picture 13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312768" y="0"/>
            <a:ext cx="879232" cy="1025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961387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6"/>
          <p:cNvSpPr txBox="1"/>
          <p:nvPr/>
        </p:nvSpPr>
        <p:spPr>
          <a:xfrm>
            <a:off x="772929" y="-10747"/>
            <a:ext cx="12192000" cy="11430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IN" sz="3200" b="1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IN" sz="3200" b="1" dirty="0">
              <a:solidFill>
                <a:srgbClr val="C00000"/>
              </a:solidFill>
              <a:latin typeface="Segoe UI" panose="020B0502040204020203" pitchFamily="34" charset="0"/>
              <a:ea typeface="+mj-ea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9853" y="1456784"/>
            <a:ext cx="11350872" cy="4645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References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just">
              <a:lnSpc>
                <a:spcPct val="150000"/>
              </a:lnSpc>
            </a:pP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just">
              <a:lnSpc>
                <a:spcPct val="150000"/>
              </a:lnSpc>
            </a:pP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just">
              <a:lnSpc>
                <a:spcPct val="150000"/>
              </a:lnSpc>
            </a:pP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2000" b="1" kern="1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  <a:p>
            <a:pPr algn="just">
              <a:lnSpc>
                <a:spcPct val="150000"/>
              </a:lnSpc>
            </a:pPr>
            <a:endParaRPr lang="en-IN" sz="2000" kern="1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endParaRPr lang="en-IN" sz="1800" kern="1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Poppins" pitchFamily="2" charset="77"/>
              <a:cs typeface="Poppins" pitchFamily="2" charset="77"/>
            </a:endParaRPr>
          </a:p>
          <a:p>
            <a:pPr algn="just">
              <a:lnSpc>
                <a:spcPct val="150000"/>
              </a:lnSpc>
            </a:pP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Poppins" pitchFamily="2" charset="77"/>
              <a:cs typeface="Poppins" pitchFamily="2" charset="77"/>
            </a:endParaRPr>
          </a:p>
        </p:txBody>
      </p:sp>
      <p:pic>
        <p:nvPicPr>
          <p:cNvPr id="13" name="image1.png"/>
          <p:cNvPicPr preferRelativeResize="0"/>
          <p:nvPr/>
        </p:nvPicPr>
        <p:blipFill>
          <a:blip r:embed="rId2" cstate="print"/>
          <a:stretch>
            <a:fillRect/>
          </a:stretch>
        </p:blipFill>
        <p:spPr>
          <a:xfrm>
            <a:off x="0" y="170688"/>
            <a:ext cx="841248" cy="976923"/>
          </a:xfrm>
          <a:prstGeom prst="rect">
            <a:avLst/>
          </a:prstGeom>
          <a:noFill/>
        </p:spPr>
      </p:pic>
      <p:pic>
        <p:nvPicPr>
          <p:cNvPr id="14" name="Picture 13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312768" y="0"/>
            <a:ext cx="879232" cy="1025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961387453"/>
      </p:ext>
    </p:extLst>
  </p:cSld>
  <p:clrMapOvr>
    <a:masterClrMapping/>
  </p:clrMapOvr>
</p:sld>
</file>

<file path=ppt/theme/theme1.xml><?xml version="1.0" encoding="utf-8"?>
<a:theme xmlns:a="http://schemas.openxmlformats.org/drawingml/2006/main" name="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itchFamily="2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78</Words>
  <Application>Microsoft Office PowerPoint</Application>
  <PresentationFormat>Custom</PresentationFormat>
  <Paragraphs>52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Gear Drives</vt:lpstr>
      <vt:lpstr>RAPID Internship 2024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pesitteam</cp:lastModifiedBy>
  <cp:revision>167</cp:revision>
  <dcterms:created xsi:type="dcterms:W3CDTF">2024-02-20T10:07:06Z</dcterms:created>
  <dcterms:modified xsi:type="dcterms:W3CDTF">2024-07-05T05:42:01Z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1033-5.6.0.8082</vt:lpwstr>
  </property>
</Properties>
</file>