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8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0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3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8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B164-3522-4563-A08D-3784F099020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C563-4E41-413C-9D19-E9BF42DFE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0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50559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학점 산출 순서도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 smtClean="0"/>
              <a:t>이재협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223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271554" y="143691"/>
            <a:ext cx="3082836" cy="522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성적을</a:t>
            </a:r>
            <a:r>
              <a:rPr lang="ko-KR" altLang="en-US" dirty="0" smtClean="0">
                <a:solidFill>
                  <a:schemeClr val="tx1"/>
                </a:solidFill>
              </a:rPr>
              <a:t>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44637" y="784566"/>
            <a:ext cx="2717075" cy="6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성적이 </a:t>
            </a:r>
            <a:r>
              <a:rPr lang="en-US" altLang="ko-KR" sz="1400" dirty="0" smtClean="0">
                <a:solidFill>
                  <a:schemeClr val="tx1"/>
                </a:solidFill>
              </a:rPr>
              <a:t>‘0’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작고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‘100’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큰가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>
            <a:off x="5803175" y="1385457"/>
            <a:ext cx="9797" cy="43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994661" y="1348023"/>
            <a:ext cx="603274" cy="308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8" idx="1"/>
            <a:endCxn id="4" idx="3"/>
          </p:cNvCxnSpPr>
          <p:nvPr/>
        </p:nvCxnSpPr>
        <p:spPr>
          <a:xfrm rot="10800000" flipH="1">
            <a:off x="4444637" y="589686"/>
            <a:ext cx="278388" cy="495326"/>
          </a:xfrm>
          <a:prstGeom prst="bentConnector4">
            <a:avLst>
              <a:gd name="adj1" fmla="val -82116"/>
              <a:gd name="adj2" fmla="val 72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982040" y="649596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4434" y="1668623"/>
            <a:ext cx="2717075" cy="52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성적이 </a:t>
            </a:r>
            <a:r>
              <a:rPr lang="en-US" altLang="ko-KR" sz="1400" dirty="0" smtClean="0">
                <a:solidFill>
                  <a:schemeClr val="tx1"/>
                </a:solidFill>
              </a:rPr>
              <a:t>‘95’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크거나 같고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‘101’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작은가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70420" y="1672444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133122" y="1672046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A+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0" idx="2"/>
            <a:endCxn id="36" idx="6"/>
          </p:cNvCxnSpPr>
          <p:nvPr/>
        </p:nvCxnSpPr>
        <p:spPr>
          <a:xfrm flipH="1" flipV="1">
            <a:off x="3080180" y="1933304"/>
            <a:ext cx="390240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454434" y="2602779"/>
            <a:ext cx="2717075" cy="427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‘90’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크거나 같은가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23" idx="2"/>
            <a:endCxn id="42" idx="0"/>
          </p:cNvCxnSpPr>
          <p:nvPr/>
        </p:nvCxnSpPr>
        <p:spPr>
          <a:xfrm>
            <a:off x="5812972" y="2191137"/>
            <a:ext cx="0" cy="41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994661" y="2233215"/>
            <a:ext cx="603274" cy="308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34492" y="2514602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138005" y="2514602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6"/>
          </p:cNvCxnSpPr>
          <p:nvPr/>
        </p:nvCxnSpPr>
        <p:spPr>
          <a:xfrm flipH="1">
            <a:off x="3085063" y="2775860"/>
            <a:ext cx="34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454434" y="3304912"/>
            <a:ext cx="2717075" cy="427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‘85’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크거나 같은가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42" idx="2"/>
            <a:endCxn id="57" idx="0"/>
          </p:cNvCxnSpPr>
          <p:nvPr/>
        </p:nvCxnSpPr>
        <p:spPr>
          <a:xfrm>
            <a:off x="5812972" y="3030588"/>
            <a:ext cx="0" cy="27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5994661" y="3007131"/>
            <a:ext cx="603274" cy="308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424695" y="3210206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128208" y="3210206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B+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8" idx="2"/>
            <a:endCxn id="70" idx="6"/>
          </p:cNvCxnSpPr>
          <p:nvPr/>
        </p:nvCxnSpPr>
        <p:spPr>
          <a:xfrm flipH="1">
            <a:off x="3075266" y="3471464"/>
            <a:ext cx="34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454434" y="4044616"/>
            <a:ext cx="2717075" cy="427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‘80’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크거나 같은가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54434" y="4776185"/>
            <a:ext cx="2717075" cy="298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‘75’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크거나 같은가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54434" y="5403988"/>
            <a:ext cx="2717075" cy="35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‘70’</a:t>
            </a:r>
            <a:r>
              <a:rPr lang="ko-KR" altLang="en-US" sz="1400" dirty="0" smtClean="0">
                <a:solidFill>
                  <a:schemeClr val="tx1"/>
                </a:solidFill>
              </a:rPr>
              <a:t>보다 크거나 같은가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57" idx="2"/>
            <a:endCxn id="73" idx="0"/>
          </p:cNvCxnSpPr>
          <p:nvPr/>
        </p:nvCxnSpPr>
        <p:spPr>
          <a:xfrm>
            <a:off x="5812972" y="3732721"/>
            <a:ext cx="0" cy="3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3" idx="2"/>
            <a:endCxn id="74" idx="0"/>
          </p:cNvCxnSpPr>
          <p:nvPr/>
        </p:nvCxnSpPr>
        <p:spPr>
          <a:xfrm>
            <a:off x="5812972" y="4472425"/>
            <a:ext cx="0" cy="3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4" idx="2"/>
            <a:endCxn id="75" idx="0"/>
          </p:cNvCxnSpPr>
          <p:nvPr/>
        </p:nvCxnSpPr>
        <p:spPr>
          <a:xfrm>
            <a:off x="5812972" y="5074470"/>
            <a:ext cx="0" cy="32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5994661" y="3738108"/>
            <a:ext cx="603274" cy="308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994661" y="4443180"/>
            <a:ext cx="603274" cy="308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994661" y="5074471"/>
            <a:ext cx="603274" cy="308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434492" y="4003791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138005" y="4003791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92" idx="2"/>
            <a:endCxn id="94" idx="6"/>
          </p:cNvCxnSpPr>
          <p:nvPr/>
        </p:nvCxnSpPr>
        <p:spPr>
          <a:xfrm flipH="1">
            <a:off x="3085063" y="4265049"/>
            <a:ext cx="34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424695" y="4688008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128208" y="4688008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c+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7" idx="2"/>
            <a:endCxn id="99" idx="6"/>
          </p:cNvCxnSpPr>
          <p:nvPr/>
        </p:nvCxnSpPr>
        <p:spPr>
          <a:xfrm flipH="1">
            <a:off x="3075266" y="4949266"/>
            <a:ext cx="34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3434492" y="5328088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138005" y="5328088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2" idx="2"/>
            <a:endCxn id="104" idx="6"/>
          </p:cNvCxnSpPr>
          <p:nvPr/>
        </p:nvCxnSpPr>
        <p:spPr>
          <a:xfrm flipH="1">
            <a:off x="3085063" y="5589346"/>
            <a:ext cx="34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75" idx="2"/>
            <a:endCxn id="120" idx="0"/>
          </p:cNvCxnSpPr>
          <p:nvPr/>
        </p:nvCxnSpPr>
        <p:spPr>
          <a:xfrm>
            <a:off x="5812972" y="5758061"/>
            <a:ext cx="0" cy="31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454434" y="6075829"/>
            <a:ext cx="2717075" cy="2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생략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stCxn id="120" idx="2"/>
            <a:endCxn id="125" idx="0"/>
          </p:cNvCxnSpPr>
          <p:nvPr/>
        </p:nvCxnSpPr>
        <p:spPr>
          <a:xfrm flipH="1">
            <a:off x="5803175" y="6373233"/>
            <a:ext cx="9797" cy="22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444637" y="6596901"/>
            <a:ext cx="2717075" cy="427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‘0’&lt;score&lt;‘</a:t>
            </a:r>
            <a:r>
              <a:rPr lang="en-US" altLang="ko-KR" sz="1400" smtClean="0">
                <a:solidFill>
                  <a:schemeClr val="tx1"/>
                </a:solidFill>
              </a:rPr>
              <a:t>60’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3424695" y="6520154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YES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2128208" y="6520154"/>
            <a:ext cx="947058" cy="5225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/>
          <p:cNvCxnSpPr>
            <a:stCxn id="127" idx="2"/>
            <a:endCxn id="129" idx="6"/>
          </p:cNvCxnSpPr>
          <p:nvPr/>
        </p:nvCxnSpPr>
        <p:spPr>
          <a:xfrm flipH="1">
            <a:off x="3075266" y="6781412"/>
            <a:ext cx="349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36" idx="2"/>
            <a:endCxn id="4" idx="2"/>
          </p:cNvCxnSpPr>
          <p:nvPr/>
        </p:nvCxnSpPr>
        <p:spPr>
          <a:xfrm rot="10800000" flipH="1">
            <a:off x="2133122" y="404950"/>
            <a:ext cx="2138432" cy="1528355"/>
          </a:xfrm>
          <a:prstGeom prst="bentConnector3">
            <a:avLst>
              <a:gd name="adj1" fmla="val -1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53" idx="2"/>
            <a:endCxn id="4" idx="2"/>
          </p:cNvCxnSpPr>
          <p:nvPr/>
        </p:nvCxnSpPr>
        <p:spPr>
          <a:xfrm rot="10800000" flipH="1">
            <a:off x="2138004" y="404950"/>
            <a:ext cx="2133549" cy="2370911"/>
          </a:xfrm>
          <a:prstGeom prst="bentConnector3">
            <a:avLst>
              <a:gd name="adj1" fmla="val -10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70" idx="2"/>
            <a:endCxn id="4" idx="2"/>
          </p:cNvCxnSpPr>
          <p:nvPr/>
        </p:nvCxnSpPr>
        <p:spPr>
          <a:xfrm rot="10800000" flipH="1">
            <a:off x="2128208" y="404950"/>
            <a:ext cx="2143346" cy="3066515"/>
          </a:xfrm>
          <a:prstGeom prst="bentConnector3">
            <a:avLst>
              <a:gd name="adj1" fmla="val -10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94" idx="2"/>
            <a:endCxn id="4" idx="2"/>
          </p:cNvCxnSpPr>
          <p:nvPr/>
        </p:nvCxnSpPr>
        <p:spPr>
          <a:xfrm rot="10800000" flipH="1">
            <a:off x="2138004" y="404949"/>
            <a:ext cx="2133549" cy="3860100"/>
          </a:xfrm>
          <a:prstGeom prst="bentConnector3">
            <a:avLst>
              <a:gd name="adj1" fmla="val -10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99" idx="2"/>
            <a:endCxn id="4" idx="2"/>
          </p:cNvCxnSpPr>
          <p:nvPr/>
        </p:nvCxnSpPr>
        <p:spPr>
          <a:xfrm rot="10800000" flipH="1">
            <a:off x="2128208" y="404950"/>
            <a:ext cx="2143346" cy="4544317"/>
          </a:xfrm>
          <a:prstGeom prst="bentConnector3">
            <a:avLst>
              <a:gd name="adj1" fmla="val -10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04" idx="2"/>
            <a:endCxn id="4" idx="2"/>
          </p:cNvCxnSpPr>
          <p:nvPr/>
        </p:nvCxnSpPr>
        <p:spPr>
          <a:xfrm rot="10800000" flipH="1">
            <a:off x="2138004" y="404950"/>
            <a:ext cx="2133549" cy="5184397"/>
          </a:xfrm>
          <a:prstGeom prst="bentConnector3">
            <a:avLst>
              <a:gd name="adj1" fmla="val -10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29" idx="2"/>
            <a:endCxn id="4" idx="2"/>
          </p:cNvCxnSpPr>
          <p:nvPr/>
        </p:nvCxnSpPr>
        <p:spPr>
          <a:xfrm rot="10800000" flipH="1">
            <a:off x="2128208" y="404950"/>
            <a:ext cx="2143346" cy="6376463"/>
          </a:xfrm>
          <a:prstGeom prst="bentConnector3">
            <a:avLst>
              <a:gd name="adj1" fmla="val -10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6033851" y="5702275"/>
            <a:ext cx="603274" cy="3083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>
            <a:endCxn id="8" idx="0"/>
          </p:cNvCxnSpPr>
          <p:nvPr/>
        </p:nvCxnSpPr>
        <p:spPr>
          <a:xfrm flipH="1">
            <a:off x="5803175" y="673371"/>
            <a:ext cx="9796" cy="1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077498" y="666207"/>
            <a:ext cx="2718262" cy="999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No, Yes</a:t>
            </a:r>
            <a:r>
              <a:rPr lang="ko-KR" altLang="en-US" dirty="0" smtClean="0">
                <a:solidFill>
                  <a:schemeClr val="tx1"/>
                </a:solidFill>
              </a:rPr>
              <a:t>는 화살표 없음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화살표 혼선 생기지 </a:t>
            </a:r>
            <a:r>
              <a:rPr lang="ko-KR" altLang="en-US" dirty="0" err="1" smtClean="0">
                <a:solidFill>
                  <a:schemeClr val="tx1"/>
                </a:solidFill>
              </a:rPr>
              <a:t>않게조정하기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92" y="1177982"/>
            <a:ext cx="91535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109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학점 산출 순서도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학점 산출 순서도</dc:title>
  <dc:creator>YJ</dc:creator>
  <cp:lastModifiedBy>YJ</cp:lastModifiedBy>
  <cp:revision>10</cp:revision>
  <dcterms:created xsi:type="dcterms:W3CDTF">2021-08-27T01:54:36Z</dcterms:created>
  <dcterms:modified xsi:type="dcterms:W3CDTF">2021-08-27T02:26:42Z</dcterms:modified>
</cp:coreProperties>
</file>