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0A2"/>
    <a:srgbClr val="EFEFEF"/>
    <a:srgbClr val="CEE5AE"/>
    <a:srgbClr val="038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2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2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2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4261C-099E-4E08-A2DA-5C0171559A9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FE02-8B4B-462A-B1B7-195931D0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71235" y="99526"/>
            <a:ext cx="10964487" cy="675847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3" r="1410"/>
          <a:stretch/>
        </p:blipFill>
        <p:spPr bwMode="auto">
          <a:xfrm>
            <a:off x="3789718" y="2203614"/>
            <a:ext cx="6393373" cy="4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" b="83160"/>
          <a:stretch/>
        </p:blipFill>
        <p:spPr bwMode="auto">
          <a:xfrm>
            <a:off x="2110547" y="99526"/>
            <a:ext cx="7066704" cy="98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순서도: 판단 1"/>
          <p:cNvSpPr/>
          <p:nvPr/>
        </p:nvSpPr>
        <p:spPr>
          <a:xfrm>
            <a:off x="1787235" y="1088968"/>
            <a:ext cx="2289165" cy="623454"/>
          </a:xfrm>
          <a:prstGeom prst="flowChartDecision">
            <a:avLst/>
          </a:prstGeom>
          <a:solidFill>
            <a:srgbClr val="CEE5A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0547" y="122131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 &lt;0 or a &gt; 100</a:t>
            </a:r>
            <a:endParaRPr lang="ko-KR" altLang="en-US" sz="1600" dirty="0"/>
          </a:p>
        </p:txBody>
      </p:sp>
      <p:cxnSp>
        <p:nvCxnSpPr>
          <p:cNvPr id="9" name="꺾인 연결선 8"/>
          <p:cNvCxnSpPr>
            <a:stCxn id="2" idx="3"/>
          </p:cNvCxnSpPr>
          <p:nvPr/>
        </p:nvCxnSpPr>
        <p:spPr>
          <a:xfrm>
            <a:off x="4076400" y="1400695"/>
            <a:ext cx="437411" cy="1009996"/>
          </a:xfrm>
          <a:prstGeom prst="bentConnector2">
            <a:avLst/>
          </a:prstGeom>
          <a:ln w="28575">
            <a:solidFill>
              <a:srgbClr val="B27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7587" y="1062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3849D"/>
                </a:solidFill>
              </a:rPr>
              <a:t>거짓</a:t>
            </a:r>
            <a:endParaRPr lang="ko-KR" altLang="en-US" sz="1600" b="1" dirty="0">
              <a:solidFill>
                <a:srgbClr val="03849D"/>
              </a:solidFill>
            </a:endParaRPr>
          </a:p>
        </p:txBody>
      </p:sp>
      <p:cxnSp>
        <p:nvCxnSpPr>
          <p:cNvPr id="13" name="직선 화살표 연결선 12"/>
          <p:cNvCxnSpPr>
            <a:stCxn id="2" idx="2"/>
          </p:cNvCxnSpPr>
          <p:nvPr/>
        </p:nvCxnSpPr>
        <p:spPr>
          <a:xfrm flipH="1">
            <a:off x="2931817" y="1712422"/>
            <a:ext cx="1" cy="374073"/>
          </a:xfrm>
          <a:prstGeom prst="straightConnector1">
            <a:avLst/>
          </a:prstGeom>
          <a:ln w="28575">
            <a:solidFill>
              <a:srgbClr val="B270A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37458" y="2078410"/>
            <a:ext cx="1188720" cy="457200"/>
          </a:xfrm>
          <a:prstGeom prst="rect">
            <a:avLst/>
          </a:prstGeom>
          <a:solidFill>
            <a:srgbClr val="CEE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4353" y="213773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 </a:t>
            </a:r>
            <a:r>
              <a:rPr lang="ko-KR" altLang="en-US" sz="1600" dirty="0" smtClean="0"/>
              <a:t>값 입력</a:t>
            </a:r>
            <a:endParaRPr lang="ko-KR" altLang="en-US" sz="1600" dirty="0"/>
          </a:p>
        </p:txBody>
      </p:sp>
      <p:cxnSp>
        <p:nvCxnSpPr>
          <p:cNvPr id="19" name="꺾인 연결선 18"/>
          <p:cNvCxnSpPr>
            <a:stCxn id="14" idx="1"/>
            <a:endCxn id="2" idx="1"/>
          </p:cNvCxnSpPr>
          <p:nvPr/>
        </p:nvCxnSpPr>
        <p:spPr>
          <a:xfrm rot="10800000">
            <a:off x="1787236" y="1400696"/>
            <a:ext cx="550223" cy="906315"/>
          </a:xfrm>
          <a:prstGeom prst="bentConnector3">
            <a:avLst>
              <a:gd name="adj1" fmla="val 141547"/>
            </a:avLst>
          </a:prstGeom>
          <a:ln w="28575">
            <a:solidFill>
              <a:srgbClr val="B27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3" idx="1"/>
          </p:cNvCxnSpPr>
          <p:nvPr/>
        </p:nvCxnSpPr>
        <p:spPr>
          <a:xfrm rot="16200000" flipV="1">
            <a:off x="72237" y="2632557"/>
            <a:ext cx="5881368" cy="1804748"/>
          </a:xfrm>
          <a:prstGeom prst="bentConnector4">
            <a:avLst>
              <a:gd name="adj1" fmla="val -141"/>
              <a:gd name="adj2" fmla="val 159648"/>
            </a:avLst>
          </a:prstGeom>
          <a:ln w="28575">
            <a:solidFill>
              <a:srgbClr val="B270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15608" y="1678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3849D"/>
                </a:solidFill>
              </a:rPr>
              <a:t>참</a:t>
            </a:r>
            <a:endParaRPr lang="ko-KR" altLang="en-US" sz="1600" b="1" dirty="0">
              <a:solidFill>
                <a:srgbClr val="0384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7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4</cp:revision>
  <dcterms:created xsi:type="dcterms:W3CDTF">2021-08-27T01:44:04Z</dcterms:created>
  <dcterms:modified xsi:type="dcterms:W3CDTF">2021-08-27T02:25:31Z</dcterms:modified>
</cp:coreProperties>
</file>