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A4793-964C-D3C2-51E2-A2A0687A9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6FC434-0C59-9102-BCA6-211F2A132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CD6CF-ECB5-6CCA-E9DC-AF1FA2F6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E0633-ED30-0DFF-B87A-855B47E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1A5E6-C777-C6F7-BEBA-2E4A890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0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A71B-358C-7ACB-84AD-29F66D77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008DC-1B26-1ACD-40C2-C99B482A6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9E0DF-CE6A-89F1-1348-78520A97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A2E56-9C53-5194-2DEB-94D0B5C6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6D93F-5BE8-B6BF-52A2-C0990AE1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69DDEF-1D84-A31C-92D4-67D5D30CE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41E29-33A5-64AF-A519-9FFC47E50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26DC0-C45D-1C9B-34B5-E334F4C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9DCE7-AD6D-B559-EB4A-B07C275F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F238D-9F06-AD8C-CC1A-BAF6338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E1CE-8578-8377-C3A0-36DA0D24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9EF4-696C-0E2A-4BD1-A63C5C10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4F283-DB7A-003B-1875-10462B82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72FE0-726D-7869-0A1A-9059E431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96D7-9DA3-7603-CEDD-3A907CBD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CDE52-FEDE-3630-D8EB-EF2529BA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E64A1-DFC5-CC09-B7A8-DBC27CCE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D03DE-8669-1764-5F63-F77FEFB2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AE424-FF5C-FA92-65D5-ECF5B6A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269CA-DD42-8C6C-9954-36CA2074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1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11A62-F4A6-BA77-3E77-B0FF789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0078F-517D-C8DC-6988-0BA5CB5E3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BF8D3-25AB-D7C0-6567-E48CA5A5F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9AD50-3543-E0D8-9332-E622D2BB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C0FB5-EF69-8CC7-F63D-4F211F85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C3C6C-7134-3651-0D43-6B1F5F1A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9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D0E62-A4F6-F297-FF01-4A13BDC3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55218-7D20-12EF-68C1-358F9D99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750C6-1E70-3BE0-73CB-DC5EFC23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F94E1-331E-DB71-FAA7-72BC5C732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C7225E-59FE-1AAF-89F0-9CD013965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3F1422-0644-FA4C-0D16-1F392F29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551669-CBB2-61A9-7BAD-96FBCD0D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C136AA-5221-2F1C-F5CA-4B5040AC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8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2881-33D7-294D-7F60-D4FAA5F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A6E642-D892-BDA0-3C8F-DCC65C67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FE4786-46AE-F3DE-3C82-C55DB681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2C9AA-3954-D5EE-8FA2-61254EA6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4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B755FC-6543-5341-9E44-A61F8BFA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FD8D2-524E-BB49-81E3-1C53851D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BFCA4-737A-241F-ECCA-5FB56096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0423-0F71-3216-0D6D-3493B1CB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996EF-8CC2-993A-3F53-98FC0307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E9459-FFC1-F7E4-FB8E-70BFB716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8840D-F551-751F-1E6C-79782893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946EC-8AC1-0E77-E5D3-B234538E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03333-A108-F9AE-C80E-57022534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8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21CE2-BA29-5ECE-B871-122982B5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4AAEB7-613C-D1CE-25FE-D2EA6D90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77BA8-6634-D0CC-B665-3A89C9C0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BF844-BE4D-CA30-C716-71F17F75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209E9-121F-06B3-811D-0D2790CB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3057C-29AF-2930-97C5-6C2816B8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D658A6-6DFD-4DB3-1D58-1585C91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49D22-3CE8-A014-8D54-FBE5B8186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B087C-08D0-EE52-FF9E-BF4434B23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3DC0-9485-46B2-87F7-5EFC2C71B319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86BE2-C913-22AB-EC28-C06881975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941A-9F15-E6FB-9122-33361596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4E07-AA94-4C18-B897-5B0CB3C14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1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33D9297-0361-C78F-B612-C9142F26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091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579414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647886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22663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318817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1148445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 / 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799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FTP, TELNET, SSH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298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FTP, TELNET, SSH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6082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2903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06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3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Data-link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7403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0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송준현[ 학부재학 / 사이버국방학과 ]</dc:creator>
  <cp:lastModifiedBy>송준현[ 학부재학 / 사이버국방학과 ]</cp:lastModifiedBy>
  <cp:revision>1</cp:revision>
  <dcterms:created xsi:type="dcterms:W3CDTF">2023-03-16T07:26:30Z</dcterms:created>
  <dcterms:modified xsi:type="dcterms:W3CDTF">2023-03-16T07:27:03Z</dcterms:modified>
</cp:coreProperties>
</file>