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980225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2477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53853" y="0"/>
            <a:ext cx="302477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46125" y="1143000"/>
            <a:ext cx="5487988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1143000"/>
            <a:ext cx="5487988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98024" y="4400550"/>
            <a:ext cx="558419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953853" y="8685214"/>
            <a:ext cx="302477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5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824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2858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203852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1439362" y="228600"/>
            <a:ext cx="466354" cy="51591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524000" y="449503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5092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1C5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KPR Institute of Engineering and Technology</a:t>
            </a:r>
            <a:endParaRPr sz="36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420483" y="1445435"/>
            <a:ext cx="9035482" cy="162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4000" b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R2021 UG Capstone Project  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3500" b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(AY 2024-2025)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3500" b="1" dirty="0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  <a:endParaRPr sz="3500" b="1" dirty="0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04994" y="3248891"/>
            <a:ext cx="8380997" cy="148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endParaRPr lang="en-US"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8F0E5-1C00-87D6-0C89-5C48FDFDF020}"/>
              </a:ext>
            </a:extLst>
          </p:cNvPr>
          <p:cNvSpPr txBox="1"/>
          <p:nvPr/>
        </p:nvSpPr>
        <p:spPr>
          <a:xfrm>
            <a:off x="762000" y="4441099"/>
            <a:ext cx="10807148" cy="55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b="1" dirty="0">
                <a:solidFill>
                  <a:srgbClr val="0000FF"/>
                </a:solidFill>
                <a:latin typeface="+mj-lt"/>
                <a:ea typeface="Franklin Gothic"/>
                <a:cs typeface="Franklin Gothic"/>
                <a:sym typeface="Franklin Gothic"/>
              </a:rPr>
              <a:t>Supervisor Name:</a:t>
            </a:r>
            <a:r>
              <a:rPr lang="en-US" sz="1800" b="1" dirty="0">
                <a:solidFill>
                  <a:srgbClr val="0000FF"/>
                </a:solidFill>
                <a:latin typeface="+mj-lt"/>
                <a:ea typeface="Franklin Gothic"/>
              </a:rPr>
              <a:t>                                                                     </a:t>
            </a:r>
            <a:r>
              <a:rPr lang="en-US" sz="1800" b="1" dirty="0">
                <a:solidFill>
                  <a:srgbClr val="0000FF"/>
                </a:solidFill>
                <a:latin typeface="+mj-lt"/>
                <a:ea typeface="Franklin Gothic"/>
                <a:cs typeface="Franklin Gothic"/>
                <a:sym typeface="Franklin Gothic"/>
              </a:rPr>
              <a:t>Team Members name with Department</a:t>
            </a:r>
            <a:r>
              <a:rPr lang="en-US" sz="1800" dirty="0">
                <a:solidFill>
                  <a:srgbClr val="0066FF"/>
                </a:solidFill>
                <a:latin typeface="+mj-lt"/>
                <a:ea typeface="Franklin Gothic"/>
                <a:cs typeface="Franklin Gothic"/>
                <a:sym typeface="Franklin Gothic"/>
              </a:rPr>
              <a:t>:</a:t>
            </a:r>
            <a:endParaRPr lang="en-US" sz="1800" dirty="0">
              <a:solidFill>
                <a:srgbClr val="0066FF"/>
              </a:solidFill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1524000" y="449503"/>
            <a:ext cx="9144000" cy="70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C5092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1C509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KPR Institute of Engineering and Technology</a:t>
            </a:r>
            <a:endParaRPr sz="36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1420483" y="1445435"/>
            <a:ext cx="9144000" cy="1038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4000" b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R2021 UG Capstone Project  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ct val="100000"/>
              <a:buNone/>
            </a:pPr>
            <a:r>
              <a:rPr lang="en-US" sz="3500" b="1">
                <a:solidFill>
                  <a:srgbClr val="00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(AY 2024-2025)</a:t>
            </a:r>
            <a:endParaRPr sz="3500" b="1">
              <a:solidFill>
                <a:srgbClr val="0066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183486" y="2693504"/>
            <a:ext cx="8380997" cy="156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_______________</a:t>
            </a:r>
            <a:endParaRPr dirty="0"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626166" y="516835"/>
            <a:ext cx="11243280" cy="598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</a:br>
            <a: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Problem Statement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Industry/</a:t>
            </a:r>
            <a:r>
              <a:rPr lang="en-US" sz="2800" dirty="0" err="1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Organisation</a:t>
            </a:r>
            <a: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 Name &amp; </a:t>
            </a:r>
            <a:r>
              <a:rPr lang="en-US" sz="280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  <a:t>Contact details</a:t>
            </a: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sz="2800" dirty="0">
              <a:solidFill>
                <a:srgbClr val="0000FF"/>
              </a:solidFill>
              <a:latin typeface="+mn-lt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sz="2800" dirty="0">
                <a:solidFill>
                  <a:srgbClr val="0000FF"/>
                </a:solidFill>
                <a:latin typeface="+mn-lt"/>
                <a:ea typeface="Franklin Gothic"/>
                <a:cs typeface="Franklin Gothic"/>
                <a:sym typeface="Franklin Gothic"/>
              </a:rPr>
            </a:br>
            <a:br>
              <a:rPr lang="en-US" dirty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</a:t>
            </a:r>
            <a:endParaRPr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3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>
            <a:spLocks noGrp="1"/>
          </p:cNvSpPr>
          <p:nvPr>
            <p:ph type="pic" idx="2"/>
          </p:nvPr>
        </p:nvSpPr>
        <p:spPr>
          <a:xfrm>
            <a:off x="7261438" y="90438"/>
            <a:ext cx="4689138" cy="3451543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rgbClr val="0000FF"/>
                </a:solidFill>
              </a:rPr>
              <a:t>Idea/Approach Details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50" y="2289363"/>
            <a:ext cx="6024054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>
              <a:solidFill>
                <a:srgbClr val="0000FF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rgbClr val="0000FF"/>
                </a:solidFill>
              </a:rPr>
              <a:t> </a:t>
            </a:r>
            <a:endParaRPr dirty="0">
              <a:solidFill>
                <a:srgbClr val="0000FF"/>
              </a:solidFill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>
              <a:solidFill>
                <a:srgbClr val="0000FF"/>
              </a:solidFill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FF"/>
                </a:solidFill>
              </a:rPr>
              <a:t>4</a:t>
            </a:fld>
            <a:endParaRPr>
              <a:solidFill>
                <a:srgbClr val="0000FF"/>
              </a:solidFill>
            </a:endParaRPr>
          </a:p>
        </p:txBody>
      </p:sp>
      <p:sp>
        <p:nvSpPr>
          <p:cNvPr id="221" name="Google Shape;221;p2"/>
          <p:cNvSpPr txBox="1"/>
          <p:nvPr/>
        </p:nvSpPr>
        <p:spPr>
          <a:xfrm>
            <a:off x="7378575" y="2852571"/>
            <a:ext cx="468913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Add an Industry visit image related to your idea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22" name="Google Shape;222;p2"/>
          <p:cNvSpPr txBox="1"/>
          <p:nvPr/>
        </p:nvSpPr>
        <p:spPr>
          <a:xfrm>
            <a:off x="7378575" y="3820783"/>
            <a:ext cx="4572001" cy="27590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>
              <a:solidFill>
                <a:srgbClr val="0000FF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dirty="0">
              <a:solidFill>
                <a:srgbClr val="0000FF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rgbClr val="0000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1096346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>
                <a:solidFill>
                  <a:srgbClr val="0000FF"/>
                </a:solidFill>
              </a:rPr>
              <a:t>Idea/Approach Details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>
                <a:solidFill>
                  <a:srgbClr val="0000FF"/>
                </a:solidFill>
              </a:rPr>
              <a:t>  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Describe your Use Cases here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FF"/>
                </a:solidFill>
              </a:rPr>
              <a:t>5</a:t>
            </a:fld>
            <a:endParaRPr>
              <a:solidFill>
                <a:srgbClr val="0000FF"/>
              </a:solidFill>
            </a:endParaRPr>
          </a:p>
        </p:txBody>
      </p:sp>
      <p:sp>
        <p:nvSpPr>
          <p:cNvPr id="231" name="Google Shape;231;p3"/>
          <p:cNvSpPr txBox="1"/>
          <p:nvPr/>
        </p:nvSpPr>
        <p:spPr>
          <a:xfrm>
            <a:off x="6096000" y="2286000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>
                <a:solidFill>
                  <a:srgbClr val="0000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 stopper here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6248399" y="2656903"/>
            <a:ext cx="4838701" cy="39229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>
                <a:solidFill>
                  <a:srgbClr val="0000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/>
              <a:t>Important Pointers</a:t>
            </a:r>
            <a:endParaRPr/>
          </a:p>
        </p:txBody>
      </p:sp>
      <p:sp>
        <p:nvSpPr>
          <p:cNvPr id="245" name="Google Shape;245;p5"/>
          <p:cNvSpPr txBox="1">
            <a:spLocks noGrp="1"/>
          </p:cNvSpPr>
          <p:nvPr>
            <p:ph type="body" idx="1"/>
          </p:nvPr>
        </p:nvSpPr>
        <p:spPr>
          <a:xfrm>
            <a:off x="952499" y="2656903"/>
            <a:ext cx="10572561" cy="392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Kindly keep the maximum slides limit to 4 pages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All the topics should be utilized for description of your idea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Try to avoid paragraphs and post your idea in points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Keep your explanation precisely and easy to understand</a:t>
            </a:r>
            <a:endParaRPr dirty="0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dirty="0"/>
              <a:t>Idea should be unique and novel. If it has a business potential more weightage will be given. </a:t>
            </a:r>
            <a:endParaRPr dirty="0"/>
          </a:p>
        </p:txBody>
      </p:sp>
      <p:sp>
        <p:nvSpPr>
          <p:cNvPr id="244" name="Google Shape;244;p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</a:rPr>
              <a:t>Please ensure below pointers are met while 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46" name="Google Shape;24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