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69" y="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18275-17F5-4401-83B6-631DB90C16C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0E132-E468-4582-868B-6D7D44313E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 am the notes of the first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0E132-E468-4582-868B-6D7D44313E1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These are the notes of the 2</a:t>
            </a:r>
            <a:r>
              <a:rPr lang="en-GB" baseline="30000" dirty="0"/>
              <a:t>nd</a:t>
            </a:r>
            <a:r>
              <a:rPr lang="en-GB" baseline="0" dirty="0"/>
              <a:t> slide</a:t>
            </a:r>
          </a:p>
          <a:p>
            <a:r>
              <a:rPr lang="en-GB" b="1" baseline="0"/>
              <a:t>THIS LINE IS BOLD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0E132-E468-4582-868B-6D7D44313E1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373-BFDA-45AB-A1CB-3ABEFE139FC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64373-BFDA-45AB-A1CB-3ABEFE139FC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F4FB2-460E-4F00-AFF3-2F72E818A96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e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Title of the first slide</a:t>
            </a:r>
            <a:endParaRPr lang="en-US" dirty="0"/>
          </a:p>
        </p:txBody>
      </p:sp>
      <p:sp>
        <p:nvSpPr>
          <p:cNvPr id="3" name="Another Subtitl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Subtitle of the first slide</a:t>
            </a:r>
          </a:p>
          <a:p>
            <a:endParaRPr lang="en-GB" dirty="0"/>
          </a:p>
          <a:p>
            <a:r>
              <a:rPr lang="en-GB" i="1" dirty="0">
                <a:solidFill>
                  <a:srgbClr val="92D050"/>
                </a:solidFill>
              </a:rPr>
              <a:t>This bit is in italic green</a:t>
            </a:r>
            <a:endParaRPr lang="en-US" i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the second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has bullet points on it</a:t>
            </a:r>
          </a:p>
          <a:p>
            <a:r>
              <a:rPr lang="en-GB" dirty="0"/>
              <a:t>They’re fun, aren’t they?</a:t>
            </a:r>
          </a:p>
          <a:p>
            <a:r>
              <a:rPr lang="en-GB" sz="1600" dirty="0">
                <a:latin typeface="Arial Black" pitchFamily="34" charset="0"/>
              </a:rPr>
              <a:t>Especially in a different font like Arial Black at 16 point!</a:t>
            </a:r>
            <a:endParaRPr lang="en-US" sz="16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On-screen Show (4:3)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Office Theme</vt:lpstr>
      <vt:lpstr>Title of the first slide</vt:lpstr>
      <vt:lpstr>This is the second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 Sample</dc:title>
  <dc:subject>A sample slideshow</dc:subject>
  <dc:creator>Nick Burch</dc:creator>
  <cp:keywords>Sample Testing</cp:keywords>
  <dc:description>This is a sample slideshow, for use with testing etc</dc:description>
  <cp:lastModifiedBy>kiwiwings</cp:lastModifiedBy>
  <cp:revision>5</cp:revision>
  <dcterms:created xsi:type="dcterms:W3CDTF">2008-01-04T11:58:07Z</dcterms:created>
  <dcterms:modified xsi:type="dcterms:W3CDTF">2018-04-18T15:37:10Z</dcterms:modified>
</cp:coreProperties>
</file>