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0" r:id="rId16"/>
    <p:sldId id="278" r:id="rId17"/>
    <p:sldId id="277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12A38-1B2B-4892-BCA3-3126BFC04E0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A69FB-8716-4FB6-896E-7BA96EA0C4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11DD-0B29-449B-BF53-DE1FAE18F455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472E-D966-49EA-B8BC-17C7C5A06340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746-4AF4-4AC8-A2F8-0BD826BDC123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F70B-8676-4F84-8F9F-8AE3E51D6BE3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2462-E7B7-4B3E-A0B7-380D23AEFF5B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D5AB-F208-4B0E-8AD4-72BF8BCC7625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C389-6E47-4EB4-9C67-B4F3EAF44738}" type="datetime1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C8FA-C1F4-4088-860F-0CD7D2A8CA4F}" type="datetime1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6555-206C-4579-8A66-044236AE69B9}" type="datetime1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EB5A-2893-4089-9046-02B00E55C8AD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901F-FE3F-49E4-879C-3DD1A7388B84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7197-7ADC-4E62-AD01-0A13D932F000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4776-6C21-430A-8FFB-545CA8EFC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 # IT Components</a:t>
            </a:r>
            <a:br>
              <a:rPr lang="en-US" dirty="0"/>
            </a:br>
            <a:r>
              <a:rPr lang="en-US" dirty="0"/>
              <a:t>(Lecture 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LANs are restricted in size, which means that the worst-case transmission time is bounded and known in advance. </a:t>
            </a:r>
          </a:p>
          <a:p>
            <a:pPr algn="just"/>
            <a:r>
              <a:rPr lang="en-US" dirty="0"/>
              <a:t>It also simplifies network management. Traditional LANs run at speeds of 10 Mbps to 100 Mbps, have low delay (microseconds or nanoseconds), and make very few errors.</a:t>
            </a:r>
          </a:p>
          <a:p>
            <a:pPr algn="just"/>
            <a:r>
              <a:rPr lang="en-US" dirty="0"/>
              <a:t> Newer LANs operate at up to 10 </a:t>
            </a:r>
            <a:r>
              <a:rPr lang="en-US" dirty="0" err="1"/>
              <a:t>Gbps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239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Characteristics of LAN: </a:t>
            </a:r>
          </a:p>
          <a:p>
            <a:pPr>
              <a:buNone/>
            </a:pPr>
            <a:r>
              <a:rPr lang="en-US" dirty="0"/>
              <a:t>• LANs are private networks, not subject to external control </a:t>
            </a:r>
          </a:p>
          <a:p>
            <a:pPr>
              <a:buNone/>
            </a:pPr>
            <a:r>
              <a:rPr lang="en-US" dirty="0"/>
              <a:t>• Simple and better performance </a:t>
            </a:r>
          </a:p>
          <a:p>
            <a:pPr>
              <a:buNone/>
            </a:pPr>
            <a:r>
              <a:rPr lang="en-US" dirty="0"/>
              <a:t>• Work in a restricted geographical area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Advantages: </a:t>
            </a:r>
          </a:p>
          <a:p>
            <a:pPr>
              <a:buNone/>
            </a:pPr>
            <a:r>
              <a:rPr lang="en-US" dirty="0"/>
              <a:t>• Resource sharing </a:t>
            </a:r>
          </a:p>
          <a:p>
            <a:pPr>
              <a:buNone/>
            </a:pPr>
            <a:r>
              <a:rPr lang="en-US" dirty="0"/>
              <a:t>• Software applications sharing </a:t>
            </a:r>
          </a:p>
          <a:p>
            <a:pPr>
              <a:buNone/>
            </a:pPr>
            <a:r>
              <a:rPr lang="en-US" dirty="0"/>
              <a:t>• Easy and Cheap communication </a:t>
            </a:r>
          </a:p>
          <a:p>
            <a:pPr>
              <a:buNone/>
            </a:pPr>
            <a:r>
              <a:rPr lang="en-US" dirty="0"/>
              <a:t>• Data Security </a:t>
            </a:r>
          </a:p>
          <a:p>
            <a:pPr>
              <a:buNone/>
            </a:pPr>
            <a:r>
              <a:rPr lang="en-US" dirty="0"/>
              <a:t>• Internet sharing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Disadvantages </a:t>
            </a:r>
          </a:p>
          <a:p>
            <a:pPr>
              <a:buNone/>
            </a:pPr>
            <a:r>
              <a:rPr lang="en-US" dirty="0"/>
              <a:t>• Restricted to local area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2.Metropolitan Area Network (MAN): </a:t>
            </a:r>
          </a:p>
          <a:p>
            <a:pPr algn="just"/>
            <a:r>
              <a:rPr lang="en-US" dirty="0"/>
              <a:t>A metropolitan area network, or MAN, covers a city. </a:t>
            </a:r>
          </a:p>
          <a:p>
            <a:pPr algn="just"/>
            <a:r>
              <a:rPr lang="en-US" dirty="0"/>
              <a:t>A MAN is a computer network that interconnects users with computer resources in a geographical area or region larger than that covered by a LAN.</a:t>
            </a:r>
          </a:p>
          <a:p>
            <a:pPr algn="just"/>
            <a:r>
              <a:rPr lang="en-US" dirty="0"/>
              <a:t> It can be an interconnection between several LANs by bridging them with backbone lines. </a:t>
            </a:r>
          </a:p>
          <a:p>
            <a:pPr algn="just"/>
            <a:r>
              <a:rPr lang="en-US" dirty="0"/>
              <a:t>The best-known example of a MAN is the cable television network available in many cities. </a:t>
            </a:r>
          </a:p>
          <a:p>
            <a:pPr algn="just"/>
            <a:r>
              <a:rPr lang="en-US" dirty="0"/>
              <a:t>Recent developments in high-speed wireless Internet access resulted in another MAN, which has been standardized as IEEE 802.16.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7526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5791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Fig: 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Characteristics: </a:t>
            </a:r>
          </a:p>
          <a:p>
            <a:pPr>
              <a:buNone/>
            </a:pPr>
            <a:r>
              <a:rPr lang="en-US" dirty="0"/>
              <a:t>• Generally, covers towns and cities (up to 50km) </a:t>
            </a:r>
          </a:p>
          <a:p>
            <a:pPr>
              <a:buNone/>
            </a:pPr>
            <a:r>
              <a:rPr lang="en-US" dirty="0"/>
              <a:t>• Transmission medium used for MAN is optical fiber, coaxial cable etc. </a:t>
            </a:r>
          </a:p>
          <a:p>
            <a:pPr>
              <a:buNone/>
            </a:pPr>
            <a:r>
              <a:rPr lang="en-US" dirty="0"/>
              <a:t>• Data rates adequate for distributed computing applications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Advantages </a:t>
            </a:r>
          </a:p>
          <a:p>
            <a:pPr>
              <a:buNone/>
            </a:pPr>
            <a:r>
              <a:rPr lang="en-US" dirty="0"/>
              <a:t>• Extremely efficient and provide fast communication via high-speed carriers, such as fiber optic cables </a:t>
            </a:r>
          </a:p>
          <a:p>
            <a:pPr>
              <a:buNone/>
            </a:pPr>
            <a:r>
              <a:rPr lang="en-US" dirty="0"/>
              <a:t>• Good backbone for larger networks and provides greater access to WAN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Disadvantages </a:t>
            </a:r>
          </a:p>
          <a:p>
            <a:pPr>
              <a:buNone/>
            </a:pPr>
            <a:r>
              <a:rPr lang="en-US" dirty="0"/>
              <a:t>• Complex, more cabling required and expensive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3.Wide Area Network (WAN): </a:t>
            </a:r>
          </a:p>
          <a:p>
            <a:r>
              <a:rPr lang="en-US" dirty="0"/>
              <a:t>A wide area network, or WAN, spans a large geographical area, often a country or continent. </a:t>
            </a:r>
          </a:p>
          <a:p>
            <a:r>
              <a:rPr lang="en-US" dirty="0"/>
              <a:t>It contains a collection of machines intended for running user (i.e., application) programs.</a:t>
            </a:r>
          </a:p>
          <a:p>
            <a:r>
              <a:rPr lang="en-US" dirty="0"/>
              <a:t>These machines are called as hosts. </a:t>
            </a:r>
          </a:p>
          <a:p>
            <a:r>
              <a:rPr lang="en-US" dirty="0"/>
              <a:t>The hosts are connected by a communication subnet, or just subnet for short.</a:t>
            </a:r>
          </a:p>
          <a:p>
            <a:r>
              <a:rPr lang="en-US" dirty="0"/>
              <a:t> WANs are typically used to connect two or more LANs or MANs which are located relatively far from each other</a:t>
            </a:r>
          </a:p>
          <a:p>
            <a:r>
              <a:rPr lang="en-US" dirty="0"/>
              <a:t>In most WANs, the network contains numerous transmission lines, each one connecting a pair of routers.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Characteristics </a:t>
            </a:r>
          </a:p>
          <a:p>
            <a:pPr>
              <a:buNone/>
            </a:pPr>
            <a:r>
              <a:rPr lang="en-US" dirty="0"/>
              <a:t>• Covers large distances (states, countries, continents) </a:t>
            </a:r>
          </a:p>
          <a:p>
            <a:pPr>
              <a:buNone/>
            </a:pPr>
            <a:r>
              <a:rPr lang="en-US" dirty="0"/>
              <a:t>• Communication medium used are satellite, public telephone networks which are connected by routers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Advantages </a:t>
            </a:r>
          </a:p>
          <a:p>
            <a:pPr>
              <a:buNone/>
            </a:pPr>
            <a:r>
              <a:rPr lang="en-US" dirty="0"/>
              <a:t>• Covers large geographical area </a:t>
            </a:r>
          </a:p>
          <a:p>
            <a:pPr>
              <a:buNone/>
            </a:pPr>
            <a:r>
              <a:rPr lang="en-US" dirty="0"/>
              <a:t>• Shares software and resources with connecting workstations </a:t>
            </a:r>
          </a:p>
          <a:p>
            <a:pPr>
              <a:buNone/>
            </a:pPr>
            <a:r>
              <a:rPr lang="en-US" dirty="0"/>
              <a:t>• Information can be exchanged to anyone else worldwide in the network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Disadvantages </a:t>
            </a:r>
          </a:p>
          <a:p>
            <a:pPr>
              <a:buNone/>
            </a:pPr>
            <a:r>
              <a:rPr lang="en-US" dirty="0"/>
              <a:t>• Data security </a:t>
            </a:r>
          </a:p>
          <a:p>
            <a:pPr>
              <a:buNone/>
            </a:pPr>
            <a:r>
              <a:rPr lang="en-US" dirty="0"/>
              <a:t>• Network is very complex and management is difficult </a:t>
            </a:r>
          </a:p>
          <a:p>
            <a:pPr>
              <a:buNone/>
            </a:pPr>
            <a:r>
              <a:rPr lang="en-US" dirty="0"/>
              <a:t>• As size increases, the networks becomes more expensive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46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3000" y="6248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Fig: WAN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PHYSICAL TOPOLOGY: </a:t>
            </a:r>
          </a:p>
          <a:p>
            <a:pPr algn="just"/>
            <a:r>
              <a:rPr lang="en-US" dirty="0"/>
              <a:t>The term physical topology refers to the way in which a network is laid out physically. </a:t>
            </a:r>
          </a:p>
          <a:p>
            <a:pPr algn="just"/>
            <a:r>
              <a:rPr lang="en-US" dirty="0"/>
              <a:t>One or more devices connect to a link; two or more links form a topology. </a:t>
            </a:r>
          </a:p>
          <a:p>
            <a:pPr algn="just"/>
            <a:r>
              <a:rPr lang="en-US" dirty="0"/>
              <a:t>The topology of a network is the geometric representation of the relationship of all the links and linking devices (usually called nodes) to one another.</a:t>
            </a:r>
          </a:p>
          <a:p>
            <a:pPr algn="just"/>
            <a:r>
              <a:rPr lang="en-US" dirty="0"/>
              <a:t> There are four basic topologies possible: mesh, star, bus, and ring.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Telecommunication and Data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Telecommunication Systems:</a:t>
            </a:r>
          </a:p>
          <a:p>
            <a:pPr algn="just"/>
            <a:r>
              <a:rPr lang="en-US" dirty="0"/>
              <a:t>A telecommunications system is </a:t>
            </a:r>
            <a:r>
              <a:rPr lang="en-US" b="1" dirty="0"/>
              <a:t>a collection of nodes and links to enable telecommunication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Telecommunication is communication at a distance using electrical signals or electromagnetic waves.</a:t>
            </a:r>
          </a:p>
          <a:p>
            <a:pPr algn="just"/>
            <a:r>
              <a:rPr lang="en-US" dirty="0"/>
              <a:t> The nodes in the system are the devices we use to communicate with, such as a telephone or a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1. BUS: </a:t>
            </a:r>
          </a:p>
          <a:p>
            <a:pPr algn="just"/>
            <a:r>
              <a:rPr lang="en-US" dirty="0"/>
              <a:t>A bus topology is multipoint. One long cable act as a backbone to link all the devices in a network. </a:t>
            </a:r>
          </a:p>
          <a:p>
            <a:pPr algn="just"/>
            <a:r>
              <a:rPr lang="en-US" dirty="0"/>
              <a:t>Nodes are connected to the bus cable by drop lines and taps. A drop line is a connection running between the device and the main cable. </a:t>
            </a:r>
          </a:p>
          <a:p>
            <a:pPr algn="just"/>
            <a:r>
              <a:rPr lang="en-US" dirty="0"/>
              <a:t>A tap is a connector that either splices into the main cable or punctures the sheathing of a cable to create a contact with the metallic core.</a:t>
            </a:r>
          </a:p>
          <a:p>
            <a:pPr algn="just"/>
            <a:r>
              <a:rPr lang="en-US" dirty="0"/>
              <a:t> As a signal travels along the backbone, some of its energy is transformed into heat. </a:t>
            </a:r>
          </a:p>
          <a:p>
            <a:pPr algn="just"/>
            <a:r>
              <a:rPr lang="en-US" dirty="0"/>
              <a:t>Therefore, it becomes weaker and weaker as it travels farther and farther. </a:t>
            </a:r>
          </a:p>
          <a:p>
            <a:pPr algn="just"/>
            <a:r>
              <a:rPr lang="en-US" dirty="0"/>
              <a:t>For this reason, there is a limit on the number of taps a bus can support and on the distance between those taps. 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696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Advantages: </a:t>
            </a:r>
          </a:p>
          <a:p>
            <a:r>
              <a:rPr lang="en-US" dirty="0"/>
              <a:t>ease of installation.</a:t>
            </a:r>
          </a:p>
          <a:p>
            <a:r>
              <a:rPr lang="en-US" dirty="0"/>
              <a:t> a bus uses less cabling than mesh or star topologies. </a:t>
            </a:r>
          </a:p>
          <a:p>
            <a:pPr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difficult reconnection and fault isolation. </a:t>
            </a:r>
          </a:p>
          <a:p>
            <a:r>
              <a:rPr lang="en-US" dirty="0"/>
              <a:t>difficult to add new devices. </a:t>
            </a:r>
          </a:p>
          <a:p>
            <a:r>
              <a:rPr lang="en-US" dirty="0"/>
              <a:t>signal reflection at the taps can cause degradation in quality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2. Star Topology: </a:t>
            </a:r>
          </a:p>
          <a:p>
            <a:r>
              <a:rPr lang="en-US" dirty="0"/>
              <a:t>In a star topology, each device has a dedicated point-to-point link only to a central controller, usually called a hub. </a:t>
            </a:r>
          </a:p>
          <a:p>
            <a:r>
              <a:rPr lang="en-US" dirty="0"/>
              <a:t>The devices are not directly linked to one another. </a:t>
            </a:r>
          </a:p>
          <a:p>
            <a:r>
              <a:rPr lang="en-US" dirty="0"/>
              <a:t>Unlike a mesh topology, a star topology does not allow direct traffic between devices. </a:t>
            </a:r>
          </a:p>
          <a:p>
            <a:r>
              <a:rPr lang="en-US" dirty="0"/>
              <a:t>The controller acts as an exchange: If one device wants to send data to another, it sends the data to the controller, which then relays the data to the other connected device.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each device needs only one link and one I/O port to connect it to any number of others. </a:t>
            </a:r>
          </a:p>
          <a:p>
            <a:r>
              <a:rPr lang="en-US" dirty="0"/>
              <a:t> Easy to install and reconfigure. </a:t>
            </a:r>
          </a:p>
          <a:p>
            <a:r>
              <a:rPr lang="en-US" dirty="0"/>
              <a:t>robustness. </a:t>
            </a:r>
          </a:p>
          <a:p>
            <a:pPr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the dependency of the whole topology on one single point, the hub.</a:t>
            </a:r>
          </a:p>
          <a:p>
            <a:r>
              <a:rPr lang="en-US" dirty="0"/>
              <a:t>more cabling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4425" y="1905000"/>
            <a:ext cx="6915150" cy="338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5000" y="5867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Figure: Star Topology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3. RING: </a:t>
            </a:r>
          </a:p>
          <a:p>
            <a:pPr algn="just"/>
            <a:r>
              <a:rPr lang="en-US" dirty="0"/>
              <a:t>In a ring topology, each device has a dedicated point-to-point connection with only the two devices on either side of it. </a:t>
            </a:r>
          </a:p>
          <a:p>
            <a:pPr algn="just"/>
            <a:r>
              <a:rPr lang="en-US" dirty="0"/>
              <a:t>A signal is passed along the ring in one direction, from device to device, until it reaches its destination. </a:t>
            </a:r>
          </a:p>
          <a:p>
            <a:pPr algn="just"/>
            <a:r>
              <a:rPr lang="en-US" dirty="0"/>
              <a:t>Each device in the ring incorporates a repeater. When a device receives a signal intended for another device, its repeater regenerates the bits and passes them along.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Advantages: </a:t>
            </a:r>
          </a:p>
          <a:p>
            <a:r>
              <a:rPr lang="en-US" dirty="0"/>
              <a:t>easy to install and reconfigure. Each device is linked to only its immediate neighbors (either physically or logically). </a:t>
            </a:r>
          </a:p>
          <a:p>
            <a:r>
              <a:rPr lang="en-US" dirty="0"/>
              <a:t>to add or delete a device requires changing only two connections. </a:t>
            </a:r>
          </a:p>
          <a:p>
            <a:r>
              <a:rPr lang="en-US" dirty="0"/>
              <a:t> fault isolation is simplified. </a:t>
            </a:r>
          </a:p>
          <a:p>
            <a:pPr>
              <a:buNone/>
            </a:pPr>
            <a:r>
              <a:rPr lang="en-US" dirty="0"/>
              <a:t>Disadvantages: </a:t>
            </a:r>
          </a:p>
          <a:p>
            <a:r>
              <a:rPr lang="en-US" dirty="0"/>
              <a:t>Unidirectional traffic can be a disadvantage.</a:t>
            </a:r>
          </a:p>
          <a:p>
            <a:r>
              <a:rPr lang="en-US" dirty="0"/>
              <a:t>In a simple ring, a break in the ring (such as a disabled station) can disable the entire network.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8712" y="1981200"/>
            <a:ext cx="6886575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5943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Figure: Ring Topology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4"/>
            </a:pPr>
            <a:r>
              <a:rPr lang="en-US" dirty="0"/>
              <a:t>Mesh Topology:</a:t>
            </a:r>
          </a:p>
          <a:p>
            <a:pPr marL="514350" indent="-514350" algn="just"/>
            <a:r>
              <a:rPr lang="en-US" dirty="0"/>
              <a:t>In a mesh topology, every device has a dedicated point-to-point link to every other device. </a:t>
            </a:r>
          </a:p>
          <a:p>
            <a:pPr marL="514350" indent="-514350" algn="just"/>
            <a:r>
              <a:rPr lang="en-US" dirty="0"/>
              <a:t>The term dedicated means that the link carries traffic only between the two devices it connects. </a:t>
            </a:r>
          </a:p>
          <a:p>
            <a:pPr marL="514350" indent="-514350" algn="just"/>
            <a:r>
              <a:rPr lang="en-US" dirty="0"/>
              <a:t>To find the number of physical links in a fully connected mesh network with n nodes, we first consider that each node must be connected to every other node. Node 1 must be connected to n - I nodes, node 2 must be connected to n – 1 node, and finally node n must be connected to n - 1 nodes. </a:t>
            </a:r>
          </a:p>
          <a:p>
            <a:pPr marL="514350" indent="-514350" algn="just"/>
            <a:r>
              <a:rPr lang="en-US" dirty="0"/>
              <a:t>We need n(n - 1) physical links. However, if each physical link allows communication in both directions (duplex mode), we can divide the number of links by 2. </a:t>
            </a:r>
          </a:p>
          <a:p>
            <a:pPr marL="514350" indent="-514350" algn="just"/>
            <a:r>
              <a:rPr lang="en-US" dirty="0"/>
              <a:t>In other words, we can say that in a mesh topology, we need n(n -1) /2 duplex-mode links..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Telecommunication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n-US" dirty="0"/>
              <a:t>Hardware: All types of computers (desktop, server, mainframe) and communication processors.</a:t>
            </a:r>
          </a:p>
          <a:p>
            <a:pPr marL="514350" indent="-514350" algn="just">
              <a:buAutoNum type="arabicPeriod"/>
            </a:pPr>
            <a:r>
              <a:rPr lang="en-US" dirty="0"/>
              <a:t>Communication Media: The physical media through which electronic symbols are transmitted, including wireless media .</a:t>
            </a:r>
          </a:p>
          <a:p>
            <a:pPr marL="514350" indent="-514350" algn="just">
              <a:buAutoNum type="arabicPeriod"/>
            </a:pPr>
            <a:r>
              <a:rPr lang="en-US" dirty="0"/>
              <a:t>Communication Networks: The links among computers and communication devices.</a:t>
            </a:r>
          </a:p>
          <a:p>
            <a:pPr marL="514350" indent="-514350" algn="just">
              <a:buAutoNum type="arabicPeriod"/>
            </a:pPr>
            <a:r>
              <a:rPr lang="en-US" dirty="0"/>
              <a:t>Communication Software: Software that controls the telecommunication systems and entire transmission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1628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6096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Figure: Mesh Topology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dirty="0"/>
              <a:t>5. Data Communication Providers: Regulated utilities or private firms that provides data communication services.</a:t>
            </a:r>
          </a:p>
          <a:p>
            <a:pPr marL="514350" indent="-514350" algn="just">
              <a:buNone/>
            </a:pPr>
            <a:r>
              <a:rPr lang="en-US" dirty="0"/>
              <a:t>6. Communication Protocols: The rules for transmitting information  across the system.</a:t>
            </a:r>
          </a:p>
          <a:p>
            <a:pPr marL="514350" indent="-514350" algn="just">
              <a:buNone/>
            </a:pPr>
            <a:r>
              <a:rPr lang="en-US" dirty="0"/>
              <a:t>7.   Communication Applications: Electronic data interchange, teleconferencing,  video conferencing, e-mails, electronic fund transfer etc.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181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 data network is a system designed to transfer data from one network access point to one other or more network access points via data switching, transmission lines, and system controls. </a:t>
            </a:r>
          </a:p>
          <a:p>
            <a:pPr algn="just"/>
            <a:r>
              <a:rPr lang="en-US" dirty="0"/>
              <a:t>Data networks consist of communication systems such as circuit switches, leased lines, and packet switching networks.</a:t>
            </a:r>
          </a:p>
          <a:p>
            <a:pPr algn="just"/>
            <a:r>
              <a:rPr lang="en-US" dirty="0"/>
              <a:t> Data networks and data networking solutions impact nearly all modern day communication, such as telecommunications and the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/>
              <a:t>    Signals are typically transmitted via three main methodologies:</a:t>
            </a:r>
          </a:p>
          <a:p>
            <a:pPr algn="just"/>
            <a:r>
              <a:rPr lang="en-US" b="1" dirty="0"/>
              <a:t>circuit switching: </a:t>
            </a:r>
            <a:r>
              <a:rPr lang="en-US" dirty="0"/>
              <a:t>Before two nodes communicate, they establish a dedicated communications channel through the network.</a:t>
            </a:r>
          </a:p>
          <a:p>
            <a:pPr algn="just"/>
            <a:r>
              <a:rPr lang="en-US" b="1" dirty="0"/>
              <a:t>message switching: </a:t>
            </a:r>
            <a:r>
              <a:rPr lang="en-US" dirty="0"/>
              <a:t>Each message is routed in its entirety from switch to switch; at each switch, the message is stored and the information is read before being transmitted to the next switch.</a:t>
            </a:r>
          </a:p>
          <a:p>
            <a:pPr algn="just"/>
            <a:r>
              <a:rPr lang="en-US" b="1" dirty="0"/>
              <a:t>packet switching: </a:t>
            </a:r>
            <a:r>
              <a:rPr lang="en-US" dirty="0"/>
              <a:t>Messages are broken down and information is grouped into packets; each packet is transmitted over a digital network via the most optimum route to ensure minimal lag in data network speed, then the message is reassembled at the destinations.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 Applications of Communication &amp; Computer Network</a:t>
            </a:r>
            <a:endParaRPr lang="en-US" dirty="0"/>
          </a:p>
          <a:p>
            <a:r>
              <a:rPr lang="en-US" dirty="0"/>
              <a:t>Resource sharing such as printers and storage devices.</a:t>
            </a:r>
          </a:p>
          <a:p>
            <a:r>
              <a:rPr lang="en-US" dirty="0"/>
              <a:t>Exchange of information by means of e-Mails and FTP.</a:t>
            </a:r>
          </a:p>
          <a:p>
            <a:r>
              <a:rPr lang="en-US" dirty="0"/>
              <a:t>Information sharing by using Web or Internet.</a:t>
            </a:r>
          </a:p>
          <a:p>
            <a:r>
              <a:rPr lang="en-US" dirty="0"/>
              <a:t>Interaction with other users using dynamic web pages.</a:t>
            </a:r>
          </a:p>
          <a:p>
            <a:r>
              <a:rPr lang="en-US" dirty="0"/>
              <a:t>IP phones.</a:t>
            </a:r>
          </a:p>
          <a:p>
            <a:r>
              <a:rPr lang="en-US" dirty="0"/>
              <a:t>Video conferences.</a:t>
            </a:r>
          </a:p>
          <a:p>
            <a:r>
              <a:rPr lang="en-US" dirty="0"/>
              <a:t>Parallel computing.</a:t>
            </a:r>
          </a:p>
          <a:p>
            <a:r>
              <a:rPr lang="en-US" dirty="0"/>
              <a:t>Instant message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1. Local Area Networks (LAN): </a:t>
            </a:r>
          </a:p>
          <a:p>
            <a:pPr algn="just"/>
            <a:r>
              <a:rPr lang="en-US" dirty="0"/>
              <a:t>Local area networks, generally called LANs, are privately-owned networks within a single building or campus of up to a few kilometers in size. </a:t>
            </a:r>
          </a:p>
          <a:p>
            <a:pPr algn="just"/>
            <a:r>
              <a:rPr lang="en-US" dirty="0"/>
              <a:t>They are widely used to connect personal computers and workstations in company offices and organizations to share resources (e.g., printers) and exchange information.</a:t>
            </a:r>
          </a:p>
          <a:p>
            <a:pPr algn="just"/>
            <a:r>
              <a:rPr lang="en-US" dirty="0"/>
              <a:t> LANs are distinguished from other kinds of networks by three </a:t>
            </a:r>
          </a:p>
          <a:p>
            <a:pPr algn="just">
              <a:buNone/>
            </a:pPr>
            <a:r>
              <a:rPr lang="en-US" dirty="0"/>
              <a:t>     characteristics: </a:t>
            </a:r>
          </a:p>
          <a:p>
            <a:pPr algn="just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(1) Their size, </a:t>
            </a:r>
          </a:p>
          <a:p>
            <a:pPr>
              <a:buNone/>
            </a:pPr>
            <a:r>
              <a:rPr lang="en-US" dirty="0"/>
              <a:t>(2) Their transmission technology </a:t>
            </a:r>
          </a:p>
          <a:p>
            <a:pPr>
              <a:buNone/>
            </a:pPr>
            <a:r>
              <a:rPr lang="en-US" dirty="0"/>
              <a:t>(3) Their topology.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14776-6C21-430A-8FFB-545CA8EFC8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1764</Words>
  <Application>Microsoft Office PowerPoint</Application>
  <PresentationFormat>On-screen Show (4:3)</PresentationFormat>
  <Paragraphs>179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Unit 3 # IT Components (Lecture 8)</vt:lpstr>
      <vt:lpstr>Telecommunication and Data Networks</vt:lpstr>
      <vt:lpstr>Components of Telecommunication</vt:lpstr>
      <vt:lpstr>PowerPoint Presentation</vt:lpstr>
      <vt:lpstr>PowerPoint Presentation</vt:lpstr>
      <vt:lpstr>Data Networks</vt:lpstr>
      <vt:lpstr>PowerPoint Presentation</vt:lpstr>
      <vt:lpstr>PowerPoint Presentation</vt:lpstr>
      <vt:lpstr>Network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# IT Components (LH 2)</dc:title>
  <dc:creator>D3LL</dc:creator>
  <cp:lastModifiedBy>Saroj Giri</cp:lastModifiedBy>
  <cp:revision>32</cp:revision>
  <dcterms:created xsi:type="dcterms:W3CDTF">2021-12-31T05:44:03Z</dcterms:created>
  <dcterms:modified xsi:type="dcterms:W3CDTF">2023-02-05T17:10:00Z</dcterms:modified>
</cp:coreProperties>
</file>