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sldIdLst>
    <p:sldId id="256" r:id="rId2"/>
    <p:sldId id="279" r:id="rId3"/>
    <p:sldId id="419" r:id="rId4"/>
    <p:sldId id="417" r:id="rId5"/>
    <p:sldId id="416" r:id="rId6"/>
    <p:sldId id="295" r:id="rId7"/>
    <p:sldId id="350" r:id="rId8"/>
    <p:sldId id="396" r:id="rId9"/>
    <p:sldId id="413" r:id="rId10"/>
    <p:sldId id="421" r:id="rId11"/>
    <p:sldId id="424" r:id="rId12"/>
    <p:sldId id="423" r:id="rId13"/>
    <p:sldId id="425" r:id="rId14"/>
    <p:sldId id="426" r:id="rId15"/>
    <p:sldId id="428" r:id="rId16"/>
    <p:sldId id="427" r:id="rId17"/>
    <p:sldId id="415" r:id="rId18"/>
    <p:sldId id="409" r:id="rId19"/>
    <p:sldId id="410" r:id="rId20"/>
    <p:sldId id="429" r:id="rId21"/>
    <p:sldId id="43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32FD"/>
    <a:srgbClr val="303AFF"/>
    <a:srgbClr val="FF6191"/>
    <a:srgbClr val="B934A0"/>
    <a:srgbClr val="FF63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4"/>
  </p:normalViewPr>
  <p:slideViewPr>
    <p:cSldViewPr snapToGrid="0" snapToObjects="1" showGuides="1">
      <p:cViewPr varScale="1">
        <p:scale>
          <a:sx n="82" d="100"/>
          <a:sy n="82" d="100"/>
        </p:scale>
        <p:origin x="691"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640876-E9E9-3C4A-81F9-C44BC1554380}" type="doc">
      <dgm:prSet loTypeId="urn:microsoft.com/office/officeart/2008/layout/HorizontalMultiLevelHierarchy" loCatId="" qsTypeId="urn:microsoft.com/office/officeart/2005/8/quickstyle/simple2" qsCatId="simple" csTypeId="urn:microsoft.com/office/officeart/2005/8/colors/accent1_2" csCatId="accent1" phldr="1"/>
      <dgm:spPr/>
      <dgm:t>
        <a:bodyPr/>
        <a:lstStyle/>
        <a:p>
          <a:endParaRPr lang="en-US"/>
        </a:p>
      </dgm:t>
    </dgm:pt>
    <dgm:pt modelId="{30F5B50F-4152-E341-9A25-F3C8978F3992}">
      <dgm:prSet phldrT="[Text]" phldr="0"/>
      <dgm:spPr/>
      <dgm:t>
        <a:bodyPr/>
        <a:lstStyle/>
        <a:p>
          <a:r>
            <a:rPr lang="en-US" dirty="0"/>
            <a:t>Letters</a:t>
          </a:r>
        </a:p>
      </dgm:t>
    </dgm:pt>
    <dgm:pt modelId="{41A41125-CD8D-C543-A109-563755A445B1}" type="parTrans" cxnId="{120E3787-84D2-AF4A-955E-91B247BBB4C4}">
      <dgm:prSet/>
      <dgm:spPr/>
      <dgm:t>
        <a:bodyPr/>
        <a:lstStyle/>
        <a:p>
          <a:endParaRPr lang="en-US"/>
        </a:p>
      </dgm:t>
    </dgm:pt>
    <dgm:pt modelId="{0B8A868D-1C01-904D-8305-CDC1A464D23B}" type="sibTrans" cxnId="{120E3787-84D2-AF4A-955E-91B247BBB4C4}">
      <dgm:prSet/>
      <dgm:spPr/>
      <dgm:t>
        <a:bodyPr/>
        <a:lstStyle/>
        <a:p>
          <a:endParaRPr lang="en-US"/>
        </a:p>
      </dgm:t>
    </dgm:pt>
    <dgm:pt modelId="{B141D7C6-0BA3-AC4E-A42B-E8B9BACDC1D9}">
      <dgm:prSet phldrT="[Text]" phldr="0" custT="1"/>
      <dgm:spPr>
        <a:solidFill>
          <a:schemeClr val="accent1">
            <a:lumMod val="20000"/>
            <a:lumOff val="80000"/>
          </a:schemeClr>
        </a:solidFill>
      </dgm:spPr>
      <dgm:t>
        <a:bodyPr/>
        <a:lstStyle/>
        <a:p>
          <a:r>
            <a:rPr lang="en-US" sz="2400" b="1" dirty="0">
              <a:solidFill>
                <a:schemeClr val="tx1"/>
              </a:solidFill>
              <a:latin typeface="Lucida Bright" panose="02040602050505020304" pitchFamily="18" charset="77"/>
            </a:rPr>
            <a:t>Formal</a:t>
          </a:r>
        </a:p>
      </dgm:t>
    </dgm:pt>
    <dgm:pt modelId="{4C91DFC2-5F49-D44A-AC21-6E2A9BD5C4E5}" type="parTrans" cxnId="{DD5942E0-BD89-4249-9047-B59D5F894CEB}">
      <dgm:prSet/>
      <dgm:spPr/>
      <dgm:t>
        <a:bodyPr/>
        <a:lstStyle/>
        <a:p>
          <a:endParaRPr lang="en-US"/>
        </a:p>
      </dgm:t>
    </dgm:pt>
    <dgm:pt modelId="{B694242F-7DAE-DB42-A755-995577085054}" type="sibTrans" cxnId="{DD5942E0-BD89-4249-9047-B59D5F894CEB}">
      <dgm:prSet/>
      <dgm:spPr/>
      <dgm:t>
        <a:bodyPr/>
        <a:lstStyle/>
        <a:p>
          <a:endParaRPr lang="en-US"/>
        </a:p>
      </dgm:t>
    </dgm:pt>
    <dgm:pt modelId="{4F0176F0-EF12-A74D-91A1-5023C2AAE4F8}">
      <dgm:prSet phldrT="[Text]" phldr="0" custT="1"/>
      <dgm:spPr>
        <a:solidFill>
          <a:schemeClr val="accent1">
            <a:lumMod val="20000"/>
            <a:lumOff val="80000"/>
          </a:schemeClr>
        </a:solidFill>
      </dgm:spPr>
      <dgm:t>
        <a:bodyPr/>
        <a:lstStyle/>
        <a:p>
          <a:r>
            <a:rPr lang="en-US" sz="2400" b="1" dirty="0">
              <a:solidFill>
                <a:schemeClr val="tx1"/>
              </a:solidFill>
              <a:latin typeface="Lucida Bright" panose="02040602050505020304" pitchFamily="18" charset="77"/>
            </a:rPr>
            <a:t>Informal </a:t>
          </a:r>
        </a:p>
      </dgm:t>
    </dgm:pt>
    <dgm:pt modelId="{FA9D56E6-F348-6945-A886-1D6172DC0DAA}" type="parTrans" cxnId="{E977F8E1-B3FE-FF47-A913-28B7C894B846}">
      <dgm:prSet/>
      <dgm:spPr/>
      <dgm:t>
        <a:bodyPr/>
        <a:lstStyle/>
        <a:p>
          <a:endParaRPr lang="en-US"/>
        </a:p>
      </dgm:t>
    </dgm:pt>
    <dgm:pt modelId="{98EA21DA-AA8B-A046-A1E4-19EA730D0F56}" type="sibTrans" cxnId="{E977F8E1-B3FE-FF47-A913-28B7C894B846}">
      <dgm:prSet/>
      <dgm:spPr/>
      <dgm:t>
        <a:bodyPr/>
        <a:lstStyle/>
        <a:p>
          <a:endParaRPr lang="en-US"/>
        </a:p>
      </dgm:t>
    </dgm:pt>
    <dgm:pt modelId="{BDDF0E88-815F-0D43-BC4B-3DD9DC7EE2E1}">
      <dgm:prSet phldrT="[Text]" phldr="0" custT="1"/>
      <dgm:spPr/>
      <dgm:t>
        <a:bodyPr/>
        <a:lstStyle/>
        <a:p>
          <a:r>
            <a:rPr lang="en-US" sz="2400" dirty="0">
              <a:latin typeface="Lucida Bright" panose="02040602050505020304" pitchFamily="18" charset="77"/>
            </a:rPr>
            <a:t>Social Letters</a:t>
          </a:r>
        </a:p>
      </dgm:t>
    </dgm:pt>
    <dgm:pt modelId="{F0CE7EF6-49E9-6A49-8C92-F669042C6884}" type="parTrans" cxnId="{ADDB1688-775B-704F-9DC3-FB22C411CFBA}">
      <dgm:prSet/>
      <dgm:spPr/>
      <dgm:t>
        <a:bodyPr/>
        <a:lstStyle/>
        <a:p>
          <a:endParaRPr lang="en-US"/>
        </a:p>
      </dgm:t>
    </dgm:pt>
    <dgm:pt modelId="{C05AB9BC-CD53-C642-80E9-FAE56E0C2426}" type="sibTrans" cxnId="{ADDB1688-775B-704F-9DC3-FB22C411CFBA}">
      <dgm:prSet/>
      <dgm:spPr/>
      <dgm:t>
        <a:bodyPr/>
        <a:lstStyle/>
        <a:p>
          <a:endParaRPr lang="en-US"/>
        </a:p>
      </dgm:t>
    </dgm:pt>
    <dgm:pt modelId="{8B208055-3A15-084E-8F1E-841E11DCDEDD}">
      <dgm:prSet phldrT="[Text]" phldr="0" custT="1"/>
      <dgm:spPr/>
      <dgm:t>
        <a:bodyPr/>
        <a:lstStyle/>
        <a:p>
          <a:r>
            <a:rPr lang="en-US" sz="2400" dirty="0">
              <a:latin typeface="Lucida Bright" panose="02040602050505020304" pitchFamily="18" charset="77"/>
            </a:rPr>
            <a:t>Business Letters</a:t>
          </a:r>
        </a:p>
      </dgm:t>
    </dgm:pt>
    <dgm:pt modelId="{C1601366-B312-4A43-B810-68E19DF6E6C6}" type="parTrans" cxnId="{D9FCE489-8106-E846-A186-302CFD0933CB}">
      <dgm:prSet/>
      <dgm:spPr/>
      <dgm:t>
        <a:bodyPr/>
        <a:lstStyle/>
        <a:p>
          <a:endParaRPr lang="en-US"/>
        </a:p>
      </dgm:t>
    </dgm:pt>
    <dgm:pt modelId="{E00391C7-9945-6649-AC58-D05829D6CAD4}" type="sibTrans" cxnId="{D9FCE489-8106-E846-A186-302CFD0933CB}">
      <dgm:prSet/>
      <dgm:spPr/>
      <dgm:t>
        <a:bodyPr/>
        <a:lstStyle/>
        <a:p>
          <a:endParaRPr lang="en-US"/>
        </a:p>
      </dgm:t>
    </dgm:pt>
    <dgm:pt modelId="{8E2DA83D-824C-CB4A-9A78-3FB6F056E71B}" type="pres">
      <dgm:prSet presAssocID="{4D640876-E9E9-3C4A-81F9-C44BC1554380}" presName="Name0" presStyleCnt="0">
        <dgm:presLayoutVars>
          <dgm:chPref val="1"/>
          <dgm:dir/>
          <dgm:animOne val="branch"/>
          <dgm:animLvl val="lvl"/>
          <dgm:resizeHandles val="exact"/>
        </dgm:presLayoutVars>
      </dgm:prSet>
      <dgm:spPr/>
    </dgm:pt>
    <dgm:pt modelId="{E53DDF6C-7443-F74A-BBF1-22902CEE7A73}" type="pres">
      <dgm:prSet presAssocID="{30F5B50F-4152-E341-9A25-F3C8978F3992}" presName="root1" presStyleCnt="0"/>
      <dgm:spPr/>
    </dgm:pt>
    <dgm:pt modelId="{90347AA6-B44F-2E44-8381-2E8732D86EDD}" type="pres">
      <dgm:prSet presAssocID="{30F5B50F-4152-E341-9A25-F3C8978F3992}" presName="LevelOneTextNode" presStyleLbl="node0" presStyleIdx="0" presStyleCnt="1" custFlipVert="0" custScaleX="58098" custScaleY="48946" custLinFactNeighborX="-43014" custLinFactNeighborY="98">
        <dgm:presLayoutVars>
          <dgm:chPref val="3"/>
        </dgm:presLayoutVars>
      </dgm:prSet>
      <dgm:spPr/>
    </dgm:pt>
    <dgm:pt modelId="{098A198D-1B83-9647-BB93-A646E3F197B3}" type="pres">
      <dgm:prSet presAssocID="{30F5B50F-4152-E341-9A25-F3C8978F3992}" presName="level2hierChild" presStyleCnt="0"/>
      <dgm:spPr/>
    </dgm:pt>
    <dgm:pt modelId="{F6306008-1F4E-1949-AAEF-2E589DC9F742}" type="pres">
      <dgm:prSet presAssocID="{4C91DFC2-5F49-D44A-AC21-6E2A9BD5C4E5}" presName="conn2-1" presStyleLbl="parChTrans1D2" presStyleIdx="0" presStyleCnt="2"/>
      <dgm:spPr/>
    </dgm:pt>
    <dgm:pt modelId="{203FC53E-80D8-B445-A030-EA310D4A94E9}" type="pres">
      <dgm:prSet presAssocID="{4C91DFC2-5F49-D44A-AC21-6E2A9BD5C4E5}" presName="connTx" presStyleLbl="parChTrans1D2" presStyleIdx="0" presStyleCnt="2"/>
      <dgm:spPr/>
    </dgm:pt>
    <dgm:pt modelId="{57ABEB94-B95A-F04F-9BB4-172A9242B000}" type="pres">
      <dgm:prSet presAssocID="{B141D7C6-0BA3-AC4E-A42B-E8B9BACDC1D9}" presName="root2" presStyleCnt="0"/>
      <dgm:spPr/>
    </dgm:pt>
    <dgm:pt modelId="{C47E747E-26EC-504D-9D1F-539F6BD74EC6}" type="pres">
      <dgm:prSet presAssocID="{B141D7C6-0BA3-AC4E-A42B-E8B9BACDC1D9}" presName="LevelTwoTextNode" presStyleLbl="node2" presStyleIdx="0" presStyleCnt="2" custScaleX="84232" custScaleY="82884" custLinFactY="-12537" custLinFactNeighborX="8149" custLinFactNeighborY="-100000">
        <dgm:presLayoutVars>
          <dgm:chPref val="3"/>
        </dgm:presLayoutVars>
      </dgm:prSet>
      <dgm:spPr/>
    </dgm:pt>
    <dgm:pt modelId="{421209FB-30CD-FB4E-AD4C-11984256687E}" type="pres">
      <dgm:prSet presAssocID="{B141D7C6-0BA3-AC4E-A42B-E8B9BACDC1D9}" presName="level3hierChild" presStyleCnt="0"/>
      <dgm:spPr/>
    </dgm:pt>
    <dgm:pt modelId="{01C14CA7-EE95-2047-A745-9434910E5E8A}" type="pres">
      <dgm:prSet presAssocID="{C1601366-B312-4A43-B810-68E19DF6E6C6}" presName="conn2-1" presStyleLbl="parChTrans1D3" presStyleIdx="0" presStyleCnt="2"/>
      <dgm:spPr/>
    </dgm:pt>
    <dgm:pt modelId="{D81093C9-F81F-B14B-9359-7FD64F59CB17}" type="pres">
      <dgm:prSet presAssocID="{C1601366-B312-4A43-B810-68E19DF6E6C6}" presName="connTx" presStyleLbl="parChTrans1D3" presStyleIdx="0" presStyleCnt="2"/>
      <dgm:spPr/>
    </dgm:pt>
    <dgm:pt modelId="{DDD85F2D-70C7-F144-9CE6-A159FB50DAC9}" type="pres">
      <dgm:prSet presAssocID="{8B208055-3A15-084E-8F1E-841E11DCDEDD}" presName="root2" presStyleCnt="0"/>
      <dgm:spPr/>
    </dgm:pt>
    <dgm:pt modelId="{93C16375-87A6-DE4C-BCE9-0F0735E5DD87}" type="pres">
      <dgm:prSet presAssocID="{8B208055-3A15-084E-8F1E-841E11DCDEDD}" presName="LevelTwoTextNode" presStyleLbl="node3" presStyleIdx="0" presStyleCnt="2" custScaleX="84232" custScaleY="82884" custLinFactY="-1062" custLinFactNeighborX="11163" custLinFactNeighborY="-100000">
        <dgm:presLayoutVars>
          <dgm:chPref val="3"/>
        </dgm:presLayoutVars>
      </dgm:prSet>
      <dgm:spPr/>
    </dgm:pt>
    <dgm:pt modelId="{1B05F44F-F399-FE45-9A0C-50508891DA8B}" type="pres">
      <dgm:prSet presAssocID="{8B208055-3A15-084E-8F1E-841E11DCDEDD}" presName="level3hierChild" presStyleCnt="0"/>
      <dgm:spPr/>
    </dgm:pt>
    <dgm:pt modelId="{89FFF5E6-50F5-414F-8F79-C4A5705A2CA0}" type="pres">
      <dgm:prSet presAssocID="{F0CE7EF6-49E9-6A49-8C92-F669042C6884}" presName="conn2-1" presStyleLbl="parChTrans1D3" presStyleIdx="1" presStyleCnt="2"/>
      <dgm:spPr/>
    </dgm:pt>
    <dgm:pt modelId="{675CA64D-1018-044E-B68F-993CF30DDCAA}" type="pres">
      <dgm:prSet presAssocID="{F0CE7EF6-49E9-6A49-8C92-F669042C6884}" presName="connTx" presStyleLbl="parChTrans1D3" presStyleIdx="1" presStyleCnt="2"/>
      <dgm:spPr/>
    </dgm:pt>
    <dgm:pt modelId="{65718F50-1305-9941-AB08-1B2B7C096589}" type="pres">
      <dgm:prSet presAssocID="{BDDF0E88-815F-0D43-BC4B-3DD9DC7EE2E1}" presName="root2" presStyleCnt="0"/>
      <dgm:spPr/>
    </dgm:pt>
    <dgm:pt modelId="{C0B3A4F7-0575-6942-A74D-D7AEF936A05C}" type="pres">
      <dgm:prSet presAssocID="{BDDF0E88-815F-0D43-BC4B-3DD9DC7EE2E1}" presName="LevelTwoTextNode" presStyleLbl="node3" presStyleIdx="1" presStyleCnt="2" custScaleX="84232" custScaleY="82884" custLinFactY="-17317" custLinFactNeighborX="11188" custLinFactNeighborY="-100000">
        <dgm:presLayoutVars>
          <dgm:chPref val="3"/>
        </dgm:presLayoutVars>
      </dgm:prSet>
      <dgm:spPr/>
    </dgm:pt>
    <dgm:pt modelId="{B52C1BB3-9D7E-8A4C-A2D8-EA51D39558F3}" type="pres">
      <dgm:prSet presAssocID="{BDDF0E88-815F-0D43-BC4B-3DD9DC7EE2E1}" presName="level3hierChild" presStyleCnt="0"/>
      <dgm:spPr/>
    </dgm:pt>
    <dgm:pt modelId="{2E1A2D57-36CC-884D-8B05-15482CDBDB13}" type="pres">
      <dgm:prSet presAssocID="{FA9D56E6-F348-6945-A886-1D6172DC0DAA}" presName="conn2-1" presStyleLbl="parChTrans1D2" presStyleIdx="1" presStyleCnt="2"/>
      <dgm:spPr/>
    </dgm:pt>
    <dgm:pt modelId="{A3732AA2-67EF-1741-97B7-C4FCC6F20096}" type="pres">
      <dgm:prSet presAssocID="{FA9D56E6-F348-6945-A886-1D6172DC0DAA}" presName="connTx" presStyleLbl="parChTrans1D2" presStyleIdx="1" presStyleCnt="2"/>
      <dgm:spPr/>
    </dgm:pt>
    <dgm:pt modelId="{F2ACC5E4-52B8-F145-A530-1FB3115A9873}" type="pres">
      <dgm:prSet presAssocID="{4F0176F0-EF12-A74D-91A1-5023C2AAE4F8}" presName="root2" presStyleCnt="0"/>
      <dgm:spPr/>
    </dgm:pt>
    <dgm:pt modelId="{7C7821C3-0C6E-8348-98A4-63C16AF8CF77}" type="pres">
      <dgm:prSet presAssocID="{4F0176F0-EF12-A74D-91A1-5023C2AAE4F8}" presName="LevelTwoTextNode" presStyleLbl="node2" presStyleIdx="1" presStyleCnt="2" custScaleX="84232" custScaleY="82884" custLinFactNeighborX="8483" custLinFactNeighborY="77035">
        <dgm:presLayoutVars>
          <dgm:chPref val="3"/>
        </dgm:presLayoutVars>
      </dgm:prSet>
      <dgm:spPr/>
    </dgm:pt>
    <dgm:pt modelId="{40A8587C-7878-A941-B390-44098A154096}" type="pres">
      <dgm:prSet presAssocID="{4F0176F0-EF12-A74D-91A1-5023C2AAE4F8}" presName="level3hierChild" presStyleCnt="0"/>
      <dgm:spPr/>
    </dgm:pt>
  </dgm:ptLst>
  <dgm:cxnLst>
    <dgm:cxn modelId="{0F9D710C-3C21-4A4D-B3DA-91C0E8B25361}" type="presOf" srcId="{4D640876-E9E9-3C4A-81F9-C44BC1554380}" destId="{8E2DA83D-824C-CB4A-9A78-3FB6F056E71B}" srcOrd="0" destOrd="0" presId="urn:microsoft.com/office/officeart/2008/layout/HorizontalMultiLevelHierarchy"/>
    <dgm:cxn modelId="{97DC6A10-F9F4-6F40-A16C-2C71168253A3}" type="presOf" srcId="{8B208055-3A15-084E-8F1E-841E11DCDEDD}" destId="{93C16375-87A6-DE4C-BCE9-0F0735E5DD87}" srcOrd="0" destOrd="0" presId="urn:microsoft.com/office/officeart/2008/layout/HorizontalMultiLevelHierarchy"/>
    <dgm:cxn modelId="{EF8D791D-EC87-9541-965A-D8529098C323}" type="presOf" srcId="{FA9D56E6-F348-6945-A886-1D6172DC0DAA}" destId="{2E1A2D57-36CC-884D-8B05-15482CDBDB13}" srcOrd="0" destOrd="0" presId="urn:microsoft.com/office/officeart/2008/layout/HorizontalMultiLevelHierarchy"/>
    <dgm:cxn modelId="{AEF33129-CD16-D141-8956-73D13734F48D}" type="presOf" srcId="{FA9D56E6-F348-6945-A886-1D6172DC0DAA}" destId="{A3732AA2-67EF-1741-97B7-C4FCC6F20096}" srcOrd="1" destOrd="0" presId="urn:microsoft.com/office/officeart/2008/layout/HorizontalMultiLevelHierarchy"/>
    <dgm:cxn modelId="{5E4DAE30-FEFA-8040-863D-4E4D3F284445}" type="presOf" srcId="{F0CE7EF6-49E9-6A49-8C92-F669042C6884}" destId="{675CA64D-1018-044E-B68F-993CF30DDCAA}" srcOrd="1" destOrd="0" presId="urn:microsoft.com/office/officeart/2008/layout/HorizontalMultiLevelHierarchy"/>
    <dgm:cxn modelId="{F4A0B165-8274-E946-8F43-17783854CD20}" type="presOf" srcId="{4C91DFC2-5F49-D44A-AC21-6E2A9BD5C4E5}" destId="{203FC53E-80D8-B445-A030-EA310D4A94E9}" srcOrd="1" destOrd="0" presId="urn:microsoft.com/office/officeart/2008/layout/HorizontalMultiLevelHierarchy"/>
    <dgm:cxn modelId="{1CDB316A-1ED1-7E47-AB8A-1A7460BC6B3A}" type="presOf" srcId="{C1601366-B312-4A43-B810-68E19DF6E6C6}" destId="{01C14CA7-EE95-2047-A745-9434910E5E8A}" srcOrd="0" destOrd="0" presId="urn:microsoft.com/office/officeart/2008/layout/HorizontalMultiLevelHierarchy"/>
    <dgm:cxn modelId="{1B62E251-1C15-B042-B18C-D6C70CAB364D}" type="presOf" srcId="{4F0176F0-EF12-A74D-91A1-5023C2AAE4F8}" destId="{7C7821C3-0C6E-8348-98A4-63C16AF8CF77}" srcOrd="0" destOrd="0" presId="urn:microsoft.com/office/officeart/2008/layout/HorizontalMultiLevelHierarchy"/>
    <dgm:cxn modelId="{120E3787-84D2-AF4A-955E-91B247BBB4C4}" srcId="{4D640876-E9E9-3C4A-81F9-C44BC1554380}" destId="{30F5B50F-4152-E341-9A25-F3C8978F3992}" srcOrd="0" destOrd="0" parTransId="{41A41125-CD8D-C543-A109-563755A445B1}" sibTransId="{0B8A868D-1C01-904D-8305-CDC1A464D23B}"/>
    <dgm:cxn modelId="{ADDB1688-775B-704F-9DC3-FB22C411CFBA}" srcId="{B141D7C6-0BA3-AC4E-A42B-E8B9BACDC1D9}" destId="{BDDF0E88-815F-0D43-BC4B-3DD9DC7EE2E1}" srcOrd="1" destOrd="0" parTransId="{F0CE7EF6-49E9-6A49-8C92-F669042C6884}" sibTransId="{C05AB9BC-CD53-C642-80E9-FAE56E0C2426}"/>
    <dgm:cxn modelId="{D9FCE489-8106-E846-A186-302CFD0933CB}" srcId="{B141D7C6-0BA3-AC4E-A42B-E8B9BACDC1D9}" destId="{8B208055-3A15-084E-8F1E-841E11DCDEDD}" srcOrd="0" destOrd="0" parTransId="{C1601366-B312-4A43-B810-68E19DF6E6C6}" sibTransId="{E00391C7-9945-6649-AC58-D05829D6CAD4}"/>
    <dgm:cxn modelId="{0018CB90-667B-E942-8F4C-71C5E6F3AA76}" type="presOf" srcId="{30F5B50F-4152-E341-9A25-F3C8978F3992}" destId="{90347AA6-B44F-2E44-8381-2E8732D86EDD}" srcOrd="0" destOrd="0" presId="urn:microsoft.com/office/officeart/2008/layout/HorizontalMultiLevelHierarchy"/>
    <dgm:cxn modelId="{696295A4-AC23-6843-BADA-A0BF09315748}" type="presOf" srcId="{4C91DFC2-5F49-D44A-AC21-6E2A9BD5C4E5}" destId="{F6306008-1F4E-1949-AAEF-2E589DC9F742}" srcOrd="0" destOrd="0" presId="urn:microsoft.com/office/officeart/2008/layout/HorizontalMultiLevelHierarchy"/>
    <dgm:cxn modelId="{FECFEAAE-F7A9-824E-A8E9-008E1CF92D99}" type="presOf" srcId="{B141D7C6-0BA3-AC4E-A42B-E8B9BACDC1D9}" destId="{C47E747E-26EC-504D-9D1F-539F6BD74EC6}" srcOrd="0" destOrd="0" presId="urn:microsoft.com/office/officeart/2008/layout/HorizontalMultiLevelHierarchy"/>
    <dgm:cxn modelId="{879B77C2-E888-3B4F-A308-FF207FE4BE80}" type="presOf" srcId="{F0CE7EF6-49E9-6A49-8C92-F669042C6884}" destId="{89FFF5E6-50F5-414F-8F79-C4A5705A2CA0}" srcOrd="0" destOrd="0" presId="urn:microsoft.com/office/officeart/2008/layout/HorizontalMultiLevelHierarchy"/>
    <dgm:cxn modelId="{63D6A1C3-587D-3B4A-AB9F-7D89353C2BAD}" type="presOf" srcId="{BDDF0E88-815F-0D43-BC4B-3DD9DC7EE2E1}" destId="{C0B3A4F7-0575-6942-A74D-D7AEF936A05C}" srcOrd="0" destOrd="0" presId="urn:microsoft.com/office/officeart/2008/layout/HorizontalMultiLevelHierarchy"/>
    <dgm:cxn modelId="{DD5942E0-BD89-4249-9047-B59D5F894CEB}" srcId="{30F5B50F-4152-E341-9A25-F3C8978F3992}" destId="{B141D7C6-0BA3-AC4E-A42B-E8B9BACDC1D9}" srcOrd="0" destOrd="0" parTransId="{4C91DFC2-5F49-D44A-AC21-6E2A9BD5C4E5}" sibTransId="{B694242F-7DAE-DB42-A755-995577085054}"/>
    <dgm:cxn modelId="{E977F8E1-B3FE-FF47-A913-28B7C894B846}" srcId="{30F5B50F-4152-E341-9A25-F3C8978F3992}" destId="{4F0176F0-EF12-A74D-91A1-5023C2AAE4F8}" srcOrd="1" destOrd="0" parTransId="{FA9D56E6-F348-6945-A886-1D6172DC0DAA}" sibTransId="{98EA21DA-AA8B-A046-A1E4-19EA730D0F56}"/>
    <dgm:cxn modelId="{797792EB-24A3-C34D-A5F0-A80D42D6BF5D}" type="presOf" srcId="{C1601366-B312-4A43-B810-68E19DF6E6C6}" destId="{D81093C9-F81F-B14B-9359-7FD64F59CB17}" srcOrd="1" destOrd="0" presId="urn:microsoft.com/office/officeart/2008/layout/HorizontalMultiLevelHierarchy"/>
    <dgm:cxn modelId="{5DB983CC-3C42-174B-953E-6B0A88BCD06E}" type="presParOf" srcId="{8E2DA83D-824C-CB4A-9A78-3FB6F056E71B}" destId="{E53DDF6C-7443-F74A-BBF1-22902CEE7A73}" srcOrd="0" destOrd="0" presId="urn:microsoft.com/office/officeart/2008/layout/HorizontalMultiLevelHierarchy"/>
    <dgm:cxn modelId="{10168D74-D125-F048-9BF0-BCE13E275BE7}" type="presParOf" srcId="{E53DDF6C-7443-F74A-BBF1-22902CEE7A73}" destId="{90347AA6-B44F-2E44-8381-2E8732D86EDD}" srcOrd="0" destOrd="0" presId="urn:microsoft.com/office/officeart/2008/layout/HorizontalMultiLevelHierarchy"/>
    <dgm:cxn modelId="{58E097D8-F260-6B48-948B-F4064CFE72EF}" type="presParOf" srcId="{E53DDF6C-7443-F74A-BBF1-22902CEE7A73}" destId="{098A198D-1B83-9647-BB93-A646E3F197B3}" srcOrd="1" destOrd="0" presId="urn:microsoft.com/office/officeart/2008/layout/HorizontalMultiLevelHierarchy"/>
    <dgm:cxn modelId="{5D27A8CA-68CF-1F48-98FD-80B41B5C5492}" type="presParOf" srcId="{098A198D-1B83-9647-BB93-A646E3F197B3}" destId="{F6306008-1F4E-1949-AAEF-2E589DC9F742}" srcOrd="0" destOrd="0" presId="urn:microsoft.com/office/officeart/2008/layout/HorizontalMultiLevelHierarchy"/>
    <dgm:cxn modelId="{EB017E7D-6343-A24D-B7D1-6C80A9BB90AB}" type="presParOf" srcId="{F6306008-1F4E-1949-AAEF-2E589DC9F742}" destId="{203FC53E-80D8-B445-A030-EA310D4A94E9}" srcOrd="0" destOrd="0" presId="urn:microsoft.com/office/officeart/2008/layout/HorizontalMultiLevelHierarchy"/>
    <dgm:cxn modelId="{1CD85FFA-2E35-8F45-AAC3-7A38A379A33A}" type="presParOf" srcId="{098A198D-1B83-9647-BB93-A646E3F197B3}" destId="{57ABEB94-B95A-F04F-9BB4-172A9242B000}" srcOrd="1" destOrd="0" presId="urn:microsoft.com/office/officeart/2008/layout/HorizontalMultiLevelHierarchy"/>
    <dgm:cxn modelId="{34449356-DFC5-144E-9DB4-F65722034634}" type="presParOf" srcId="{57ABEB94-B95A-F04F-9BB4-172A9242B000}" destId="{C47E747E-26EC-504D-9D1F-539F6BD74EC6}" srcOrd="0" destOrd="0" presId="urn:microsoft.com/office/officeart/2008/layout/HorizontalMultiLevelHierarchy"/>
    <dgm:cxn modelId="{2E23E1B2-A5EB-674E-B83B-B63A8641DAE8}" type="presParOf" srcId="{57ABEB94-B95A-F04F-9BB4-172A9242B000}" destId="{421209FB-30CD-FB4E-AD4C-11984256687E}" srcOrd="1" destOrd="0" presId="urn:microsoft.com/office/officeart/2008/layout/HorizontalMultiLevelHierarchy"/>
    <dgm:cxn modelId="{A03565BC-08C3-6D46-9EFE-718365C7CBDB}" type="presParOf" srcId="{421209FB-30CD-FB4E-AD4C-11984256687E}" destId="{01C14CA7-EE95-2047-A745-9434910E5E8A}" srcOrd="0" destOrd="0" presId="urn:microsoft.com/office/officeart/2008/layout/HorizontalMultiLevelHierarchy"/>
    <dgm:cxn modelId="{A0D660D8-DD8D-5048-88C3-11EE6F751ADC}" type="presParOf" srcId="{01C14CA7-EE95-2047-A745-9434910E5E8A}" destId="{D81093C9-F81F-B14B-9359-7FD64F59CB17}" srcOrd="0" destOrd="0" presId="urn:microsoft.com/office/officeart/2008/layout/HorizontalMultiLevelHierarchy"/>
    <dgm:cxn modelId="{7C4472C2-F9B5-8E44-B855-19ECEBA1A3D5}" type="presParOf" srcId="{421209FB-30CD-FB4E-AD4C-11984256687E}" destId="{DDD85F2D-70C7-F144-9CE6-A159FB50DAC9}" srcOrd="1" destOrd="0" presId="urn:microsoft.com/office/officeart/2008/layout/HorizontalMultiLevelHierarchy"/>
    <dgm:cxn modelId="{AC6CC07F-E29F-9348-893F-B03BCE395268}" type="presParOf" srcId="{DDD85F2D-70C7-F144-9CE6-A159FB50DAC9}" destId="{93C16375-87A6-DE4C-BCE9-0F0735E5DD87}" srcOrd="0" destOrd="0" presId="urn:microsoft.com/office/officeart/2008/layout/HorizontalMultiLevelHierarchy"/>
    <dgm:cxn modelId="{9DBC8AC5-0BEA-C642-9D6A-FFF3F1D89277}" type="presParOf" srcId="{DDD85F2D-70C7-F144-9CE6-A159FB50DAC9}" destId="{1B05F44F-F399-FE45-9A0C-50508891DA8B}" srcOrd="1" destOrd="0" presId="urn:microsoft.com/office/officeart/2008/layout/HorizontalMultiLevelHierarchy"/>
    <dgm:cxn modelId="{346C9EE5-C9F0-D64E-9E8F-DF798C88CE2A}" type="presParOf" srcId="{421209FB-30CD-FB4E-AD4C-11984256687E}" destId="{89FFF5E6-50F5-414F-8F79-C4A5705A2CA0}" srcOrd="2" destOrd="0" presId="urn:microsoft.com/office/officeart/2008/layout/HorizontalMultiLevelHierarchy"/>
    <dgm:cxn modelId="{408A883C-53AA-4741-9923-1E3FFA767B55}" type="presParOf" srcId="{89FFF5E6-50F5-414F-8F79-C4A5705A2CA0}" destId="{675CA64D-1018-044E-B68F-993CF30DDCAA}" srcOrd="0" destOrd="0" presId="urn:microsoft.com/office/officeart/2008/layout/HorizontalMultiLevelHierarchy"/>
    <dgm:cxn modelId="{CB715755-CA71-3242-BADA-80AED037AFA8}" type="presParOf" srcId="{421209FB-30CD-FB4E-AD4C-11984256687E}" destId="{65718F50-1305-9941-AB08-1B2B7C096589}" srcOrd="3" destOrd="0" presId="urn:microsoft.com/office/officeart/2008/layout/HorizontalMultiLevelHierarchy"/>
    <dgm:cxn modelId="{6E1D3E34-E1B0-F44C-B9F3-40E5FEEC4F1F}" type="presParOf" srcId="{65718F50-1305-9941-AB08-1B2B7C096589}" destId="{C0B3A4F7-0575-6942-A74D-D7AEF936A05C}" srcOrd="0" destOrd="0" presId="urn:microsoft.com/office/officeart/2008/layout/HorizontalMultiLevelHierarchy"/>
    <dgm:cxn modelId="{54D694E9-1669-BA43-BC5C-900C2B6AA8D7}" type="presParOf" srcId="{65718F50-1305-9941-AB08-1B2B7C096589}" destId="{B52C1BB3-9D7E-8A4C-A2D8-EA51D39558F3}" srcOrd="1" destOrd="0" presId="urn:microsoft.com/office/officeart/2008/layout/HorizontalMultiLevelHierarchy"/>
    <dgm:cxn modelId="{B32AB3FF-BE15-7149-A086-F359D22DFE47}" type="presParOf" srcId="{098A198D-1B83-9647-BB93-A646E3F197B3}" destId="{2E1A2D57-36CC-884D-8B05-15482CDBDB13}" srcOrd="2" destOrd="0" presId="urn:microsoft.com/office/officeart/2008/layout/HorizontalMultiLevelHierarchy"/>
    <dgm:cxn modelId="{8CAF83E5-FACC-2D41-B113-57DB5F86B87D}" type="presParOf" srcId="{2E1A2D57-36CC-884D-8B05-15482CDBDB13}" destId="{A3732AA2-67EF-1741-97B7-C4FCC6F20096}" srcOrd="0" destOrd="0" presId="urn:microsoft.com/office/officeart/2008/layout/HorizontalMultiLevelHierarchy"/>
    <dgm:cxn modelId="{E7E3F362-6F7E-2A49-90B2-1EC5B78DFE21}" type="presParOf" srcId="{098A198D-1B83-9647-BB93-A646E3F197B3}" destId="{F2ACC5E4-52B8-F145-A530-1FB3115A9873}" srcOrd="3" destOrd="0" presId="urn:microsoft.com/office/officeart/2008/layout/HorizontalMultiLevelHierarchy"/>
    <dgm:cxn modelId="{B8CCC961-7735-CB47-8771-8C53283FBAB3}" type="presParOf" srcId="{F2ACC5E4-52B8-F145-A530-1FB3115A9873}" destId="{7C7821C3-0C6E-8348-98A4-63C16AF8CF77}" srcOrd="0" destOrd="0" presId="urn:microsoft.com/office/officeart/2008/layout/HorizontalMultiLevelHierarchy"/>
    <dgm:cxn modelId="{BCA456AD-7A5F-A843-8691-6B7076C8C8BF}" type="presParOf" srcId="{F2ACC5E4-52B8-F145-A530-1FB3115A9873}" destId="{40A8587C-7878-A941-B390-44098A15409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640876-E9E9-3C4A-81F9-C44BC1554380}" type="doc">
      <dgm:prSet loTypeId="urn:microsoft.com/office/officeart/2008/layout/HorizontalMultiLevelHierarchy" loCatId="" qsTypeId="urn:microsoft.com/office/officeart/2005/8/quickstyle/simple1" qsCatId="simple" csTypeId="urn:microsoft.com/office/officeart/2005/8/colors/accent1_2" csCatId="accent1" phldr="1"/>
      <dgm:spPr/>
      <dgm:t>
        <a:bodyPr/>
        <a:lstStyle/>
        <a:p>
          <a:endParaRPr lang="en-US"/>
        </a:p>
      </dgm:t>
    </dgm:pt>
    <dgm:pt modelId="{30F5B50F-4152-E341-9A25-F3C8978F3992}">
      <dgm:prSet phldrT="[Text]" phldr="0"/>
      <dgm:spPr/>
      <dgm:t>
        <a:bodyPr/>
        <a:lstStyle/>
        <a:p>
          <a:r>
            <a:rPr lang="en-US" dirty="0"/>
            <a:t>Formal Letters</a:t>
          </a:r>
        </a:p>
      </dgm:t>
    </dgm:pt>
    <dgm:pt modelId="{41A41125-CD8D-C543-A109-563755A445B1}" type="parTrans" cxnId="{120E3787-84D2-AF4A-955E-91B247BBB4C4}">
      <dgm:prSet/>
      <dgm:spPr/>
      <dgm:t>
        <a:bodyPr/>
        <a:lstStyle/>
        <a:p>
          <a:endParaRPr lang="en-US"/>
        </a:p>
      </dgm:t>
    </dgm:pt>
    <dgm:pt modelId="{0B8A868D-1C01-904D-8305-CDC1A464D23B}" type="sibTrans" cxnId="{120E3787-84D2-AF4A-955E-91B247BBB4C4}">
      <dgm:prSet/>
      <dgm:spPr/>
      <dgm:t>
        <a:bodyPr/>
        <a:lstStyle/>
        <a:p>
          <a:endParaRPr lang="en-US"/>
        </a:p>
      </dgm:t>
    </dgm:pt>
    <dgm:pt modelId="{BDDF0E88-815F-0D43-BC4B-3DD9DC7EE2E1}">
      <dgm:prSet phldrT="[Text]" phldr="0" custT="1"/>
      <dgm:spPr/>
      <dgm:t>
        <a:bodyPr/>
        <a:lstStyle/>
        <a:p>
          <a:r>
            <a:rPr lang="en-US" sz="2400" dirty="0">
              <a:latin typeface="Lucida Bright" panose="02040602050505020304" pitchFamily="18" charset="77"/>
            </a:rPr>
            <a:t>Social Letters</a:t>
          </a:r>
        </a:p>
      </dgm:t>
    </dgm:pt>
    <dgm:pt modelId="{F0CE7EF6-49E9-6A49-8C92-F669042C6884}" type="parTrans" cxnId="{ADDB1688-775B-704F-9DC3-FB22C411CFBA}">
      <dgm:prSet/>
      <dgm:spPr/>
      <dgm:t>
        <a:bodyPr/>
        <a:lstStyle/>
        <a:p>
          <a:endParaRPr lang="en-US"/>
        </a:p>
      </dgm:t>
    </dgm:pt>
    <dgm:pt modelId="{C05AB9BC-CD53-C642-80E9-FAE56E0C2426}" type="sibTrans" cxnId="{ADDB1688-775B-704F-9DC3-FB22C411CFBA}">
      <dgm:prSet/>
      <dgm:spPr/>
      <dgm:t>
        <a:bodyPr/>
        <a:lstStyle/>
        <a:p>
          <a:endParaRPr lang="en-US"/>
        </a:p>
      </dgm:t>
    </dgm:pt>
    <dgm:pt modelId="{7ADE5C56-9CE4-7347-BF3B-67145DF00D64}">
      <dgm:prSet phldrT="[Text]" phldr="0"/>
      <dgm:spPr/>
      <dgm:t>
        <a:bodyPr/>
        <a:lstStyle/>
        <a:p>
          <a:r>
            <a:rPr lang="en-US" dirty="0">
              <a:latin typeface="Lucida Bright" panose="02040602050505020304" pitchFamily="18" charset="77"/>
            </a:rPr>
            <a:t>Complaint Letters</a:t>
          </a:r>
        </a:p>
      </dgm:t>
    </dgm:pt>
    <dgm:pt modelId="{48CEC2B8-61B8-104E-877F-4308550809EC}" type="parTrans" cxnId="{374716A8-A07B-FE43-8F32-7CD9496B3AB0}">
      <dgm:prSet/>
      <dgm:spPr/>
      <dgm:t>
        <a:bodyPr/>
        <a:lstStyle/>
        <a:p>
          <a:endParaRPr lang="en-US"/>
        </a:p>
      </dgm:t>
    </dgm:pt>
    <dgm:pt modelId="{6A12DA3C-1007-7540-990F-91EDF18FC776}" type="sibTrans" cxnId="{374716A8-A07B-FE43-8F32-7CD9496B3AB0}">
      <dgm:prSet/>
      <dgm:spPr/>
      <dgm:t>
        <a:bodyPr/>
        <a:lstStyle/>
        <a:p>
          <a:endParaRPr lang="en-US"/>
        </a:p>
      </dgm:t>
    </dgm:pt>
    <dgm:pt modelId="{1860E426-8A6A-904B-88E0-4653E4305123}">
      <dgm:prSet phldrT="[Text]" phldr="0"/>
      <dgm:spPr/>
      <dgm:t>
        <a:bodyPr/>
        <a:lstStyle/>
        <a:p>
          <a:r>
            <a:rPr lang="en-US" dirty="0">
              <a:latin typeface="Lucida Bright" panose="02040602050505020304" pitchFamily="18" charset="77"/>
            </a:rPr>
            <a:t>Inquiry Letters</a:t>
          </a:r>
        </a:p>
      </dgm:t>
    </dgm:pt>
    <dgm:pt modelId="{B7034363-2D68-DC4F-AC7A-D2531CCA5EC7}" type="parTrans" cxnId="{61EE231B-52EE-6248-8090-01278FEE3F5E}">
      <dgm:prSet/>
      <dgm:spPr/>
      <dgm:t>
        <a:bodyPr/>
        <a:lstStyle/>
        <a:p>
          <a:endParaRPr lang="en-US"/>
        </a:p>
      </dgm:t>
    </dgm:pt>
    <dgm:pt modelId="{E4F702C4-FB6F-9946-843C-D2B5655458DC}" type="sibTrans" cxnId="{61EE231B-52EE-6248-8090-01278FEE3F5E}">
      <dgm:prSet/>
      <dgm:spPr/>
      <dgm:t>
        <a:bodyPr/>
        <a:lstStyle/>
        <a:p>
          <a:endParaRPr lang="en-US"/>
        </a:p>
      </dgm:t>
    </dgm:pt>
    <dgm:pt modelId="{176691F3-10F5-DE4C-9E4E-48D97C911B12}">
      <dgm:prSet phldrT="[Text]" phldr="0"/>
      <dgm:spPr/>
      <dgm:t>
        <a:bodyPr/>
        <a:lstStyle/>
        <a:p>
          <a:r>
            <a:rPr lang="en-US" dirty="0">
              <a:latin typeface="Lucida Bright" panose="02040602050505020304" pitchFamily="18" charset="77"/>
            </a:rPr>
            <a:t>Order Letters</a:t>
          </a:r>
        </a:p>
      </dgm:t>
    </dgm:pt>
    <dgm:pt modelId="{656A4D57-B8EA-5347-A2A7-855255D6F978}" type="parTrans" cxnId="{8DD45841-0C27-8E44-B25D-D5DD2EC73942}">
      <dgm:prSet/>
      <dgm:spPr/>
      <dgm:t>
        <a:bodyPr/>
        <a:lstStyle/>
        <a:p>
          <a:endParaRPr lang="en-US"/>
        </a:p>
      </dgm:t>
    </dgm:pt>
    <dgm:pt modelId="{36123A27-184C-6D47-B805-DF3D17BCD576}" type="sibTrans" cxnId="{8DD45841-0C27-8E44-B25D-D5DD2EC73942}">
      <dgm:prSet/>
      <dgm:spPr/>
      <dgm:t>
        <a:bodyPr/>
        <a:lstStyle/>
        <a:p>
          <a:endParaRPr lang="en-US"/>
        </a:p>
      </dgm:t>
    </dgm:pt>
    <dgm:pt modelId="{9D890645-BA52-BF41-BAFD-F1EC16D0C6C2}">
      <dgm:prSet phldrT="[Text]" phldr="0" custT="1"/>
      <dgm:spPr/>
      <dgm:t>
        <a:bodyPr/>
        <a:lstStyle/>
        <a:p>
          <a:r>
            <a:rPr lang="en-US" sz="2000" dirty="0">
              <a:latin typeface="Lucida Bright" panose="02040602050505020304" pitchFamily="18" charset="77"/>
            </a:rPr>
            <a:t>Acknowledgement Letters</a:t>
          </a:r>
        </a:p>
      </dgm:t>
    </dgm:pt>
    <dgm:pt modelId="{839A8739-D293-FB4D-90FD-35EEA97F9757}" type="parTrans" cxnId="{56A9A15B-FD33-F048-BEB5-030A23944844}">
      <dgm:prSet/>
      <dgm:spPr/>
      <dgm:t>
        <a:bodyPr/>
        <a:lstStyle/>
        <a:p>
          <a:endParaRPr lang="en-US"/>
        </a:p>
      </dgm:t>
    </dgm:pt>
    <dgm:pt modelId="{651D1F5C-136D-074A-8B68-EE9EFF9FCDA6}" type="sibTrans" cxnId="{56A9A15B-FD33-F048-BEB5-030A23944844}">
      <dgm:prSet/>
      <dgm:spPr/>
      <dgm:t>
        <a:bodyPr/>
        <a:lstStyle/>
        <a:p>
          <a:endParaRPr lang="en-US"/>
        </a:p>
      </dgm:t>
    </dgm:pt>
    <dgm:pt modelId="{301FC105-C808-1440-881C-EA059E0E23E4}">
      <dgm:prSet phldrT="[Text]" phldr="0" custT="1"/>
      <dgm:spPr/>
      <dgm:t>
        <a:bodyPr/>
        <a:lstStyle/>
        <a:p>
          <a:r>
            <a:rPr lang="en-US" sz="2000" dirty="0">
              <a:latin typeface="Lucida Bright" panose="02040602050505020304" pitchFamily="18" charset="77"/>
            </a:rPr>
            <a:t>Application Letters</a:t>
          </a:r>
        </a:p>
      </dgm:t>
    </dgm:pt>
    <dgm:pt modelId="{5327814C-BCF4-A146-A667-341BE03E90D5}" type="parTrans" cxnId="{29DF0801-C23A-0044-8228-746A0F791BF4}">
      <dgm:prSet/>
      <dgm:spPr/>
      <dgm:t>
        <a:bodyPr/>
        <a:lstStyle/>
        <a:p>
          <a:endParaRPr lang="en-US"/>
        </a:p>
      </dgm:t>
    </dgm:pt>
    <dgm:pt modelId="{396465F1-0714-CD46-A031-67A53CC881FF}" type="sibTrans" cxnId="{29DF0801-C23A-0044-8228-746A0F791BF4}">
      <dgm:prSet/>
      <dgm:spPr/>
      <dgm:t>
        <a:bodyPr/>
        <a:lstStyle/>
        <a:p>
          <a:endParaRPr lang="en-US"/>
        </a:p>
      </dgm:t>
    </dgm:pt>
    <dgm:pt modelId="{8B208055-3A15-084E-8F1E-841E11DCDEDD}">
      <dgm:prSet phldrT="[Text]" phldr="0" custT="1"/>
      <dgm:spPr/>
      <dgm:t>
        <a:bodyPr/>
        <a:lstStyle/>
        <a:p>
          <a:r>
            <a:rPr lang="en-US" sz="2400" dirty="0">
              <a:latin typeface="Lucida Bright" panose="02040602050505020304" pitchFamily="18" charset="77"/>
            </a:rPr>
            <a:t>Business Letters</a:t>
          </a:r>
        </a:p>
      </dgm:t>
    </dgm:pt>
    <dgm:pt modelId="{C1601366-B312-4A43-B810-68E19DF6E6C6}" type="parTrans" cxnId="{D9FCE489-8106-E846-A186-302CFD0933CB}">
      <dgm:prSet/>
      <dgm:spPr/>
      <dgm:t>
        <a:bodyPr/>
        <a:lstStyle/>
        <a:p>
          <a:endParaRPr lang="en-US"/>
        </a:p>
      </dgm:t>
    </dgm:pt>
    <dgm:pt modelId="{E00391C7-9945-6649-AC58-D05829D6CAD4}" type="sibTrans" cxnId="{D9FCE489-8106-E846-A186-302CFD0933CB}">
      <dgm:prSet/>
      <dgm:spPr/>
      <dgm:t>
        <a:bodyPr/>
        <a:lstStyle/>
        <a:p>
          <a:endParaRPr lang="en-US"/>
        </a:p>
      </dgm:t>
    </dgm:pt>
    <dgm:pt modelId="{AB20C5FA-1987-D74E-9A82-A558581D3A02}">
      <dgm:prSet phldrT="[Text]" phldr="0"/>
      <dgm:spPr/>
      <dgm:t>
        <a:bodyPr/>
        <a:lstStyle/>
        <a:p>
          <a:r>
            <a:rPr lang="en-US" dirty="0">
              <a:latin typeface="Lucida Bright" panose="02040602050505020304" pitchFamily="18" charset="77"/>
            </a:rPr>
            <a:t>Congratulation Letter</a:t>
          </a:r>
        </a:p>
      </dgm:t>
    </dgm:pt>
    <dgm:pt modelId="{5437A03F-1B4D-1A4F-998F-99CFE968B8DC}" type="parTrans" cxnId="{1F8CE6B9-6D34-1340-8165-1340930DF501}">
      <dgm:prSet/>
      <dgm:spPr/>
      <dgm:t>
        <a:bodyPr/>
        <a:lstStyle/>
        <a:p>
          <a:endParaRPr lang="en-US"/>
        </a:p>
      </dgm:t>
    </dgm:pt>
    <dgm:pt modelId="{D74DACAF-7D98-F140-AF84-9D797B5C1DFE}" type="sibTrans" cxnId="{1F8CE6B9-6D34-1340-8165-1340930DF501}">
      <dgm:prSet/>
      <dgm:spPr/>
      <dgm:t>
        <a:bodyPr/>
        <a:lstStyle/>
        <a:p>
          <a:endParaRPr lang="en-US"/>
        </a:p>
      </dgm:t>
    </dgm:pt>
    <dgm:pt modelId="{C83C36D3-3B39-794E-BEEF-BC3F1C1A7DD7}">
      <dgm:prSet phldrT="[Text]" phldr="0" custT="1"/>
      <dgm:spPr/>
      <dgm:t>
        <a:bodyPr/>
        <a:lstStyle/>
        <a:p>
          <a:r>
            <a:rPr lang="en-US" sz="2000" dirty="0">
              <a:latin typeface="Lucida Bright" panose="02040602050505020304" pitchFamily="18" charset="77"/>
            </a:rPr>
            <a:t>Condolence Letter</a:t>
          </a:r>
        </a:p>
      </dgm:t>
    </dgm:pt>
    <dgm:pt modelId="{EDE66651-F2A1-7C4F-810E-48DC773E0C98}" type="parTrans" cxnId="{EF43E635-8B8A-EE41-8CD9-8563A233191E}">
      <dgm:prSet/>
      <dgm:spPr/>
      <dgm:t>
        <a:bodyPr/>
        <a:lstStyle/>
        <a:p>
          <a:endParaRPr lang="en-US"/>
        </a:p>
      </dgm:t>
    </dgm:pt>
    <dgm:pt modelId="{DB8BBA94-E1EA-5049-9341-8C433D30E413}" type="sibTrans" cxnId="{EF43E635-8B8A-EE41-8CD9-8563A233191E}">
      <dgm:prSet/>
      <dgm:spPr/>
      <dgm:t>
        <a:bodyPr/>
        <a:lstStyle/>
        <a:p>
          <a:endParaRPr lang="en-US"/>
        </a:p>
      </dgm:t>
    </dgm:pt>
    <dgm:pt modelId="{2B510EA7-573F-6C41-8AFE-3D25C0CF3F72}">
      <dgm:prSet phldrT="[Text]" phldr="0" custT="1"/>
      <dgm:spPr/>
      <dgm:t>
        <a:bodyPr/>
        <a:lstStyle/>
        <a:p>
          <a:r>
            <a:rPr lang="en-US" sz="2000" dirty="0">
              <a:latin typeface="Lucida Bright" panose="02040602050505020304" pitchFamily="18" charset="77"/>
            </a:rPr>
            <a:t>Invitation Letter </a:t>
          </a:r>
        </a:p>
      </dgm:t>
    </dgm:pt>
    <dgm:pt modelId="{0A9BBD5F-34C3-F248-9524-4A9D7398ACFA}" type="parTrans" cxnId="{F3F56388-EC09-3348-9DEA-7AE7B0227C4F}">
      <dgm:prSet/>
      <dgm:spPr/>
      <dgm:t>
        <a:bodyPr/>
        <a:lstStyle/>
        <a:p>
          <a:endParaRPr lang="en-US"/>
        </a:p>
      </dgm:t>
    </dgm:pt>
    <dgm:pt modelId="{68A6EC39-0612-DF4B-BED0-FD9C6E373880}" type="sibTrans" cxnId="{F3F56388-EC09-3348-9DEA-7AE7B0227C4F}">
      <dgm:prSet/>
      <dgm:spPr/>
      <dgm:t>
        <a:bodyPr/>
        <a:lstStyle/>
        <a:p>
          <a:endParaRPr lang="en-US"/>
        </a:p>
      </dgm:t>
    </dgm:pt>
    <dgm:pt modelId="{7B9BC3F7-7612-F646-9C8E-235A0CED4F7A}">
      <dgm:prSet phldrT="[Text]" phldr="0" custT="1"/>
      <dgm:spPr/>
      <dgm:t>
        <a:bodyPr/>
        <a:lstStyle/>
        <a:p>
          <a:r>
            <a:rPr lang="en-US" sz="2000" dirty="0">
              <a:latin typeface="Lucida Bright" panose="02040602050505020304" pitchFamily="18" charset="77"/>
            </a:rPr>
            <a:t>Thank you Letter</a:t>
          </a:r>
        </a:p>
      </dgm:t>
    </dgm:pt>
    <dgm:pt modelId="{B9BEA64C-BE94-9D4C-B461-D1D710F3B996}" type="parTrans" cxnId="{108F767E-E94E-AD42-A2D3-629C62A17030}">
      <dgm:prSet/>
      <dgm:spPr/>
      <dgm:t>
        <a:bodyPr/>
        <a:lstStyle/>
        <a:p>
          <a:endParaRPr lang="en-US"/>
        </a:p>
      </dgm:t>
    </dgm:pt>
    <dgm:pt modelId="{E23BDFEA-F06F-BE4D-A3F7-6B69F4D8EF0F}" type="sibTrans" cxnId="{108F767E-E94E-AD42-A2D3-629C62A17030}">
      <dgm:prSet/>
      <dgm:spPr/>
      <dgm:t>
        <a:bodyPr/>
        <a:lstStyle/>
        <a:p>
          <a:endParaRPr lang="en-US"/>
        </a:p>
      </dgm:t>
    </dgm:pt>
    <dgm:pt modelId="{B141D7C6-0BA3-AC4E-A42B-E8B9BACDC1D9}">
      <dgm:prSet phldrT="[Text]" phldr="0" custT="1"/>
      <dgm:spPr/>
      <dgm:t>
        <a:bodyPr/>
        <a:lstStyle/>
        <a:p>
          <a:r>
            <a:rPr lang="en-US" sz="2800">
              <a:latin typeface="Lucida Bright" panose="02040602050505020304" pitchFamily="18" charset="77"/>
            </a:rPr>
            <a:t>Formal</a:t>
          </a:r>
          <a:endParaRPr lang="en-US" sz="2800" dirty="0">
            <a:latin typeface="Lucida Bright" panose="02040602050505020304" pitchFamily="18" charset="77"/>
          </a:endParaRPr>
        </a:p>
      </dgm:t>
    </dgm:pt>
    <dgm:pt modelId="{B694242F-7DAE-DB42-A755-995577085054}" type="sibTrans" cxnId="{DD5942E0-BD89-4249-9047-B59D5F894CEB}">
      <dgm:prSet/>
      <dgm:spPr/>
      <dgm:t>
        <a:bodyPr/>
        <a:lstStyle/>
        <a:p>
          <a:endParaRPr lang="en-US"/>
        </a:p>
      </dgm:t>
    </dgm:pt>
    <dgm:pt modelId="{4C91DFC2-5F49-D44A-AC21-6E2A9BD5C4E5}" type="parTrans" cxnId="{DD5942E0-BD89-4249-9047-B59D5F894CEB}">
      <dgm:prSet/>
      <dgm:spPr/>
      <dgm:t>
        <a:bodyPr/>
        <a:lstStyle/>
        <a:p>
          <a:endParaRPr lang="en-US"/>
        </a:p>
      </dgm:t>
    </dgm:pt>
    <dgm:pt modelId="{8E2DA83D-824C-CB4A-9A78-3FB6F056E71B}" type="pres">
      <dgm:prSet presAssocID="{4D640876-E9E9-3C4A-81F9-C44BC1554380}" presName="Name0" presStyleCnt="0">
        <dgm:presLayoutVars>
          <dgm:chPref val="1"/>
          <dgm:dir/>
          <dgm:animOne val="branch"/>
          <dgm:animLvl val="lvl"/>
          <dgm:resizeHandles val="exact"/>
        </dgm:presLayoutVars>
      </dgm:prSet>
      <dgm:spPr/>
    </dgm:pt>
    <dgm:pt modelId="{E53DDF6C-7443-F74A-BBF1-22902CEE7A73}" type="pres">
      <dgm:prSet presAssocID="{30F5B50F-4152-E341-9A25-F3C8978F3992}" presName="root1" presStyleCnt="0"/>
      <dgm:spPr/>
    </dgm:pt>
    <dgm:pt modelId="{90347AA6-B44F-2E44-8381-2E8732D86EDD}" type="pres">
      <dgm:prSet presAssocID="{30F5B50F-4152-E341-9A25-F3C8978F3992}" presName="LevelOneTextNode" presStyleLbl="node0" presStyleIdx="0" presStyleCnt="1" custFlipVert="1" custScaleX="93964">
        <dgm:presLayoutVars>
          <dgm:chPref val="3"/>
        </dgm:presLayoutVars>
      </dgm:prSet>
      <dgm:spPr/>
    </dgm:pt>
    <dgm:pt modelId="{098A198D-1B83-9647-BB93-A646E3F197B3}" type="pres">
      <dgm:prSet presAssocID="{30F5B50F-4152-E341-9A25-F3C8978F3992}" presName="level2hierChild" presStyleCnt="0"/>
      <dgm:spPr/>
    </dgm:pt>
    <dgm:pt modelId="{F6306008-1F4E-1949-AAEF-2E589DC9F742}" type="pres">
      <dgm:prSet presAssocID="{4C91DFC2-5F49-D44A-AC21-6E2A9BD5C4E5}" presName="conn2-1" presStyleLbl="parChTrans1D2" presStyleIdx="0" presStyleCnt="1"/>
      <dgm:spPr/>
    </dgm:pt>
    <dgm:pt modelId="{203FC53E-80D8-B445-A030-EA310D4A94E9}" type="pres">
      <dgm:prSet presAssocID="{4C91DFC2-5F49-D44A-AC21-6E2A9BD5C4E5}" presName="connTx" presStyleLbl="parChTrans1D2" presStyleIdx="0" presStyleCnt="1"/>
      <dgm:spPr/>
    </dgm:pt>
    <dgm:pt modelId="{57ABEB94-B95A-F04F-9BB4-172A9242B000}" type="pres">
      <dgm:prSet presAssocID="{B141D7C6-0BA3-AC4E-A42B-E8B9BACDC1D9}" presName="root2" presStyleCnt="0"/>
      <dgm:spPr/>
    </dgm:pt>
    <dgm:pt modelId="{C47E747E-26EC-504D-9D1F-539F6BD74EC6}" type="pres">
      <dgm:prSet presAssocID="{B141D7C6-0BA3-AC4E-A42B-E8B9BACDC1D9}" presName="LevelTwoTextNode" presStyleLbl="node2" presStyleIdx="0" presStyleCnt="1">
        <dgm:presLayoutVars>
          <dgm:chPref val="3"/>
        </dgm:presLayoutVars>
      </dgm:prSet>
      <dgm:spPr/>
    </dgm:pt>
    <dgm:pt modelId="{421209FB-30CD-FB4E-AD4C-11984256687E}" type="pres">
      <dgm:prSet presAssocID="{B141D7C6-0BA3-AC4E-A42B-E8B9BACDC1D9}" presName="level3hierChild" presStyleCnt="0"/>
      <dgm:spPr/>
    </dgm:pt>
    <dgm:pt modelId="{01C14CA7-EE95-2047-A745-9434910E5E8A}" type="pres">
      <dgm:prSet presAssocID="{C1601366-B312-4A43-B810-68E19DF6E6C6}" presName="conn2-1" presStyleLbl="parChTrans1D3" presStyleIdx="0" presStyleCnt="2"/>
      <dgm:spPr/>
    </dgm:pt>
    <dgm:pt modelId="{D81093C9-F81F-B14B-9359-7FD64F59CB17}" type="pres">
      <dgm:prSet presAssocID="{C1601366-B312-4A43-B810-68E19DF6E6C6}" presName="connTx" presStyleLbl="parChTrans1D3" presStyleIdx="0" presStyleCnt="2"/>
      <dgm:spPr/>
    </dgm:pt>
    <dgm:pt modelId="{DDD85F2D-70C7-F144-9CE6-A159FB50DAC9}" type="pres">
      <dgm:prSet presAssocID="{8B208055-3A15-084E-8F1E-841E11DCDEDD}" presName="root2" presStyleCnt="0"/>
      <dgm:spPr/>
    </dgm:pt>
    <dgm:pt modelId="{93C16375-87A6-DE4C-BCE9-0F0735E5DD87}" type="pres">
      <dgm:prSet presAssocID="{8B208055-3A15-084E-8F1E-841E11DCDEDD}" presName="LevelTwoTextNode" presStyleLbl="node3" presStyleIdx="0" presStyleCnt="2">
        <dgm:presLayoutVars>
          <dgm:chPref val="3"/>
        </dgm:presLayoutVars>
      </dgm:prSet>
      <dgm:spPr/>
    </dgm:pt>
    <dgm:pt modelId="{1B05F44F-F399-FE45-9A0C-50508891DA8B}" type="pres">
      <dgm:prSet presAssocID="{8B208055-3A15-084E-8F1E-841E11DCDEDD}" presName="level3hierChild" presStyleCnt="0"/>
      <dgm:spPr/>
    </dgm:pt>
    <dgm:pt modelId="{645D1EBD-8D25-1E4B-8CF0-64E34034236E}" type="pres">
      <dgm:prSet presAssocID="{48CEC2B8-61B8-104E-877F-4308550809EC}" presName="conn2-1" presStyleLbl="parChTrans1D4" presStyleIdx="0" presStyleCnt="9"/>
      <dgm:spPr/>
    </dgm:pt>
    <dgm:pt modelId="{00A91872-89B8-F54C-8E91-C33B22BD6E5D}" type="pres">
      <dgm:prSet presAssocID="{48CEC2B8-61B8-104E-877F-4308550809EC}" presName="connTx" presStyleLbl="parChTrans1D4" presStyleIdx="0" presStyleCnt="9"/>
      <dgm:spPr/>
    </dgm:pt>
    <dgm:pt modelId="{B4786097-8D93-D748-A342-B7F3CD8B75DB}" type="pres">
      <dgm:prSet presAssocID="{7ADE5C56-9CE4-7347-BF3B-67145DF00D64}" presName="root2" presStyleCnt="0"/>
      <dgm:spPr/>
    </dgm:pt>
    <dgm:pt modelId="{0501A644-6D19-5641-89CE-18B70E6D4ED1}" type="pres">
      <dgm:prSet presAssocID="{7ADE5C56-9CE4-7347-BF3B-67145DF00D64}" presName="LevelTwoTextNode" presStyleLbl="node4" presStyleIdx="0" presStyleCnt="9" custScaleX="143965">
        <dgm:presLayoutVars>
          <dgm:chPref val="3"/>
        </dgm:presLayoutVars>
      </dgm:prSet>
      <dgm:spPr/>
    </dgm:pt>
    <dgm:pt modelId="{38C5F67A-655B-3148-B57A-5516169840E6}" type="pres">
      <dgm:prSet presAssocID="{7ADE5C56-9CE4-7347-BF3B-67145DF00D64}" presName="level3hierChild" presStyleCnt="0"/>
      <dgm:spPr/>
    </dgm:pt>
    <dgm:pt modelId="{8D67CD8D-0D38-C54F-BF86-5413312ED42C}" type="pres">
      <dgm:prSet presAssocID="{B7034363-2D68-DC4F-AC7A-D2531CCA5EC7}" presName="conn2-1" presStyleLbl="parChTrans1D4" presStyleIdx="1" presStyleCnt="9"/>
      <dgm:spPr/>
    </dgm:pt>
    <dgm:pt modelId="{E36B74D3-75D7-2A44-B479-CDC3778CFBCC}" type="pres">
      <dgm:prSet presAssocID="{B7034363-2D68-DC4F-AC7A-D2531CCA5EC7}" presName="connTx" presStyleLbl="parChTrans1D4" presStyleIdx="1" presStyleCnt="9"/>
      <dgm:spPr/>
    </dgm:pt>
    <dgm:pt modelId="{30A0DB88-6E64-EF48-AD39-542DC51D014A}" type="pres">
      <dgm:prSet presAssocID="{1860E426-8A6A-904B-88E0-4653E4305123}" presName="root2" presStyleCnt="0"/>
      <dgm:spPr/>
    </dgm:pt>
    <dgm:pt modelId="{9979D7AC-8118-524F-9C62-4DF5D7053464}" type="pres">
      <dgm:prSet presAssocID="{1860E426-8A6A-904B-88E0-4653E4305123}" presName="LevelTwoTextNode" presStyleLbl="node4" presStyleIdx="1" presStyleCnt="9" custScaleX="143965">
        <dgm:presLayoutVars>
          <dgm:chPref val="3"/>
        </dgm:presLayoutVars>
      </dgm:prSet>
      <dgm:spPr/>
    </dgm:pt>
    <dgm:pt modelId="{419E80EA-BF98-9A4E-8D70-553B4C024E2B}" type="pres">
      <dgm:prSet presAssocID="{1860E426-8A6A-904B-88E0-4653E4305123}" presName="level3hierChild" presStyleCnt="0"/>
      <dgm:spPr/>
    </dgm:pt>
    <dgm:pt modelId="{143EFBA0-E83B-8749-9382-3F0C75148B17}" type="pres">
      <dgm:prSet presAssocID="{656A4D57-B8EA-5347-A2A7-855255D6F978}" presName="conn2-1" presStyleLbl="parChTrans1D4" presStyleIdx="2" presStyleCnt="9"/>
      <dgm:spPr/>
    </dgm:pt>
    <dgm:pt modelId="{868C7BF6-1BBE-A945-AAA8-76AF05CA4DCB}" type="pres">
      <dgm:prSet presAssocID="{656A4D57-B8EA-5347-A2A7-855255D6F978}" presName="connTx" presStyleLbl="parChTrans1D4" presStyleIdx="2" presStyleCnt="9"/>
      <dgm:spPr/>
    </dgm:pt>
    <dgm:pt modelId="{3BD891EB-5F88-2648-84B0-F1D7A91E48B9}" type="pres">
      <dgm:prSet presAssocID="{176691F3-10F5-DE4C-9E4E-48D97C911B12}" presName="root2" presStyleCnt="0"/>
      <dgm:spPr/>
    </dgm:pt>
    <dgm:pt modelId="{8A0A11BB-C146-2E4B-B6A2-9EF16E332C7D}" type="pres">
      <dgm:prSet presAssocID="{176691F3-10F5-DE4C-9E4E-48D97C911B12}" presName="LevelTwoTextNode" presStyleLbl="node4" presStyleIdx="2" presStyleCnt="9" custScaleX="144106">
        <dgm:presLayoutVars>
          <dgm:chPref val="3"/>
        </dgm:presLayoutVars>
      </dgm:prSet>
      <dgm:spPr/>
    </dgm:pt>
    <dgm:pt modelId="{CBBF9454-D31B-AC40-B79B-71F54F09E816}" type="pres">
      <dgm:prSet presAssocID="{176691F3-10F5-DE4C-9E4E-48D97C911B12}" presName="level3hierChild" presStyleCnt="0"/>
      <dgm:spPr/>
    </dgm:pt>
    <dgm:pt modelId="{FFD34F7A-C232-EC4B-9FD2-C0FB54F96BF5}" type="pres">
      <dgm:prSet presAssocID="{839A8739-D293-FB4D-90FD-35EEA97F9757}" presName="conn2-1" presStyleLbl="parChTrans1D4" presStyleIdx="3" presStyleCnt="9"/>
      <dgm:spPr/>
    </dgm:pt>
    <dgm:pt modelId="{0B337970-354F-2341-A427-28D66A3867D0}" type="pres">
      <dgm:prSet presAssocID="{839A8739-D293-FB4D-90FD-35EEA97F9757}" presName="connTx" presStyleLbl="parChTrans1D4" presStyleIdx="3" presStyleCnt="9"/>
      <dgm:spPr/>
    </dgm:pt>
    <dgm:pt modelId="{095B5D5B-875D-7E44-A7CA-D2055FDE24AC}" type="pres">
      <dgm:prSet presAssocID="{9D890645-BA52-BF41-BAFD-F1EC16D0C6C2}" presName="root2" presStyleCnt="0"/>
      <dgm:spPr/>
    </dgm:pt>
    <dgm:pt modelId="{7BC15FF8-0F96-3A4E-83AA-35A6EBC562B4}" type="pres">
      <dgm:prSet presAssocID="{9D890645-BA52-BF41-BAFD-F1EC16D0C6C2}" presName="LevelTwoTextNode" presStyleLbl="node4" presStyleIdx="3" presStyleCnt="9" custScaleX="144106">
        <dgm:presLayoutVars>
          <dgm:chPref val="3"/>
        </dgm:presLayoutVars>
      </dgm:prSet>
      <dgm:spPr/>
    </dgm:pt>
    <dgm:pt modelId="{BE548BC0-9962-6F42-9EE8-D3F602440E01}" type="pres">
      <dgm:prSet presAssocID="{9D890645-BA52-BF41-BAFD-F1EC16D0C6C2}" presName="level3hierChild" presStyleCnt="0"/>
      <dgm:spPr/>
    </dgm:pt>
    <dgm:pt modelId="{62A3EFDD-D6CA-A848-AFE3-E3EC5E5272C1}" type="pres">
      <dgm:prSet presAssocID="{5327814C-BCF4-A146-A667-341BE03E90D5}" presName="conn2-1" presStyleLbl="parChTrans1D4" presStyleIdx="4" presStyleCnt="9"/>
      <dgm:spPr/>
    </dgm:pt>
    <dgm:pt modelId="{DD699896-EA86-B342-9288-2990761C79F0}" type="pres">
      <dgm:prSet presAssocID="{5327814C-BCF4-A146-A667-341BE03E90D5}" presName="connTx" presStyleLbl="parChTrans1D4" presStyleIdx="4" presStyleCnt="9"/>
      <dgm:spPr/>
    </dgm:pt>
    <dgm:pt modelId="{DF79F1BA-FA71-F445-897C-12883D346602}" type="pres">
      <dgm:prSet presAssocID="{301FC105-C808-1440-881C-EA059E0E23E4}" presName="root2" presStyleCnt="0"/>
      <dgm:spPr/>
    </dgm:pt>
    <dgm:pt modelId="{14B9E105-7550-6B4F-B528-6B9F362F8AAE}" type="pres">
      <dgm:prSet presAssocID="{301FC105-C808-1440-881C-EA059E0E23E4}" presName="LevelTwoTextNode" presStyleLbl="node4" presStyleIdx="4" presStyleCnt="9" custScaleX="144106">
        <dgm:presLayoutVars>
          <dgm:chPref val="3"/>
        </dgm:presLayoutVars>
      </dgm:prSet>
      <dgm:spPr/>
    </dgm:pt>
    <dgm:pt modelId="{2B2CDB67-1D84-0D4B-88F7-9736442E5E2C}" type="pres">
      <dgm:prSet presAssocID="{301FC105-C808-1440-881C-EA059E0E23E4}" presName="level3hierChild" presStyleCnt="0"/>
      <dgm:spPr/>
    </dgm:pt>
    <dgm:pt modelId="{89FFF5E6-50F5-414F-8F79-C4A5705A2CA0}" type="pres">
      <dgm:prSet presAssocID="{F0CE7EF6-49E9-6A49-8C92-F669042C6884}" presName="conn2-1" presStyleLbl="parChTrans1D3" presStyleIdx="1" presStyleCnt="2"/>
      <dgm:spPr/>
    </dgm:pt>
    <dgm:pt modelId="{675CA64D-1018-044E-B68F-993CF30DDCAA}" type="pres">
      <dgm:prSet presAssocID="{F0CE7EF6-49E9-6A49-8C92-F669042C6884}" presName="connTx" presStyleLbl="parChTrans1D3" presStyleIdx="1" presStyleCnt="2"/>
      <dgm:spPr/>
    </dgm:pt>
    <dgm:pt modelId="{65718F50-1305-9941-AB08-1B2B7C096589}" type="pres">
      <dgm:prSet presAssocID="{BDDF0E88-815F-0D43-BC4B-3DD9DC7EE2E1}" presName="root2" presStyleCnt="0"/>
      <dgm:spPr/>
    </dgm:pt>
    <dgm:pt modelId="{C0B3A4F7-0575-6942-A74D-D7AEF936A05C}" type="pres">
      <dgm:prSet presAssocID="{BDDF0E88-815F-0D43-BC4B-3DD9DC7EE2E1}" presName="LevelTwoTextNode" presStyleLbl="node3" presStyleIdx="1" presStyleCnt="2">
        <dgm:presLayoutVars>
          <dgm:chPref val="3"/>
        </dgm:presLayoutVars>
      </dgm:prSet>
      <dgm:spPr/>
    </dgm:pt>
    <dgm:pt modelId="{B52C1BB3-9D7E-8A4C-A2D8-EA51D39558F3}" type="pres">
      <dgm:prSet presAssocID="{BDDF0E88-815F-0D43-BC4B-3DD9DC7EE2E1}" presName="level3hierChild" presStyleCnt="0"/>
      <dgm:spPr/>
    </dgm:pt>
    <dgm:pt modelId="{42C0D251-0BBD-2C48-BF16-BA2E085C7880}" type="pres">
      <dgm:prSet presAssocID="{5437A03F-1B4D-1A4F-998F-99CFE968B8DC}" presName="conn2-1" presStyleLbl="parChTrans1D4" presStyleIdx="5" presStyleCnt="9"/>
      <dgm:spPr/>
    </dgm:pt>
    <dgm:pt modelId="{AF83AE91-0AE7-1440-85D0-64D604253117}" type="pres">
      <dgm:prSet presAssocID="{5437A03F-1B4D-1A4F-998F-99CFE968B8DC}" presName="connTx" presStyleLbl="parChTrans1D4" presStyleIdx="5" presStyleCnt="9"/>
      <dgm:spPr/>
    </dgm:pt>
    <dgm:pt modelId="{4F7C9528-1DDD-E141-8717-4BA062CD3789}" type="pres">
      <dgm:prSet presAssocID="{AB20C5FA-1987-D74E-9A82-A558581D3A02}" presName="root2" presStyleCnt="0"/>
      <dgm:spPr/>
    </dgm:pt>
    <dgm:pt modelId="{CB50A190-FC79-A34D-BD3E-17B6F431486A}" type="pres">
      <dgm:prSet presAssocID="{AB20C5FA-1987-D74E-9A82-A558581D3A02}" presName="LevelTwoTextNode" presStyleLbl="node4" presStyleIdx="5" presStyleCnt="9" custScaleX="144106">
        <dgm:presLayoutVars>
          <dgm:chPref val="3"/>
        </dgm:presLayoutVars>
      </dgm:prSet>
      <dgm:spPr/>
    </dgm:pt>
    <dgm:pt modelId="{CA3F6020-5FE6-B241-93BF-8C8BA9B9C601}" type="pres">
      <dgm:prSet presAssocID="{AB20C5FA-1987-D74E-9A82-A558581D3A02}" presName="level3hierChild" presStyleCnt="0"/>
      <dgm:spPr/>
    </dgm:pt>
    <dgm:pt modelId="{471A1DEC-FBF6-CE49-B1E0-179D119B53BD}" type="pres">
      <dgm:prSet presAssocID="{EDE66651-F2A1-7C4F-810E-48DC773E0C98}" presName="conn2-1" presStyleLbl="parChTrans1D4" presStyleIdx="6" presStyleCnt="9"/>
      <dgm:spPr/>
    </dgm:pt>
    <dgm:pt modelId="{AE91681F-B3C2-6F4F-9CDC-68EAF083C236}" type="pres">
      <dgm:prSet presAssocID="{EDE66651-F2A1-7C4F-810E-48DC773E0C98}" presName="connTx" presStyleLbl="parChTrans1D4" presStyleIdx="6" presStyleCnt="9"/>
      <dgm:spPr/>
    </dgm:pt>
    <dgm:pt modelId="{E7CD5814-7B33-0A4B-B3BB-F33628D50B36}" type="pres">
      <dgm:prSet presAssocID="{C83C36D3-3B39-794E-BEEF-BC3F1C1A7DD7}" presName="root2" presStyleCnt="0"/>
      <dgm:spPr/>
    </dgm:pt>
    <dgm:pt modelId="{AE78C811-3003-5847-9A68-3FBC999FB416}" type="pres">
      <dgm:prSet presAssocID="{C83C36D3-3B39-794E-BEEF-BC3F1C1A7DD7}" presName="LevelTwoTextNode" presStyleLbl="node4" presStyleIdx="6" presStyleCnt="9" custScaleX="144106" custLinFactNeighborX="715">
        <dgm:presLayoutVars>
          <dgm:chPref val="3"/>
        </dgm:presLayoutVars>
      </dgm:prSet>
      <dgm:spPr/>
    </dgm:pt>
    <dgm:pt modelId="{3919CE8D-5CEF-5449-940A-CA6134C6020F}" type="pres">
      <dgm:prSet presAssocID="{C83C36D3-3B39-794E-BEEF-BC3F1C1A7DD7}" presName="level3hierChild" presStyleCnt="0"/>
      <dgm:spPr/>
    </dgm:pt>
    <dgm:pt modelId="{0EE96D49-C3EC-6F46-AD81-AF956F933ED6}" type="pres">
      <dgm:prSet presAssocID="{0A9BBD5F-34C3-F248-9524-4A9D7398ACFA}" presName="conn2-1" presStyleLbl="parChTrans1D4" presStyleIdx="7" presStyleCnt="9"/>
      <dgm:spPr/>
    </dgm:pt>
    <dgm:pt modelId="{3074FF97-AB36-2B42-AF8E-70CEE2310FD6}" type="pres">
      <dgm:prSet presAssocID="{0A9BBD5F-34C3-F248-9524-4A9D7398ACFA}" presName="connTx" presStyleLbl="parChTrans1D4" presStyleIdx="7" presStyleCnt="9"/>
      <dgm:spPr/>
    </dgm:pt>
    <dgm:pt modelId="{74FC75BD-0E8B-9240-947A-03337871515B}" type="pres">
      <dgm:prSet presAssocID="{2B510EA7-573F-6C41-8AFE-3D25C0CF3F72}" presName="root2" presStyleCnt="0"/>
      <dgm:spPr/>
    </dgm:pt>
    <dgm:pt modelId="{5E462F2C-6B76-7F4E-8945-879F87D72D64}" type="pres">
      <dgm:prSet presAssocID="{2B510EA7-573F-6C41-8AFE-3D25C0CF3F72}" presName="LevelTwoTextNode" presStyleLbl="node4" presStyleIdx="7" presStyleCnt="9" custScaleX="144106">
        <dgm:presLayoutVars>
          <dgm:chPref val="3"/>
        </dgm:presLayoutVars>
      </dgm:prSet>
      <dgm:spPr/>
    </dgm:pt>
    <dgm:pt modelId="{D19225C4-BDDD-3643-8ABD-D2B9B335F37D}" type="pres">
      <dgm:prSet presAssocID="{2B510EA7-573F-6C41-8AFE-3D25C0CF3F72}" presName="level3hierChild" presStyleCnt="0"/>
      <dgm:spPr/>
    </dgm:pt>
    <dgm:pt modelId="{2BE41C2B-F053-F848-828E-FC9E71C367B5}" type="pres">
      <dgm:prSet presAssocID="{B9BEA64C-BE94-9D4C-B461-D1D710F3B996}" presName="conn2-1" presStyleLbl="parChTrans1D4" presStyleIdx="8" presStyleCnt="9"/>
      <dgm:spPr/>
    </dgm:pt>
    <dgm:pt modelId="{5F47677C-0B64-6743-BD55-54F902565116}" type="pres">
      <dgm:prSet presAssocID="{B9BEA64C-BE94-9D4C-B461-D1D710F3B996}" presName="connTx" presStyleLbl="parChTrans1D4" presStyleIdx="8" presStyleCnt="9"/>
      <dgm:spPr/>
    </dgm:pt>
    <dgm:pt modelId="{44EF280F-B67F-C94F-87B4-A52528CABC05}" type="pres">
      <dgm:prSet presAssocID="{7B9BC3F7-7612-F646-9C8E-235A0CED4F7A}" presName="root2" presStyleCnt="0"/>
      <dgm:spPr/>
    </dgm:pt>
    <dgm:pt modelId="{3420FEE6-7363-7848-993C-815FC5299962}" type="pres">
      <dgm:prSet presAssocID="{7B9BC3F7-7612-F646-9C8E-235A0CED4F7A}" presName="LevelTwoTextNode" presStyleLbl="node4" presStyleIdx="8" presStyleCnt="9" custScaleX="144106">
        <dgm:presLayoutVars>
          <dgm:chPref val="3"/>
        </dgm:presLayoutVars>
      </dgm:prSet>
      <dgm:spPr/>
    </dgm:pt>
    <dgm:pt modelId="{A6D56829-90C3-F24B-B94E-781762AC7E0D}" type="pres">
      <dgm:prSet presAssocID="{7B9BC3F7-7612-F646-9C8E-235A0CED4F7A}" presName="level3hierChild" presStyleCnt="0"/>
      <dgm:spPr/>
    </dgm:pt>
  </dgm:ptLst>
  <dgm:cxnLst>
    <dgm:cxn modelId="{29DF0801-C23A-0044-8228-746A0F791BF4}" srcId="{8B208055-3A15-084E-8F1E-841E11DCDEDD}" destId="{301FC105-C808-1440-881C-EA059E0E23E4}" srcOrd="4" destOrd="0" parTransId="{5327814C-BCF4-A146-A667-341BE03E90D5}" sibTransId="{396465F1-0714-CD46-A031-67A53CC881FF}"/>
    <dgm:cxn modelId="{87BB9F04-356A-2E4D-AE59-6379761D82B1}" type="presOf" srcId="{EDE66651-F2A1-7C4F-810E-48DC773E0C98}" destId="{AE91681F-B3C2-6F4F-9CDC-68EAF083C236}" srcOrd="1" destOrd="0" presId="urn:microsoft.com/office/officeart/2008/layout/HorizontalMultiLevelHierarchy"/>
    <dgm:cxn modelId="{545BA407-C85A-BC46-97AE-529814EE1392}" type="presOf" srcId="{B9BEA64C-BE94-9D4C-B461-D1D710F3B996}" destId="{2BE41C2B-F053-F848-828E-FC9E71C367B5}" srcOrd="0" destOrd="0" presId="urn:microsoft.com/office/officeart/2008/layout/HorizontalMultiLevelHierarchy"/>
    <dgm:cxn modelId="{0F9D710C-3C21-4A4D-B3DA-91C0E8B25361}" type="presOf" srcId="{4D640876-E9E9-3C4A-81F9-C44BC1554380}" destId="{8E2DA83D-824C-CB4A-9A78-3FB6F056E71B}" srcOrd="0" destOrd="0" presId="urn:microsoft.com/office/officeart/2008/layout/HorizontalMultiLevelHierarchy"/>
    <dgm:cxn modelId="{BDE72F0E-C75B-3546-82B3-D349BD8EB378}" type="presOf" srcId="{5437A03F-1B4D-1A4F-998F-99CFE968B8DC}" destId="{42C0D251-0BBD-2C48-BF16-BA2E085C7880}" srcOrd="0" destOrd="0" presId="urn:microsoft.com/office/officeart/2008/layout/HorizontalMultiLevelHierarchy"/>
    <dgm:cxn modelId="{4CE8770F-43C8-4745-898B-7FF7D0956F9F}" type="presOf" srcId="{48CEC2B8-61B8-104E-877F-4308550809EC}" destId="{00A91872-89B8-F54C-8E91-C33B22BD6E5D}" srcOrd="1" destOrd="0" presId="urn:microsoft.com/office/officeart/2008/layout/HorizontalMultiLevelHierarchy"/>
    <dgm:cxn modelId="{44C60912-9923-9F42-807C-9734BDFA4177}" type="presOf" srcId="{BDDF0E88-815F-0D43-BC4B-3DD9DC7EE2E1}" destId="{C0B3A4F7-0575-6942-A74D-D7AEF936A05C}" srcOrd="0" destOrd="0" presId="urn:microsoft.com/office/officeart/2008/layout/HorizontalMultiLevelHierarchy"/>
    <dgm:cxn modelId="{4D5CD614-3117-454A-8E8A-89E5D111FBEE}" type="presOf" srcId="{B7034363-2D68-DC4F-AC7A-D2531CCA5EC7}" destId="{8D67CD8D-0D38-C54F-BF86-5413312ED42C}" srcOrd="0" destOrd="0" presId="urn:microsoft.com/office/officeart/2008/layout/HorizontalMultiLevelHierarchy"/>
    <dgm:cxn modelId="{61EE231B-52EE-6248-8090-01278FEE3F5E}" srcId="{8B208055-3A15-084E-8F1E-841E11DCDEDD}" destId="{1860E426-8A6A-904B-88E0-4653E4305123}" srcOrd="1" destOrd="0" parTransId="{B7034363-2D68-DC4F-AC7A-D2531CCA5EC7}" sibTransId="{E4F702C4-FB6F-9946-843C-D2B5655458DC}"/>
    <dgm:cxn modelId="{34B3F920-B3C9-0C47-B021-A6AB25B7214C}" type="presOf" srcId="{B141D7C6-0BA3-AC4E-A42B-E8B9BACDC1D9}" destId="{C47E747E-26EC-504D-9D1F-539F6BD74EC6}" srcOrd="0" destOrd="0" presId="urn:microsoft.com/office/officeart/2008/layout/HorizontalMultiLevelHierarchy"/>
    <dgm:cxn modelId="{1C207421-EB82-DD44-9208-5C4D32150479}" type="presOf" srcId="{4C91DFC2-5F49-D44A-AC21-6E2A9BD5C4E5}" destId="{203FC53E-80D8-B445-A030-EA310D4A94E9}" srcOrd="1" destOrd="0" presId="urn:microsoft.com/office/officeart/2008/layout/HorizontalMultiLevelHierarchy"/>
    <dgm:cxn modelId="{E0DA7B21-FFF6-9945-8A6F-C074692F02D2}" type="presOf" srcId="{C1601366-B312-4A43-B810-68E19DF6E6C6}" destId="{D81093C9-F81F-B14B-9359-7FD64F59CB17}" srcOrd="1" destOrd="0" presId="urn:microsoft.com/office/officeart/2008/layout/HorizontalMultiLevelHierarchy"/>
    <dgm:cxn modelId="{25319323-932D-3E46-AEE4-759FE778DD6A}" type="presOf" srcId="{EDE66651-F2A1-7C4F-810E-48DC773E0C98}" destId="{471A1DEC-FBF6-CE49-B1E0-179D119B53BD}" srcOrd="0" destOrd="0" presId="urn:microsoft.com/office/officeart/2008/layout/HorizontalMultiLevelHierarchy"/>
    <dgm:cxn modelId="{127CFD31-F0B0-A544-9EF4-832BBEFCE052}" type="presOf" srcId="{F0CE7EF6-49E9-6A49-8C92-F669042C6884}" destId="{675CA64D-1018-044E-B68F-993CF30DDCAA}" srcOrd="1" destOrd="0" presId="urn:microsoft.com/office/officeart/2008/layout/HorizontalMultiLevelHierarchy"/>
    <dgm:cxn modelId="{EF43E635-8B8A-EE41-8CD9-8563A233191E}" srcId="{BDDF0E88-815F-0D43-BC4B-3DD9DC7EE2E1}" destId="{C83C36D3-3B39-794E-BEEF-BC3F1C1A7DD7}" srcOrd="1" destOrd="0" parTransId="{EDE66651-F2A1-7C4F-810E-48DC773E0C98}" sibTransId="{DB8BBA94-E1EA-5049-9341-8C433D30E413}"/>
    <dgm:cxn modelId="{2507EA38-1BD6-9248-8D71-05C1E50D0FAF}" type="presOf" srcId="{5327814C-BCF4-A146-A667-341BE03E90D5}" destId="{DD699896-EA86-B342-9288-2990761C79F0}" srcOrd="1" destOrd="0" presId="urn:microsoft.com/office/officeart/2008/layout/HorizontalMultiLevelHierarchy"/>
    <dgm:cxn modelId="{56A9A15B-FD33-F048-BEB5-030A23944844}" srcId="{8B208055-3A15-084E-8F1E-841E11DCDEDD}" destId="{9D890645-BA52-BF41-BAFD-F1EC16D0C6C2}" srcOrd="3" destOrd="0" parTransId="{839A8739-D293-FB4D-90FD-35EEA97F9757}" sibTransId="{651D1F5C-136D-074A-8B68-EE9EFF9FCDA6}"/>
    <dgm:cxn modelId="{166F0C5F-9912-EB49-A96A-A4314F8CE179}" type="presOf" srcId="{1860E426-8A6A-904B-88E0-4653E4305123}" destId="{9979D7AC-8118-524F-9C62-4DF5D7053464}" srcOrd="0" destOrd="0" presId="urn:microsoft.com/office/officeart/2008/layout/HorizontalMultiLevelHierarchy"/>
    <dgm:cxn modelId="{8DD45841-0C27-8E44-B25D-D5DD2EC73942}" srcId="{8B208055-3A15-084E-8F1E-841E11DCDEDD}" destId="{176691F3-10F5-DE4C-9E4E-48D97C911B12}" srcOrd="2" destOrd="0" parTransId="{656A4D57-B8EA-5347-A2A7-855255D6F978}" sibTransId="{36123A27-184C-6D47-B805-DF3D17BCD576}"/>
    <dgm:cxn modelId="{36FCC446-97E1-0A45-96C3-5B449C229616}" type="presOf" srcId="{C1601366-B312-4A43-B810-68E19DF6E6C6}" destId="{01C14CA7-EE95-2047-A745-9434910E5E8A}" srcOrd="0" destOrd="0" presId="urn:microsoft.com/office/officeart/2008/layout/HorizontalMultiLevelHierarchy"/>
    <dgm:cxn modelId="{15009747-AA1B-0945-8CE0-520DF74F30CE}" type="presOf" srcId="{B7034363-2D68-DC4F-AC7A-D2531CCA5EC7}" destId="{E36B74D3-75D7-2A44-B479-CDC3778CFBCC}" srcOrd="1" destOrd="0" presId="urn:microsoft.com/office/officeart/2008/layout/HorizontalMultiLevelHierarchy"/>
    <dgm:cxn modelId="{426EFC6B-2C54-D942-82AE-0D3DDE122DF0}" type="presOf" srcId="{4C91DFC2-5F49-D44A-AC21-6E2A9BD5C4E5}" destId="{F6306008-1F4E-1949-AAEF-2E589DC9F742}" srcOrd="0" destOrd="0" presId="urn:microsoft.com/office/officeart/2008/layout/HorizontalMultiLevelHierarchy"/>
    <dgm:cxn modelId="{63C0874D-ABAB-3C43-9692-9E81A78A3305}" type="presOf" srcId="{301FC105-C808-1440-881C-EA059E0E23E4}" destId="{14B9E105-7550-6B4F-B528-6B9F362F8AAE}" srcOrd="0" destOrd="0" presId="urn:microsoft.com/office/officeart/2008/layout/HorizontalMultiLevelHierarchy"/>
    <dgm:cxn modelId="{4233704E-2327-5043-92E3-164698223132}" type="presOf" srcId="{30F5B50F-4152-E341-9A25-F3C8978F3992}" destId="{90347AA6-B44F-2E44-8381-2E8732D86EDD}" srcOrd="0" destOrd="0" presId="urn:microsoft.com/office/officeart/2008/layout/HorizontalMultiLevelHierarchy"/>
    <dgm:cxn modelId="{62558072-462F-A943-8D77-EF462AE2ED35}" type="presOf" srcId="{C83C36D3-3B39-794E-BEEF-BC3F1C1A7DD7}" destId="{AE78C811-3003-5847-9A68-3FBC999FB416}" srcOrd="0" destOrd="0" presId="urn:microsoft.com/office/officeart/2008/layout/HorizontalMultiLevelHierarchy"/>
    <dgm:cxn modelId="{16F15879-40C4-834D-BE63-53A398ACE0D4}" type="presOf" srcId="{0A9BBD5F-34C3-F248-9524-4A9D7398ACFA}" destId="{0EE96D49-C3EC-6F46-AD81-AF956F933ED6}" srcOrd="0" destOrd="0" presId="urn:microsoft.com/office/officeart/2008/layout/HorizontalMultiLevelHierarchy"/>
    <dgm:cxn modelId="{C37DA87D-309F-1C4B-8345-324217A88013}" type="presOf" srcId="{839A8739-D293-FB4D-90FD-35EEA97F9757}" destId="{0B337970-354F-2341-A427-28D66A3867D0}" srcOrd="1" destOrd="0" presId="urn:microsoft.com/office/officeart/2008/layout/HorizontalMultiLevelHierarchy"/>
    <dgm:cxn modelId="{108F767E-E94E-AD42-A2D3-629C62A17030}" srcId="{BDDF0E88-815F-0D43-BC4B-3DD9DC7EE2E1}" destId="{7B9BC3F7-7612-F646-9C8E-235A0CED4F7A}" srcOrd="3" destOrd="0" parTransId="{B9BEA64C-BE94-9D4C-B461-D1D710F3B996}" sibTransId="{E23BDFEA-F06F-BE4D-A3F7-6B69F4D8EF0F}"/>
    <dgm:cxn modelId="{198E5A7E-D997-5442-AC88-C12470AD546D}" type="presOf" srcId="{656A4D57-B8EA-5347-A2A7-855255D6F978}" destId="{868C7BF6-1BBE-A945-AAA8-76AF05CA4DCB}" srcOrd="1" destOrd="0" presId="urn:microsoft.com/office/officeart/2008/layout/HorizontalMultiLevelHierarchy"/>
    <dgm:cxn modelId="{120E3787-84D2-AF4A-955E-91B247BBB4C4}" srcId="{4D640876-E9E9-3C4A-81F9-C44BC1554380}" destId="{30F5B50F-4152-E341-9A25-F3C8978F3992}" srcOrd="0" destOrd="0" parTransId="{41A41125-CD8D-C543-A109-563755A445B1}" sibTransId="{0B8A868D-1C01-904D-8305-CDC1A464D23B}"/>
    <dgm:cxn modelId="{ADDB1688-775B-704F-9DC3-FB22C411CFBA}" srcId="{B141D7C6-0BA3-AC4E-A42B-E8B9BACDC1D9}" destId="{BDDF0E88-815F-0D43-BC4B-3DD9DC7EE2E1}" srcOrd="1" destOrd="0" parTransId="{F0CE7EF6-49E9-6A49-8C92-F669042C6884}" sibTransId="{C05AB9BC-CD53-C642-80E9-FAE56E0C2426}"/>
    <dgm:cxn modelId="{F3F56388-EC09-3348-9DEA-7AE7B0227C4F}" srcId="{BDDF0E88-815F-0D43-BC4B-3DD9DC7EE2E1}" destId="{2B510EA7-573F-6C41-8AFE-3D25C0CF3F72}" srcOrd="2" destOrd="0" parTransId="{0A9BBD5F-34C3-F248-9524-4A9D7398ACFA}" sibTransId="{68A6EC39-0612-DF4B-BED0-FD9C6E373880}"/>
    <dgm:cxn modelId="{65CE8F88-1A9F-DF45-84FC-5460F08E2827}" type="presOf" srcId="{2B510EA7-573F-6C41-8AFE-3D25C0CF3F72}" destId="{5E462F2C-6B76-7F4E-8945-879F87D72D64}" srcOrd="0" destOrd="0" presId="urn:microsoft.com/office/officeart/2008/layout/HorizontalMultiLevelHierarchy"/>
    <dgm:cxn modelId="{D9FCE489-8106-E846-A186-302CFD0933CB}" srcId="{B141D7C6-0BA3-AC4E-A42B-E8B9BACDC1D9}" destId="{8B208055-3A15-084E-8F1E-841E11DCDEDD}" srcOrd="0" destOrd="0" parTransId="{C1601366-B312-4A43-B810-68E19DF6E6C6}" sibTransId="{E00391C7-9945-6649-AC58-D05829D6CAD4}"/>
    <dgm:cxn modelId="{82E2E894-BD46-664D-A6DC-10FC88351CFB}" type="presOf" srcId="{B9BEA64C-BE94-9D4C-B461-D1D710F3B996}" destId="{5F47677C-0B64-6743-BD55-54F902565116}" srcOrd="1" destOrd="0" presId="urn:microsoft.com/office/officeart/2008/layout/HorizontalMultiLevelHierarchy"/>
    <dgm:cxn modelId="{EB05719B-B981-B047-8D57-E2AF881C9FAA}" type="presOf" srcId="{7B9BC3F7-7612-F646-9C8E-235A0CED4F7A}" destId="{3420FEE6-7363-7848-993C-815FC5299962}" srcOrd="0" destOrd="0" presId="urn:microsoft.com/office/officeart/2008/layout/HorizontalMultiLevelHierarchy"/>
    <dgm:cxn modelId="{061C9B9D-11D8-424C-B7D8-64035F8E4293}" type="presOf" srcId="{176691F3-10F5-DE4C-9E4E-48D97C911B12}" destId="{8A0A11BB-C146-2E4B-B6A2-9EF16E332C7D}" srcOrd="0" destOrd="0" presId="urn:microsoft.com/office/officeart/2008/layout/HorizontalMultiLevelHierarchy"/>
    <dgm:cxn modelId="{9C87F9A1-41BE-3A4C-9DFF-6923F462E5B9}" type="presOf" srcId="{AB20C5FA-1987-D74E-9A82-A558581D3A02}" destId="{CB50A190-FC79-A34D-BD3E-17B6F431486A}" srcOrd="0" destOrd="0" presId="urn:microsoft.com/office/officeart/2008/layout/HorizontalMultiLevelHierarchy"/>
    <dgm:cxn modelId="{E94E69A3-0A84-C349-977E-1AABB0625C0A}" type="presOf" srcId="{8B208055-3A15-084E-8F1E-841E11DCDEDD}" destId="{93C16375-87A6-DE4C-BCE9-0F0735E5DD87}" srcOrd="0" destOrd="0" presId="urn:microsoft.com/office/officeart/2008/layout/HorizontalMultiLevelHierarchy"/>
    <dgm:cxn modelId="{374716A8-A07B-FE43-8F32-7CD9496B3AB0}" srcId="{8B208055-3A15-084E-8F1E-841E11DCDEDD}" destId="{7ADE5C56-9CE4-7347-BF3B-67145DF00D64}" srcOrd="0" destOrd="0" parTransId="{48CEC2B8-61B8-104E-877F-4308550809EC}" sibTransId="{6A12DA3C-1007-7540-990F-91EDF18FC776}"/>
    <dgm:cxn modelId="{2DA916A9-8766-2B4D-B0E8-14B5D489EF69}" type="presOf" srcId="{5327814C-BCF4-A146-A667-341BE03E90D5}" destId="{62A3EFDD-D6CA-A848-AFE3-E3EC5E5272C1}" srcOrd="0" destOrd="0" presId="urn:microsoft.com/office/officeart/2008/layout/HorizontalMultiLevelHierarchy"/>
    <dgm:cxn modelId="{F03B06B1-B3EE-564A-BAB0-E643918D333E}" type="presOf" srcId="{7ADE5C56-9CE4-7347-BF3B-67145DF00D64}" destId="{0501A644-6D19-5641-89CE-18B70E6D4ED1}" srcOrd="0" destOrd="0" presId="urn:microsoft.com/office/officeart/2008/layout/HorizontalMultiLevelHierarchy"/>
    <dgm:cxn modelId="{64BE8BB3-CF38-DF4B-A6C0-EB555722706C}" type="presOf" srcId="{839A8739-D293-FB4D-90FD-35EEA97F9757}" destId="{FFD34F7A-C232-EC4B-9FD2-C0FB54F96BF5}" srcOrd="0" destOrd="0" presId="urn:microsoft.com/office/officeart/2008/layout/HorizontalMultiLevelHierarchy"/>
    <dgm:cxn modelId="{393D86B6-32B0-C44D-B255-F3261D780630}" type="presOf" srcId="{F0CE7EF6-49E9-6A49-8C92-F669042C6884}" destId="{89FFF5E6-50F5-414F-8F79-C4A5705A2CA0}" srcOrd="0" destOrd="0" presId="urn:microsoft.com/office/officeart/2008/layout/HorizontalMultiLevelHierarchy"/>
    <dgm:cxn modelId="{1F8CE6B9-6D34-1340-8165-1340930DF501}" srcId="{BDDF0E88-815F-0D43-BC4B-3DD9DC7EE2E1}" destId="{AB20C5FA-1987-D74E-9A82-A558581D3A02}" srcOrd="0" destOrd="0" parTransId="{5437A03F-1B4D-1A4F-998F-99CFE968B8DC}" sibTransId="{D74DACAF-7D98-F140-AF84-9D797B5C1DFE}"/>
    <dgm:cxn modelId="{517B8FD1-5C88-A842-BEC7-091B010DF4B6}" type="presOf" srcId="{0A9BBD5F-34C3-F248-9524-4A9D7398ACFA}" destId="{3074FF97-AB36-2B42-AF8E-70CEE2310FD6}" srcOrd="1" destOrd="0" presId="urn:microsoft.com/office/officeart/2008/layout/HorizontalMultiLevelHierarchy"/>
    <dgm:cxn modelId="{E0F673D4-CA27-7746-89D5-942A3928DF7A}" type="presOf" srcId="{656A4D57-B8EA-5347-A2A7-855255D6F978}" destId="{143EFBA0-E83B-8749-9382-3F0C75148B17}" srcOrd="0" destOrd="0" presId="urn:microsoft.com/office/officeart/2008/layout/HorizontalMultiLevelHierarchy"/>
    <dgm:cxn modelId="{B2FCEAD6-DFA3-974C-8B38-CDD0CF507413}" type="presOf" srcId="{5437A03F-1B4D-1A4F-998F-99CFE968B8DC}" destId="{AF83AE91-0AE7-1440-85D0-64D604253117}" srcOrd="1" destOrd="0" presId="urn:microsoft.com/office/officeart/2008/layout/HorizontalMultiLevelHierarchy"/>
    <dgm:cxn modelId="{DD5942E0-BD89-4249-9047-B59D5F894CEB}" srcId="{30F5B50F-4152-E341-9A25-F3C8978F3992}" destId="{B141D7C6-0BA3-AC4E-A42B-E8B9BACDC1D9}" srcOrd="0" destOrd="0" parTransId="{4C91DFC2-5F49-D44A-AC21-6E2A9BD5C4E5}" sibTransId="{B694242F-7DAE-DB42-A755-995577085054}"/>
    <dgm:cxn modelId="{2C86B6E9-8DFC-2A4A-B9BE-8FD0A1F97B0D}" type="presOf" srcId="{48CEC2B8-61B8-104E-877F-4308550809EC}" destId="{645D1EBD-8D25-1E4B-8CF0-64E34034236E}" srcOrd="0" destOrd="0" presId="urn:microsoft.com/office/officeart/2008/layout/HorizontalMultiLevelHierarchy"/>
    <dgm:cxn modelId="{E274CDF2-A6E8-B344-BF9B-F21C879EB167}" type="presOf" srcId="{9D890645-BA52-BF41-BAFD-F1EC16D0C6C2}" destId="{7BC15FF8-0F96-3A4E-83AA-35A6EBC562B4}" srcOrd="0" destOrd="0" presId="urn:microsoft.com/office/officeart/2008/layout/HorizontalMultiLevelHierarchy"/>
    <dgm:cxn modelId="{140492AF-ECCF-BC4A-BB04-6CB1ACF812E8}" type="presParOf" srcId="{8E2DA83D-824C-CB4A-9A78-3FB6F056E71B}" destId="{E53DDF6C-7443-F74A-BBF1-22902CEE7A73}" srcOrd="0" destOrd="0" presId="urn:microsoft.com/office/officeart/2008/layout/HorizontalMultiLevelHierarchy"/>
    <dgm:cxn modelId="{0CB4972D-D940-DD4B-BE57-7E86CABEDA2B}" type="presParOf" srcId="{E53DDF6C-7443-F74A-BBF1-22902CEE7A73}" destId="{90347AA6-B44F-2E44-8381-2E8732D86EDD}" srcOrd="0" destOrd="0" presId="urn:microsoft.com/office/officeart/2008/layout/HorizontalMultiLevelHierarchy"/>
    <dgm:cxn modelId="{820001D4-95ED-5B4A-B562-175850EF5D1E}" type="presParOf" srcId="{E53DDF6C-7443-F74A-BBF1-22902CEE7A73}" destId="{098A198D-1B83-9647-BB93-A646E3F197B3}" srcOrd="1" destOrd="0" presId="urn:microsoft.com/office/officeart/2008/layout/HorizontalMultiLevelHierarchy"/>
    <dgm:cxn modelId="{33057E52-DB12-A14D-9A58-6740CF6D703F}" type="presParOf" srcId="{098A198D-1B83-9647-BB93-A646E3F197B3}" destId="{F6306008-1F4E-1949-AAEF-2E589DC9F742}" srcOrd="0" destOrd="0" presId="urn:microsoft.com/office/officeart/2008/layout/HorizontalMultiLevelHierarchy"/>
    <dgm:cxn modelId="{AB1C7D96-5B47-9F43-B744-781EE4A5460F}" type="presParOf" srcId="{F6306008-1F4E-1949-AAEF-2E589DC9F742}" destId="{203FC53E-80D8-B445-A030-EA310D4A94E9}" srcOrd="0" destOrd="0" presId="urn:microsoft.com/office/officeart/2008/layout/HorizontalMultiLevelHierarchy"/>
    <dgm:cxn modelId="{69BE2644-1BCE-684B-A5B2-3AF9A21E975E}" type="presParOf" srcId="{098A198D-1B83-9647-BB93-A646E3F197B3}" destId="{57ABEB94-B95A-F04F-9BB4-172A9242B000}" srcOrd="1" destOrd="0" presId="urn:microsoft.com/office/officeart/2008/layout/HorizontalMultiLevelHierarchy"/>
    <dgm:cxn modelId="{9BB2FDB7-E50F-094B-B046-3AF648EBAC69}" type="presParOf" srcId="{57ABEB94-B95A-F04F-9BB4-172A9242B000}" destId="{C47E747E-26EC-504D-9D1F-539F6BD74EC6}" srcOrd="0" destOrd="0" presId="urn:microsoft.com/office/officeart/2008/layout/HorizontalMultiLevelHierarchy"/>
    <dgm:cxn modelId="{1ED42C6D-042F-E940-BC6F-BC8487FB2AB7}" type="presParOf" srcId="{57ABEB94-B95A-F04F-9BB4-172A9242B000}" destId="{421209FB-30CD-FB4E-AD4C-11984256687E}" srcOrd="1" destOrd="0" presId="urn:microsoft.com/office/officeart/2008/layout/HorizontalMultiLevelHierarchy"/>
    <dgm:cxn modelId="{004DE954-0454-8D48-BA3A-01850CCE2634}" type="presParOf" srcId="{421209FB-30CD-FB4E-AD4C-11984256687E}" destId="{01C14CA7-EE95-2047-A745-9434910E5E8A}" srcOrd="0" destOrd="0" presId="urn:microsoft.com/office/officeart/2008/layout/HorizontalMultiLevelHierarchy"/>
    <dgm:cxn modelId="{5EEC1D7D-932B-264B-9A0F-1B8DAD0F7A38}" type="presParOf" srcId="{01C14CA7-EE95-2047-A745-9434910E5E8A}" destId="{D81093C9-F81F-B14B-9359-7FD64F59CB17}" srcOrd="0" destOrd="0" presId="urn:microsoft.com/office/officeart/2008/layout/HorizontalMultiLevelHierarchy"/>
    <dgm:cxn modelId="{5557A580-889A-354D-9C25-34620463CC9F}" type="presParOf" srcId="{421209FB-30CD-FB4E-AD4C-11984256687E}" destId="{DDD85F2D-70C7-F144-9CE6-A159FB50DAC9}" srcOrd="1" destOrd="0" presId="urn:microsoft.com/office/officeart/2008/layout/HorizontalMultiLevelHierarchy"/>
    <dgm:cxn modelId="{D2C69353-6759-2B42-86EE-D1F387CA55AE}" type="presParOf" srcId="{DDD85F2D-70C7-F144-9CE6-A159FB50DAC9}" destId="{93C16375-87A6-DE4C-BCE9-0F0735E5DD87}" srcOrd="0" destOrd="0" presId="urn:microsoft.com/office/officeart/2008/layout/HorizontalMultiLevelHierarchy"/>
    <dgm:cxn modelId="{77C06145-FB46-7F4A-9D68-AD49CF0CE2E3}" type="presParOf" srcId="{DDD85F2D-70C7-F144-9CE6-A159FB50DAC9}" destId="{1B05F44F-F399-FE45-9A0C-50508891DA8B}" srcOrd="1" destOrd="0" presId="urn:microsoft.com/office/officeart/2008/layout/HorizontalMultiLevelHierarchy"/>
    <dgm:cxn modelId="{99091340-6F8E-DC4C-AABD-5B234BEA4E8B}" type="presParOf" srcId="{1B05F44F-F399-FE45-9A0C-50508891DA8B}" destId="{645D1EBD-8D25-1E4B-8CF0-64E34034236E}" srcOrd="0" destOrd="0" presId="urn:microsoft.com/office/officeart/2008/layout/HorizontalMultiLevelHierarchy"/>
    <dgm:cxn modelId="{83A99228-C14E-A34C-BCFC-09B5642C8EEA}" type="presParOf" srcId="{645D1EBD-8D25-1E4B-8CF0-64E34034236E}" destId="{00A91872-89B8-F54C-8E91-C33B22BD6E5D}" srcOrd="0" destOrd="0" presId="urn:microsoft.com/office/officeart/2008/layout/HorizontalMultiLevelHierarchy"/>
    <dgm:cxn modelId="{34068B72-3585-3949-A8B8-C7C68A9C22A4}" type="presParOf" srcId="{1B05F44F-F399-FE45-9A0C-50508891DA8B}" destId="{B4786097-8D93-D748-A342-B7F3CD8B75DB}" srcOrd="1" destOrd="0" presId="urn:microsoft.com/office/officeart/2008/layout/HorizontalMultiLevelHierarchy"/>
    <dgm:cxn modelId="{AED6A8A7-1BD2-8145-BDF0-625CD82C2C9F}" type="presParOf" srcId="{B4786097-8D93-D748-A342-B7F3CD8B75DB}" destId="{0501A644-6D19-5641-89CE-18B70E6D4ED1}" srcOrd="0" destOrd="0" presId="urn:microsoft.com/office/officeart/2008/layout/HorizontalMultiLevelHierarchy"/>
    <dgm:cxn modelId="{0155F144-1426-D84A-A56A-B9D8AF61F2AA}" type="presParOf" srcId="{B4786097-8D93-D748-A342-B7F3CD8B75DB}" destId="{38C5F67A-655B-3148-B57A-5516169840E6}" srcOrd="1" destOrd="0" presId="urn:microsoft.com/office/officeart/2008/layout/HorizontalMultiLevelHierarchy"/>
    <dgm:cxn modelId="{02745929-BCCE-B64C-86E6-642047C3FB78}" type="presParOf" srcId="{1B05F44F-F399-FE45-9A0C-50508891DA8B}" destId="{8D67CD8D-0D38-C54F-BF86-5413312ED42C}" srcOrd="2" destOrd="0" presId="urn:microsoft.com/office/officeart/2008/layout/HorizontalMultiLevelHierarchy"/>
    <dgm:cxn modelId="{9A70E1B6-676D-AB44-B30F-EEEB6F118BAE}" type="presParOf" srcId="{8D67CD8D-0D38-C54F-BF86-5413312ED42C}" destId="{E36B74D3-75D7-2A44-B479-CDC3778CFBCC}" srcOrd="0" destOrd="0" presId="urn:microsoft.com/office/officeart/2008/layout/HorizontalMultiLevelHierarchy"/>
    <dgm:cxn modelId="{4FEE35F5-F3AF-D14C-B8A3-FB7173C2186B}" type="presParOf" srcId="{1B05F44F-F399-FE45-9A0C-50508891DA8B}" destId="{30A0DB88-6E64-EF48-AD39-542DC51D014A}" srcOrd="3" destOrd="0" presId="urn:microsoft.com/office/officeart/2008/layout/HorizontalMultiLevelHierarchy"/>
    <dgm:cxn modelId="{4C8ED65C-2DEB-3B4A-A55F-32E531B56B24}" type="presParOf" srcId="{30A0DB88-6E64-EF48-AD39-542DC51D014A}" destId="{9979D7AC-8118-524F-9C62-4DF5D7053464}" srcOrd="0" destOrd="0" presId="urn:microsoft.com/office/officeart/2008/layout/HorizontalMultiLevelHierarchy"/>
    <dgm:cxn modelId="{CAFE4885-BAD0-F446-B787-0DE059AEBC04}" type="presParOf" srcId="{30A0DB88-6E64-EF48-AD39-542DC51D014A}" destId="{419E80EA-BF98-9A4E-8D70-553B4C024E2B}" srcOrd="1" destOrd="0" presId="urn:microsoft.com/office/officeart/2008/layout/HorizontalMultiLevelHierarchy"/>
    <dgm:cxn modelId="{366ABA91-6A40-EE46-80CA-17C584B19710}" type="presParOf" srcId="{1B05F44F-F399-FE45-9A0C-50508891DA8B}" destId="{143EFBA0-E83B-8749-9382-3F0C75148B17}" srcOrd="4" destOrd="0" presId="urn:microsoft.com/office/officeart/2008/layout/HorizontalMultiLevelHierarchy"/>
    <dgm:cxn modelId="{A60FE4D8-2908-F646-AECA-CF703593B85D}" type="presParOf" srcId="{143EFBA0-E83B-8749-9382-3F0C75148B17}" destId="{868C7BF6-1BBE-A945-AAA8-76AF05CA4DCB}" srcOrd="0" destOrd="0" presId="urn:microsoft.com/office/officeart/2008/layout/HorizontalMultiLevelHierarchy"/>
    <dgm:cxn modelId="{2278B886-C974-DB40-AF36-34009D980076}" type="presParOf" srcId="{1B05F44F-F399-FE45-9A0C-50508891DA8B}" destId="{3BD891EB-5F88-2648-84B0-F1D7A91E48B9}" srcOrd="5" destOrd="0" presId="urn:microsoft.com/office/officeart/2008/layout/HorizontalMultiLevelHierarchy"/>
    <dgm:cxn modelId="{C0FCE85A-1B7D-0746-8678-8E8A79312C69}" type="presParOf" srcId="{3BD891EB-5F88-2648-84B0-F1D7A91E48B9}" destId="{8A0A11BB-C146-2E4B-B6A2-9EF16E332C7D}" srcOrd="0" destOrd="0" presId="urn:microsoft.com/office/officeart/2008/layout/HorizontalMultiLevelHierarchy"/>
    <dgm:cxn modelId="{81195878-EFAD-AF49-82D8-56F5D0082C10}" type="presParOf" srcId="{3BD891EB-5F88-2648-84B0-F1D7A91E48B9}" destId="{CBBF9454-D31B-AC40-B79B-71F54F09E816}" srcOrd="1" destOrd="0" presId="urn:microsoft.com/office/officeart/2008/layout/HorizontalMultiLevelHierarchy"/>
    <dgm:cxn modelId="{DE44E76D-D0E5-0E43-A14B-AFCAD7B27FA2}" type="presParOf" srcId="{1B05F44F-F399-FE45-9A0C-50508891DA8B}" destId="{FFD34F7A-C232-EC4B-9FD2-C0FB54F96BF5}" srcOrd="6" destOrd="0" presId="urn:microsoft.com/office/officeart/2008/layout/HorizontalMultiLevelHierarchy"/>
    <dgm:cxn modelId="{EFEB99C1-31C5-CE46-8BC2-7E4D67CC7842}" type="presParOf" srcId="{FFD34F7A-C232-EC4B-9FD2-C0FB54F96BF5}" destId="{0B337970-354F-2341-A427-28D66A3867D0}" srcOrd="0" destOrd="0" presId="urn:microsoft.com/office/officeart/2008/layout/HorizontalMultiLevelHierarchy"/>
    <dgm:cxn modelId="{1B5FE408-6F1A-3A46-8179-AD2E9A02C953}" type="presParOf" srcId="{1B05F44F-F399-FE45-9A0C-50508891DA8B}" destId="{095B5D5B-875D-7E44-A7CA-D2055FDE24AC}" srcOrd="7" destOrd="0" presId="urn:microsoft.com/office/officeart/2008/layout/HorizontalMultiLevelHierarchy"/>
    <dgm:cxn modelId="{E4B4DFD2-0B47-C84E-BB92-CF20FDEA0AFD}" type="presParOf" srcId="{095B5D5B-875D-7E44-A7CA-D2055FDE24AC}" destId="{7BC15FF8-0F96-3A4E-83AA-35A6EBC562B4}" srcOrd="0" destOrd="0" presId="urn:microsoft.com/office/officeart/2008/layout/HorizontalMultiLevelHierarchy"/>
    <dgm:cxn modelId="{5DF2035B-CD8D-C34A-B67E-760D3281F16A}" type="presParOf" srcId="{095B5D5B-875D-7E44-A7CA-D2055FDE24AC}" destId="{BE548BC0-9962-6F42-9EE8-D3F602440E01}" srcOrd="1" destOrd="0" presId="urn:microsoft.com/office/officeart/2008/layout/HorizontalMultiLevelHierarchy"/>
    <dgm:cxn modelId="{2A6DD901-F406-EE4F-9F87-DC0707A469F6}" type="presParOf" srcId="{1B05F44F-F399-FE45-9A0C-50508891DA8B}" destId="{62A3EFDD-D6CA-A848-AFE3-E3EC5E5272C1}" srcOrd="8" destOrd="0" presId="urn:microsoft.com/office/officeart/2008/layout/HorizontalMultiLevelHierarchy"/>
    <dgm:cxn modelId="{B7BEA3B8-F205-B24B-8EBD-53AF6416F102}" type="presParOf" srcId="{62A3EFDD-D6CA-A848-AFE3-E3EC5E5272C1}" destId="{DD699896-EA86-B342-9288-2990761C79F0}" srcOrd="0" destOrd="0" presId="urn:microsoft.com/office/officeart/2008/layout/HorizontalMultiLevelHierarchy"/>
    <dgm:cxn modelId="{7E39EEE6-EA8D-DE47-B2E4-8080E7D87949}" type="presParOf" srcId="{1B05F44F-F399-FE45-9A0C-50508891DA8B}" destId="{DF79F1BA-FA71-F445-897C-12883D346602}" srcOrd="9" destOrd="0" presId="urn:microsoft.com/office/officeart/2008/layout/HorizontalMultiLevelHierarchy"/>
    <dgm:cxn modelId="{0F882C5B-98F7-8B41-8D11-A94EDB22FA4A}" type="presParOf" srcId="{DF79F1BA-FA71-F445-897C-12883D346602}" destId="{14B9E105-7550-6B4F-B528-6B9F362F8AAE}" srcOrd="0" destOrd="0" presId="urn:microsoft.com/office/officeart/2008/layout/HorizontalMultiLevelHierarchy"/>
    <dgm:cxn modelId="{9A784E64-A691-2F43-8DD4-41309E49658C}" type="presParOf" srcId="{DF79F1BA-FA71-F445-897C-12883D346602}" destId="{2B2CDB67-1D84-0D4B-88F7-9736442E5E2C}" srcOrd="1" destOrd="0" presId="urn:microsoft.com/office/officeart/2008/layout/HorizontalMultiLevelHierarchy"/>
    <dgm:cxn modelId="{7E5EBD48-9FDA-EB48-87CC-193536A4F19D}" type="presParOf" srcId="{421209FB-30CD-FB4E-AD4C-11984256687E}" destId="{89FFF5E6-50F5-414F-8F79-C4A5705A2CA0}" srcOrd="2" destOrd="0" presId="urn:microsoft.com/office/officeart/2008/layout/HorizontalMultiLevelHierarchy"/>
    <dgm:cxn modelId="{E29817D9-F095-0E4A-B237-98D2D74A755E}" type="presParOf" srcId="{89FFF5E6-50F5-414F-8F79-C4A5705A2CA0}" destId="{675CA64D-1018-044E-B68F-993CF30DDCAA}" srcOrd="0" destOrd="0" presId="urn:microsoft.com/office/officeart/2008/layout/HorizontalMultiLevelHierarchy"/>
    <dgm:cxn modelId="{CBA02B30-EB87-2F47-B2A2-E945AE2DF418}" type="presParOf" srcId="{421209FB-30CD-FB4E-AD4C-11984256687E}" destId="{65718F50-1305-9941-AB08-1B2B7C096589}" srcOrd="3" destOrd="0" presId="urn:microsoft.com/office/officeart/2008/layout/HorizontalMultiLevelHierarchy"/>
    <dgm:cxn modelId="{65470F49-38B1-8B4B-992E-3C65889ABEE4}" type="presParOf" srcId="{65718F50-1305-9941-AB08-1B2B7C096589}" destId="{C0B3A4F7-0575-6942-A74D-D7AEF936A05C}" srcOrd="0" destOrd="0" presId="urn:microsoft.com/office/officeart/2008/layout/HorizontalMultiLevelHierarchy"/>
    <dgm:cxn modelId="{14F2508B-F79D-C343-95F7-74117236665E}" type="presParOf" srcId="{65718F50-1305-9941-AB08-1B2B7C096589}" destId="{B52C1BB3-9D7E-8A4C-A2D8-EA51D39558F3}" srcOrd="1" destOrd="0" presId="urn:microsoft.com/office/officeart/2008/layout/HorizontalMultiLevelHierarchy"/>
    <dgm:cxn modelId="{09327F3F-B89F-5D49-9040-5AC5BC84A75C}" type="presParOf" srcId="{B52C1BB3-9D7E-8A4C-A2D8-EA51D39558F3}" destId="{42C0D251-0BBD-2C48-BF16-BA2E085C7880}" srcOrd="0" destOrd="0" presId="urn:microsoft.com/office/officeart/2008/layout/HorizontalMultiLevelHierarchy"/>
    <dgm:cxn modelId="{4E4CB66F-4491-0040-9A95-A961E41C63D3}" type="presParOf" srcId="{42C0D251-0BBD-2C48-BF16-BA2E085C7880}" destId="{AF83AE91-0AE7-1440-85D0-64D604253117}" srcOrd="0" destOrd="0" presId="urn:microsoft.com/office/officeart/2008/layout/HorizontalMultiLevelHierarchy"/>
    <dgm:cxn modelId="{60523566-A933-174B-B6CC-2D1D1E2CABDA}" type="presParOf" srcId="{B52C1BB3-9D7E-8A4C-A2D8-EA51D39558F3}" destId="{4F7C9528-1DDD-E141-8717-4BA062CD3789}" srcOrd="1" destOrd="0" presId="urn:microsoft.com/office/officeart/2008/layout/HorizontalMultiLevelHierarchy"/>
    <dgm:cxn modelId="{704785F1-BA65-EF46-8957-DE01D8F39B99}" type="presParOf" srcId="{4F7C9528-1DDD-E141-8717-4BA062CD3789}" destId="{CB50A190-FC79-A34D-BD3E-17B6F431486A}" srcOrd="0" destOrd="0" presId="urn:microsoft.com/office/officeart/2008/layout/HorizontalMultiLevelHierarchy"/>
    <dgm:cxn modelId="{DE737F5B-4CC0-374A-96AD-06C95CBBB3C7}" type="presParOf" srcId="{4F7C9528-1DDD-E141-8717-4BA062CD3789}" destId="{CA3F6020-5FE6-B241-93BF-8C8BA9B9C601}" srcOrd="1" destOrd="0" presId="urn:microsoft.com/office/officeart/2008/layout/HorizontalMultiLevelHierarchy"/>
    <dgm:cxn modelId="{FC5DA0DD-A381-5741-8C9B-A87FC8558E05}" type="presParOf" srcId="{B52C1BB3-9D7E-8A4C-A2D8-EA51D39558F3}" destId="{471A1DEC-FBF6-CE49-B1E0-179D119B53BD}" srcOrd="2" destOrd="0" presId="urn:microsoft.com/office/officeart/2008/layout/HorizontalMultiLevelHierarchy"/>
    <dgm:cxn modelId="{D5CD702D-1D9A-D54D-B459-1FD868A01532}" type="presParOf" srcId="{471A1DEC-FBF6-CE49-B1E0-179D119B53BD}" destId="{AE91681F-B3C2-6F4F-9CDC-68EAF083C236}" srcOrd="0" destOrd="0" presId="urn:microsoft.com/office/officeart/2008/layout/HorizontalMultiLevelHierarchy"/>
    <dgm:cxn modelId="{D3CDB528-225D-8A40-9E60-FBDB235ED9CF}" type="presParOf" srcId="{B52C1BB3-9D7E-8A4C-A2D8-EA51D39558F3}" destId="{E7CD5814-7B33-0A4B-B3BB-F33628D50B36}" srcOrd="3" destOrd="0" presId="urn:microsoft.com/office/officeart/2008/layout/HorizontalMultiLevelHierarchy"/>
    <dgm:cxn modelId="{B9FD01DD-8117-1A4B-A9F7-25F8A40E0BC0}" type="presParOf" srcId="{E7CD5814-7B33-0A4B-B3BB-F33628D50B36}" destId="{AE78C811-3003-5847-9A68-3FBC999FB416}" srcOrd="0" destOrd="0" presId="urn:microsoft.com/office/officeart/2008/layout/HorizontalMultiLevelHierarchy"/>
    <dgm:cxn modelId="{07C85A29-23AB-9A40-9946-D1223D866FEC}" type="presParOf" srcId="{E7CD5814-7B33-0A4B-B3BB-F33628D50B36}" destId="{3919CE8D-5CEF-5449-940A-CA6134C6020F}" srcOrd="1" destOrd="0" presId="urn:microsoft.com/office/officeart/2008/layout/HorizontalMultiLevelHierarchy"/>
    <dgm:cxn modelId="{D17B96E9-A3B0-B444-88D5-9FC14759AA4E}" type="presParOf" srcId="{B52C1BB3-9D7E-8A4C-A2D8-EA51D39558F3}" destId="{0EE96D49-C3EC-6F46-AD81-AF956F933ED6}" srcOrd="4" destOrd="0" presId="urn:microsoft.com/office/officeart/2008/layout/HorizontalMultiLevelHierarchy"/>
    <dgm:cxn modelId="{4681BC26-E940-CF41-A195-84093903621B}" type="presParOf" srcId="{0EE96D49-C3EC-6F46-AD81-AF956F933ED6}" destId="{3074FF97-AB36-2B42-AF8E-70CEE2310FD6}" srcOrd="0" destOrd="0" presId="urn:microsoft.com/office/officeart/2008/layout/HorizontalMultiLevelHierarchy"/>
    <dgm:cxn modelId="{D6A141F7-9690-624D-A708-5529734827D2}" type="presParOf" srcId="{B52C1BB3-9D7E-8A4C-A2D8-EA51D39558F3}" destId="{74FC75BD-0E8B-9240-947A-03337871515B}" srcOrd="5" destOrd="0" presId="urn:microsoft.com/office/officeart/2008/layout/HorizontalMultiLevelHierarchy"/>
    <dgm:cxn modelId="{7722919F-6E09-1C4E-B96C-E5B5280BB94D}" type="presParOf" srcId="{74FC75BD-0E8B-9240-947A-03337871515B}" destId="{5E462F2C-6B76-7F4E-8945-879F87D72D64}" srcOrd="0" destOrd="0" presId="urn:microsoft.com/office/officeart/2008/layout/HorizontalMultiLevelHierarchy"/>
    <dgm:cxn modelId="{C573B470-F5CB-E04D-BB41-D191B2812F29}" type="presParOf" srcId="{74FC75BD-0E8B-9240-947A-03337871515B}" destId="{D19225C4-BDDD-3643-8ABD-D2B9B335F37D}" srcOrd="1" destOrd="0" presId="urn:microsoft.com/office/officeart/2008/layout/HorizontalMultiLevelHierarchy"/>
    <dgm:cxn modelId="{C49A5137-5829-164D-ACF1-84E98A42F215}" type="presParOf" srcId="{B52C1BB3-9D7E-8A4C-A2D8-EA51D39558F3}" destId="{2BE41C2B-F053-F848-828E-FC9E71C367B5}" srcOrd="6" destOrd="0" presId="urn:microsoft.com/office/officeart/2008/layout/HorizontalMultiLevelHierarchy"/>
    <dgm:cxn modelId="{D29EDAD5-5BBB-6747-8973-00512501BD10}" type="presParOf" srcId="{2BE41C2B-F053-F848-828E-FC9E71C367B5}" destId="{5F47677C-0B64-6743-BD55-54F902565116}" srcOrd="0" destOrd="0" presId="urn:microsoft.com/office/officeart/2008/layout/HorizontalMultiLevelHierarchy"/>
    <dgm:cxn modelId="{042926F9-D89E-014D-8C42-5D6B295489BF}" type="presParOf" srcId="{B52C1BB3-9D7E-8A4C-A2D8-EA51D39558F3}" destId="{44EF280F-B67F-C94F-87B4-A52528CABC05}" srcOrd="7" destOrd="0" presId="urn:microsoft.com/office/officeart/2008/layout/HorizontalMultiLevelHierarchy"/>
    <dgm:cxn modelId="{896EEB2C-49E1-6D4D-BE26-D6E95CD5FCEB}" type="presParOf" srcId="{44EF280F-B67F-C94F-87B4-A52528CABC05}" destId="{3420FEE6-7363-7848-993C-815FC5299962}" srcOrd="0" destOrd="0" presId="urn:microsoft.com/office/officeart/2008/layout/HorizontalMultiLevelHierarchy"/>
    <dgm:cxn modelId="{368FB7F4-3CF5-274F-BD7E-6ECF24C69DDD}" type="presParOf" srcId="{44EF280F-B67F-C94F-87B4-A52528CABC05}" destId="{A6D56829-90C3-F24B-B94E-781762AC7E0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1A2D57-36CC-884D-8B05-15482CDBDB13}">
      <dsp:nvSpPr>
        <dsp:cNvPr id="0" name=""/>
        <dsp:cNvSpPr/>
      </dsp:nvSpPr>
      <dsp:spPr>
        <a:xfrm>
          <a:off x="1312412" y="3569415"/>
          <a:ext cx="1777817" cy="1699935"/>
        </a:xfrm>
        <a:custGeom>
          <a:avLst/>
          <a:gdLst/>
          <a:ahLst/>
          <a:cxnLst/>
          <a:rect l="0" t="0" r="0" b="0"/>
          <a:pathLst>
            <a:path>
              <a:moveTo>
                <a:pt x="0" y="0"/>
              </a:moveTo>
              <a:lnTo>
                <a:pt x="888908" y="0"/>
              </a:lnTo>
              <a:lnTo>
                <a:pt x="888908" y="1699935"/>
              </a:lnTo>
              <a:lnTo>
                <a:pt x="1777817" y="16999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139827" y="4357889"/>
        <a:ext cx="122987" cy="122987"/>
      </dsp:txXfrm>
    </dsp:sp>
    <dsp:sp modelId="{89FFF5E6-50F5-414F-8F79-C4A5705A2CA0}">
      <dsp:nvSpPr>
        <dsp:cNvPr id="0" name=""/>
        <dsp:cNvSpPr/>
      </dsp:nvSpPr>
      <dsp:spPr>
        <a:xfrm>
          <a:off x="6675951" y="1393439"/>
          <a:ext cx="984665" cy="640590"/>
        </a:xfrm>
        <a:custGeom>
          <a:avLst/>
          <a:gdLst/>
          <a:ahLst/>
          <a:cxnLst/>
          <a:rect l="0" t="0" r="0" b="0"/>
          <a:pathLst>
            <a:path>
              <a:moveTo>
                <a:pt x="0" y="0"/>
              </a:moveTo>
              <a:lnTo>
                <a:pt x="492332" y="0"/>
              </a:lnTo>
              <a:lnTo>
                <a:pt x="492332" y="640590"/>
              </a:lnTo>
              <a:lnTo>
                <a:pt x="984665" y="6405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38916" y="1684367"/>
        <a:ext cx="58735" cy="58735"/>
      </dsp:txXfrm>
    </dsp:sp>
    <dsp:sp modelId="{01C14CA7-EE95-2047-A745-9434910E5E8A}">
      <dsp:nvSpPr>
        <dsp:cNvPr id="0" name=""/>
        <dsp:cNvSpPr/>
      </dsp:nvSpPr>
      <dsp:spPr>
        <a:xfrm>
          <a:off x="6675951" y="840086"/>
          <a:ext cx="983596" cy="553353"/>
        </a:xfrm>
        <a:custGeom>
          <a:avLst/>
          <a:gdLst/>
          <a:ahLst/>
          <a:cxnLst/>
          <a:rect l="0" t="0" r="0" b="0"/>
          <a:pathLst>
            <a:path>
              <a:moveTo>
                <a:pt x="0" y="553353"/>
              </a:moveTo>
              <a:lnTo>
                <a:pt x="491798" y="553353"/>
              </a:lnTo>
              <a:lnTo>
                <a:pt x="491798" y="0"/>
              </a:lnTo>
              <a:lnTo>
                <a:pt x="983596"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39535" y="1088549"/>
        <a:ext cx="56428" cy="56428"/>
      </dsp:txXfrm>
    </dsp:sp>
    <dsp:sp modelId="{F6306008-1F4E-1949-AAEF-2E589DC9F742}">
      <dsp:nvSpPr>
        <dsp:cNvPr id="0" name=""/>
        <dsp:cNvSpPr/>
      </dsp:nvSpPr>
      <dsp:spPr>
        <a:xfrm>
          <a:off x="1312412" y="1393439"/>
          <a:ext cx="1763542" cy="2175975"/>
        </a:xfrm>
        <a:custGeom>
          <a:avLst/>
          <a:gdLst/>
          <a:ahLst/>
          <a:cxnLst/>
          <a:rect l="0" t="0" r="0" b="0"/>
          <a:pathLst>
            <a:path>
              <a:moveTo>
                <a:pt x="0" y="2175975"/>
              </a:moveTo>
              <a:lnTo>
                <a:pt x="881771" y="2175975"/>
              </a:lnTo>
              <a:lnTo>
                <a:pt x="881771" y="0"/>
              </a:lnTo>
              <a:lnTo>
                <a:pt x="176354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124161" y="2411405"/>
        <a:ext cx="140044" cy="140044"/>
      </dsp:txXfrm>
    </dsp:sp>
    <dsp:sp modelId="{90347AA6-B44F-2E44-8381-2E8732D86EDD}">
      <dsp:nvSpPr>
        <dsp:cNvPr id="0" name=""/>
        <dsp:cNvSpPr/>
      </dsp:nvSpPr>
      <dsp:spPr>
        <a:xfrm rot="16200000">
          <a:off x="-744460" y="3190901"/>
          <a:ext cx="3356716" cy="75702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en-US" sz="4900" kern="1200" dirty="0"/>
            <a:t>Letters</a:t>
          </a:r>
        </a:p>
      </dsp:txBody>
      <dsp:txXfrm>
        <a:off x="-744460" y="3190901"/>
        <a:ext cx="3356716" cy="757028"/>
      </dsp:txXfrm>
    </dsp:sp>
    <dsp:sp modelId="{C47E747E-26EC-504D-9D1F-539F6BD74EC6}">
      <dsp:nvSpPr>
        <dsp:cNvPr id="0" name=""/>
        <dsp:cNvSpPr/>
      </dsp:nvSpPr>
      <dsp:spPr>
        <a:xfrm>
          <a:off x="3075955" y="853442"/>
          <a:ext cx="3599996" cy="1079995"/>
        </a:xfrm>
        <a:prstGeom prst="rect">
          <a:avLst/>
        </a:prstGeom>
        <a:solidFill>
          <a:schemeClr val="accent1">
            <a:lumMod val="20000"/>
            <a:lumOff val="8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Lucida Bright" panose="02040602050505020304" pitchFamily="18" charset="77"/>
            </a:rPr>
            <a:t>Formal</a:t>
          </a:r>
        </a:p>
      </dsp:txBody>
      <dsp:txXfrm>
        <a:off x="3075955" y="853442"/>
        <a:ext cx="3599996" cy="1079995"/>
      </dsp:txXfrm>
    </dsp:sp>
    <dsp:sp modelId="{93C16375-87A6-DE4C-BCE9-0F0735E5DD87}">
      <dsp:nvSpPr>
        <dsp:cNvPr id="0" name=""/>
        <dsp:cNvSpPr/>
      </dsp:nvSpPr>
      <dsp:spPr>
        <a:xfrm>
          <a:off x="7659547" y="300088"/>
          <a:ext cx="3599996" cy="10799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Bright" panose="02040602050505020304" pitchFamily="18" charset="77"/>
            </a:rPr>
            <a:t>Business Letters</a:t>
          </a:r>
        </a:p>
      </dsp:txBody>
      <dsp:txXfrm>
        <a:off x="7659547" y="300088"/>
        <a:ext cx="3599996" cy="1079995"/>
      </dsp:txXfrm>
    </dsp:sp>
    <dsp:sp modelId="{C0B3A4F7-0575-6942-A74D-D7AEF936A05C}">
      <dsp:nvSpPr>
        <dsp:cNvPr id="0" name=""/>
        <dsp:cNvSpPr/>
      </dsp:nvSpPr>
      <dsp:spPr>
        <a:xfrm>
          <a:off x="7660616" y="1494033"/>
          <a:ext cx="3599996" cy="10799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Bright" panose="02040602050505020304" pitchFamily="18" charset="77"/>
            </a:rPr>
            <a:t>Social Letters</a:t>
          </a:r>
        </a:p>
      </dsp:txBody>
      <dsp:txXfrm>
        <a:off x="7660616" y="1494033"/>
        <a:ext cx="3599996" cy="1079995"/>
      </dsp:txXfrm>
    </dsp:sp>
    <dsp:sp modelId="{7C7821C3-0C6E-8348-98A4-63C16AF8CF77}">
      <dsp:nvSpPr>
        <dsp:cNvPr id="0" name=""/>
        <dsp:cNvSpPr/>
      </dsp:nvSpPr>
      <dsp:spPr>
        <a:xfrm>
          <a:off x="3090230" y="4729353"/>
          <a:ext cx="3599996" cy="1079995"/>
        </a:xfrm>
        <a:prstGeom prst="rect">
          <a:avLst/>
        </a:prstGeom>
        <a:solidFill>
          <a:schemeClr val="accent1">
            <a:lumMod val="20000"/>
            <a:lumOff val="8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Lucida Bright" panose="02040602050505020304" pitchFamily="18" charset="77"/>
            </a:rPr>
            <a:t>Informal </a:t>
          </a:r>
        </a:p>
      </dsp:txBody>
      <dsp:txXfrm>
        <a:off x="3090230" y="4729353"/>
        <a:ext cx="3599996" cy="1079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41C2B-F053-F848-828E-FC9E71C367B5}">
      <dsp:nvSpPr>
        <dsp:cNvPr id="0" name=""/>
        <dsp:cNvSpPr/>
      </dsp:nvSpPr>
      <dsp:spPr>
        <a:xfrm>
          <a:off x="7140645" y="5261645"/>
          <a:ext cx="399705" cy="1142450"/>
        </a:xfrm>
        <a:custGeom>
          <a:avLst/>
          <a:gdLst/>
          <a:ahLst/>
          <a:cxnLst/>
          <a:rect l="0" t="0" r="0" b="0"/>
          <a:pathLst>
            <a:path>
              <a:moveTo>
                <a:pt x="0" y="0"/>
              </a:moveTo>
              <a:lnTo>
                <a:pt x="199852" y="0"/>
              </a:lnTo>
              <a:lnTo>
                <a:pt x="199852" y="1142450"/>
              </a:lnTo>
              <a:lnTo>
                <a:pt x="399705" y="11424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10239" y="5802612"/>
        <a:ext cx="60517" cy="60517"/>
      </dsp:txXfrm>
    </dsp:sp>
    <dsp:sp modelId="{0EE96D49-C3EC-6F46-AD81-AF956F933ED6}">
      <dsp:nvSpPr>
        <dsp:cNvPr id="0" name=""/>
        <dsp:cNvSpPr/>
      </dsp:nvSpPr>
      <dsp:spPr>
        <a:xfrm>
          <a:off x="7140645" y="5261645"/>
          <a:ext cx="399705" cy="380816"/>
        </a:xfrm>
        <a:custGeom>
          <a:avLst/>
          <a:gdLst/>
          <a:ahLst/>
          <a:cxnLst/>
          <a:rect l="0" t="0" r="0" b="0"/>
          <a:pathLst>
            <a:path>
              <a:moveTo>
                <a:pt x="0" y="0"/>
              </a:moveTo>
              <a:lnTo>
                <a:pt x="199852" y="0"/>
              </a:lnTo>
              <a:lnTo>
                <a:pt x="199852" y="380816"/>
              </a:lnTo>
              <a:lnTo>
                <a:pt x="399705" y="3808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26696" y="5438252"/>
        <a:ext cx="27603" cy="27603"/>
      </dsp:txXfrm>
    </dsp:sp>
    <dsp:sp modelId="{471A1DEC-FBF6-CE49-B1E0-179D119B53BD}">
      <dsp:nvSpPr>
        <dsp:cNvPr id="0" name=""/>
        <dsp:cNvSpPr/>
      </dsp:nvSpPr>
      <dsp:spPr>
        <a:xfrm>
          <a:off x="7140645" y="4880829"/>
          <a:ext cx="413994" cy="380816"/>
        </a:xfrm>
        <a:custGeom>
          <a:avLst/>
          <a:gdLst/>
          <a:ahLst/>
          <a:cxnLst/>
          <a:rect l="0" t="0" r="0" b="0"/>
          <a:pathLst>
            <a:path>
              <a:moveTo>
                <a:pt x="0" y="380816"/>
              </a:moveTo>
              <a:lnTo>
                <a:pt x="206997" y="380816"/>
              </a:lnTo>
              <a:lnTo>
                <a:pt x="206997" y="0"/>
              </a:lnTo>
              <a:lnTo>
                <a:pt x="413994"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33580" y="5057174"/>
        <a:ext cx="28125" cy="28125"/>
      </dsp:txXfrm>
    </dsp:sp>
    <dsp:sp modelId="{42C0D251-0BBD-2C48-BF16-BA2E085C7880}">
      <dsp:nvSpPr>
        <dsp:cNvPr id="0" name=""/>
        <dsp:cNvSpPr/>
      </dsp:nvSpPr>
      <dsp:spPr>
        <a:xfrm>
          <a:off x="7140645" y="4119195"/>
          <a:ext cx="399705" cy="1142450"/>
        </a:xfrm>
        <a:custGeom>
          <a:avLst/>
          <a:gdLst/>
          <a:ahLst/>
          <a:cxnLst/>
          <a:rect l="0" t="0" r="0" b="0"/>
          <a:pathLst>
            <a:path>
              <a:moveTo>
                <a:pt x="0" y="1142450"/>
              </a:moveTo>
              <a:lnTo>
                <a:pt x="199852" y="1142450"/>
              </a:lnTo>
              <a:lnTo>
                <a:pt x="199852" y="0"/>
              </a:lnTo>
              <a:lnTo>
                <a:pt x="39970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10239" y="4660161"/>
        <a:ext cx="60517" cy="60517"/>
      </dsp:txXfrm>
    </dsp:sp>
    <dsp:sp modelId="{89FFF5E6-50F5-414F-8F79-C4A5705A2CA0}">
      <dsp:nvSpPr>
        <dsp:cNvPr id="0" name=""/>
        <dsp:cNvSpPr/>
      </dsp:nvSpPr>
      <dsp:spPr>
        <a:xfrm>
          <a:off x="4742413" y="3547970"/>
          <a:ext cx="399705" cy="1713675"/>
        </a:xfrm>
        <a:custGeom>
          <a:avLst/>
          <a:gdLst/>
          <a:ahLst/>
          <a:cxnLst/>
          <a:rect l="0" t="0" r="0" b="0"/>
          <a:pathLst>
            <a:path>
              <a:moveTo>
                <a:pt x="0" y="0"/>
              </a:moveTo>
              <a:lnTo>
                <a:pt x="199852" y="0"/>
              </a:lnTo>
              <a:lnTo>
                <a:pt x="199852" y="1713675"/>
              </a:lnTo>
              <a:lnTo>
                <a:pt x="399705" y="17136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898274" y="4360816"/>
        <a:ext cx="87983" cy="87983"/>
      </dsp:txXfrm>
    </dsp:sp>
    <dsp:sp modelId="{62A3EFDD-D6CA-A848-AFE3-E3EC5E5272C1}">
      <dsp:nvSpPr>
        <dsp:cNvPr id="0" name=""/>
        <dsp:cNvSpPr/>
      </dsp:nvSpPr>
      <dsp:spPr>
        <a:xfrm>
          <a:off x="7140645" y="1834294"/>
          <a:ext cx="399705" cy="1523267"/>
        </a:xfrm>
        <a:custGeom>
          <a:avLst/>
          <a:gdLst/>
          <a:ahLst/>
          <a:cxnLst/>
          <a:rect l="0" t="0" r="0" b="0"/>
          <a:pathLst>
            <a:path>
              <a:moveTo>
                <a:pt x="0" y="0"/>
              </a:moveTo>
              <a:lnTo>
                <a:pt x="199852" y="0"/>
              </a:lnTo>
              <a:lnTo>
                <a:pt x="199852" y="1523267"/>
              </a:lnTo>
              <a:lnTo>
                <a:pt x="399705" y="15232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01127" y="2556557"/>
        <a:ext cx="78741" cy="78741"/>
      </dsp:txXfrm>
    </dsp:sp>
    <dsp:sp modelId="{FFD34F7A-C232-EC4B-9FD2-C0FB54F96BF5}">
      <dsp:nvSpPr>
        <dsp:cNvPr id="0" name=""/>
        <dsp:cNvSpPr/>
      </dsp:nvSpPr>
      <dsp:spPr>
        <a:xfrm>
          <a:off x="7140645" y="1834294"/>
          <a:ext cx="399705" cy="761633"/>
        </a:xfrm>
        <a:custGeom>
          <a:avLst/>
          <a:gdLst/>
          <a:ahLst/>
          <a:cxnLst/>
          <a:rect l="0" t="0" r="0" b="0"/>
          <a:pathLst>
            <a:path>
              <a:moveTo>
                <a:pt x="0" y="0"/>
              </a:moveTo>
              <a:lnTo>
                <a:pt x="199852" y="0"/>
              </a:lnTo>
              <a:lnTo>
                <a:pt x="199852" y="761633"/>
              </a:lnTo>
              <a:lnTo>
                <a:pt x="399705" y="76163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18994" y="2193608"/>
        <a:ext cx="43007" cy="43007"/>
      </dsp:txXfrm>
    </dsp:sp>
    <dsp:sp modelId="{143EFBA0-E83B-8749-9382-3F0C75148B17}">
      <dsp:nvSpPr>
        <dsp:cNvPr id="0" name=""/>
        <dsp:cNvSpPr/>
      </dsp:nvSpPr>
      <dsp:spPr>
        <a:xfrm>
          <a:off x="7140645" y="1788574"/>
          <a:ext cx="399705" cy="91440"/>
        </a:xfrm>
        <a:custGeom>
          <a:avLst/>
          <a:gdLst/>
          <a:ahLst/>
          <a:cxnLst/>
          <a:rect l="0" t="0" r="0" b="0"/>
          <a:pathLst>
            <a:path>
              <a:moveTo>
                <a:pt x="0" y="45720"/>
              </a:moveTo>
              <a:lnTo>
                <a:pt x="399705"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30505" y="1824302"/>
        <a:ext cx="19985" cy="19985"/>
      </dsp:txXfrm>
    </dsp:sp>
    <dsp:sp modelId="{8D67CD8D-0D38-C54F-BF86-5413312ED42C}">
      <dsp:nvSpPr>
        <dsp:cNvPr id="0" name=""/>
        <dsp:cNvSpPr/>
      </dsp:nvSpPr>
      <dsp:spPr>
        <a:xfrm>
          <a:off x="7140645" y="1072661"/>
          <a:ext cx="399705" cy="761633"/>
        </a:xfrm>
        <a:custGeom>
          <a:avLst/>
          <a:gdLst/>
          <a:ahLst/>
          <a:cxnLst/>
          <a:rect l="0" t="0" r="0" b="0"/>
          <a:pathLst>
            <a:path>
              <a:moveTo>
                <a:pt x="0" y="761633"/>
              </a:moveTo>
              <a:lnTo>
                <a:pt x="199852" y="761633"/>
              </a:lnTo>
              <a:lnTo>
                <a:pt x="199852" y="0"/>
              </a:lnTo>
              <a:lnTo>
                <a:pt x="39970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18994" y="1431974"/>
        <a:ext cx="43007" cy="43007"/>
      </dsp:txXfrm>
    </dsp:sp>
    <dsp:sp modelId="{645D1EBD-8D25-1E4B-8CF0-64E34034236E}">
      <dsp:nvSpPr>
        <dsp:cNvPr id="0" name=""/>
        <dsp:cNvSpPr/>
      </dsp:nvSpPr>
      <dsp:spPr>
        <a:xfrm>
          <a:off x="7140645" y="311027"/>
          <a:ext cx="399705" cy="1523267"/>
        </a:xfrm>
        <a:custGeom>
          <a:avLst/>
          <a:gdLst/>
          <a:ahLst/>
          <a:cxnLst/>
          <a:rect l="0" t="0" r="0" b="0"/>
          <a:pathLst>
            <a:path>
              <a:moveTo>
                <a:pt x="0" y="1523267"/>
              </a:moveTo>
              <a:lnTo>
                <a:pt x="199852" y="1523267"/>
              </a:lnTo>
              <a:lnTo>
                <a:pt x="199852" y="0"/>
              </a:lnTo>
              <a:lnTo>
                <a:pt x="39970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01127" y="1033290"/>
        <a:ext cx="78741" cy="78741"/>
      </dsp:txXfrm>
    </dsp:sp>
    <dsp:sp modelId="{01C14CA7-EE95-2047-A745-9434910E5E8A}">
      <dsp:nvSpPr>
        <dsp:cNvPr id="0" name=""/>
        <dsp:cNvSpPr/>
      </dsp:nvSpPr>
      <dsp:spPr>
        <a:xfrm>
          <a:off x="4742413" y="1834294"/>
          <a:ext cx="399705" cy="1713675"/>
        </a:xfrm>
        <a:custGeom>
          <a:avLst/>
          <a:gdLst/>
          <a:ahLst/>
          <a:cxnLst/>
          <a:rect l="0" t="0" r="0" b="0"/>
          <a:pathLst>
            <a:path>
              <a:moveTo>
                <a:pt x="0" y="1713675"/>
              </a:moveTo>
              <a:lnTo>
                <a:pt x="199852" y="1713675"/>
              </a:lnTo>
              <a:lnTo>
                <a:pt x="199852" y="0"/>
              </a:lnTo>
              <a:lnTo>
                <a:pt x="39970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898274" y="2647140"/>
        <a:ext cx="87983" cy="87983"/>
      </dsp:txXfrm>
    </dsp:sp>
    <dsp:sp modelId="{F6306008-1F4E-1949-AAEF-2E589DC9F742}">
      <dsp:nvSpPr>
        <dsp:cNvPr id="0" name=""/>
        <dsp:cNvSpPr/>
      </dsp:nvSpPr>
      <dsp:spPr>
        <a:xfrm>
          <a:off x="2344181" y="3502250"/>
          <a:ext cx="399705" cy="91440"/>
        </a:xfrm>
        <a:custGeom>
          <a:avLst/>
          <a:gdLst/>
          <a:ahLst/>
          <a:cxnLst/>
          <a:rect l="0" t="0" r="0" b="0"/>
          <a:pathLst>
            <a:path>
              <a:moveTo>
                <a:pt x="0" y="45720"/>
              </a:moveTo>
              <a:lnTo>
                <a:pt x="399705"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4041" y="3537977"/>
        <a:ext cx="19985" cy="19985"/>
      </dsp:txXfrm>
    </dsp:sp>
    <dsp:sp modelId="{90347AA6-B44F-2E44-8381-2E8732D86EDD}">
      <dsp:nvSpPr>
        <dsp:cNvPr id="0" name=""/>
        <dsp:cNvSpPr/>
      </dsp:nvSpPr>
      <dsp:spPr>
        <a:xfrm rot="5400000" flipV="1">
          <a:off x="454478" y="3261705"/>
          <a:ext cx="3206878" cy="5725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Formal Letters</a:t>
          </a:r>
        </a:p>
      </dsp:txBody>
      <dsp:txXfrm rot="10800000">
        <a:off x="454478" y="3261705"/>
        <a:ext cx="3206878" cy="572529"/>
      </dsp:txXfrm>
    </dsp:sp>
    <dsp:sp modelId="{C47E747E-26EC-504D-9D1F-539F6BD74EC6}">
      <dsp:nvSpPr>
        <dsp:cNvPr id="0" name=""/>
        <dsp:cNvSpPr/>
      </dsp:nvSpPr>
      <dsp:spPr>
        <a:xfrm>
          <a:off x="2743887" y="3243316"/>
          <a:ext cx="1998526" cy="6093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latin typeface="Lucida Bright" panose="02040602050505020304" pitchFamily="18" charset="77"/>
            </a:rPr>
            <a:t>Formal</a:t>
          </a:r>
          <a:endParaRPr lang="en-US" sz="2800" kern="1200" dirty="0">
            <a:latin typeface="Lucida Bright" panose="02040602050505020304" pitchFamily="18" charset="77"/>
          </a:endParaRPr>
        </a:p>
      </dsp:txBody>
      <dsp:txXfrm>
        <a:off x="2743887" y="3243316"/>
        <a:ext cx="1998526" cy="609306"/>
      </dsp:txXfrm>
    </dsp:sp>
    <dsp:sp modelId="{93C16375-87A6-DE4C-BCE9-0F0735E5DD87}">
      <dsp:nvSpPr>
        <dsp:cNvPr id="0" name=""/>
        <dsp:cNvSpPr/>
      </dsp:nvSpPr>
      <dsp:spPr>
        <a:xfrm>
          <a:off x="5142118" y="1529641"/>
          <a:ext cx="1998526" cy="6093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Bright" panose="02040602050505020304" pitchFamily="18" charset="77"/>
            </a:rPr>
            <a:t>Business Letters</a:t>
          </a:r>
        </a:p>
      </dsp:txBody>
      <dsp:txXfrm>
        <a:off x="5142118" y="1529641"/>
        <a:ext cx="1998526" cy="609306"/>
      </dsp:txXfrm>
    </dsp:sp>
    <dsp:sp modelId="{0501A644-6D19-5641-89CE-18B70E6D4ED1}">
      <dsp:nvSpPr>
        <dsp:cNvPr id="0" name=""/>
        <dsp:cNvSpPr/>
      </dsp:nvSpPr>
      <dsp:spPr>
        <a:xfrm>
          <a:off x="7540350" y="6374"/>
          <a:ext cx="2877178" cy="6093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Lucida Bright" panose="02040602050505020304" pitchFamily="18" charset="77"/>
            </a:rPr>
            <a:t>Complaint Letters</a:t>
          </a:r>
        </a:p>
      </dsp:txBody>
      <dsp:txXfrm>
        <a:off x="7540350" y="6374"/>
        <a:ext cx="2877178" cy="609306"/>
      </dsp:txXfrm>
    </dsp:sp>
    <dsp:sp modelId="{9979D7AC-8118-524F-9C62-4DF5D7053464}">
      <dsp:nvSpPr>
        <dsp:cNvPr id="0" name=""/>
        <dsp:cNvSpPr/>
      </dsp:nvSpPr>
      <dsp:spPr>
        <a:xfrm>
          <a:off x="7540350" y="768007"/>
          <a:ext cx="2877178" cy="6093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Lucida Bright" panose="02040602050505020304" pitchFamily="18" charset="77"/>
            </a:rPr>
            <a:t>Inquiry Letters</a:t>
          </a:r>
        </a:p>
      </dsp:txBody>
      <dsp:txXfrm>
        <a:off x="7540350" y="768007"/>
        <a:ext cx="2877178" cy="609306"/>
      </dsp:txXfrm>
    </dsp:sp>
    <dsp:sp modelId="{8A0A11BB-C146-2E4B-B6A2-9EF16E332C7D}">
      <dsp:nvSpPr>
        <dsp:cNvPr id="0" name=""/>
        <dsp:cNvSpPr/>
      </dsp:nvSpPr>
      <dsp:spPr>
        <a:xfrm>
          <a:off x="7540350" y="1529641"/>
          <a:ext cx="2879996" cy="6093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Lucida Bright" panose="02040602050505020304" pitchFamily="18" charset="77"/>
            </a:rPr>
            <a:t>Order Letters</a:t>
          </a:r>
        </a:p>
      </dsp:txBody>
      <dsp:txXfrm>
        <a:off x="7540350" y="1529641"/>
        <a:ext cx="2879996" cy="609306"/>
      </dsp:txXfrm>
    </dsp:sp>
    <dsp:sp modelId="{7BC15FF8-0F96-3A4E-83AA-35A6EBC562B4}">
      <dsp:nvSpPr>
        <dsp:cNvPr id="0" name=""/>
        <dsp:cNvSpPr/>
      </dsp:nvSpPr>
      <dsp:spPr>
        <a:xfrm>
          <a:off x="7540350" y="2291275"/>
          <a:ext cx="2879996" cy="6093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Lucida Bright" panose="02040602050505020304" pitchFamily="18" charset="77"/>
            </a:rPr>
            <a:t>Acknowledgement Letters</a:t>
          </a:r>
        </a:p>
      </dsp:txBody>
      <dsp:txXfrm>
        <a:off x="7540350" y="2291275"/>
        <a:ext cx="2879996" cy="609306"/>
      </dsp:txXfrm>
    </dsp:sp>
    <dsp:sp modelId="{14B9E105-7550-6B4F-B528-6B9F362F8AAE}">
      <dsp:nvSpPr>
        <dsp:cNvPr id="0" name=""/>
        <dsp:cNvSpPr/>
      </dsp:nvSpPr>
      <dsp:spPr>
        <a:xfrm>
          <a:off x="7540350" y="3052908"/>
          <a:ext cx="2879996" cy="6093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Lucida Bright" panose="02040602050505020304" pitchFamily="18" charset="77"/>
            </a:rPr>
            <a:t>Application Letters</a:t>
          </a:r>
        </a:p>
      </dsp:txBody>
      <dsp:txXfrm>
        <a:off x="7540350" y="3052908"/>
        <a:ext cx="2879996" cy="609306"/>
      </dsp:txXfrm>
    </dsp:sp>
    <dsp:sp modelId="{C0B3A4F7-0575-6942-A74D-D7AEF936A05C}">
      <dsp:nvSpPr>
        <dsp:cNvPr id="0" name=""/>
        <dsp:cNvSpPr/>
      </dsp:nvSpPr>
      <dsp:spPr>
        <a:xfrm>
          <a:off x="5142118" y="4956992"/>
          <a:ext cx="1998526" cy="6093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Bright" panose="02040602050505020304" pitchFamily="18" charset="77"/>
            </a:rPr>
            <a:t>Social Letters</a:t>
          </a:r>
        </a:p>
      </dsp:txBody>
      <dsp:txXfrm>
        <a:off x="5142118" y="4956992"/>
        <a:ext cx="1998526" cy="609306"/>
      </dsp:txXfrm>
    </dsp:sp>
    <dsp:sp modelId="{CB50A190-FC79-A34D-BD3E-17B6F431486A}">
      <dsp:nvSpPr>
        <dsp:cNvPr id="0" name=""/>
        <dsp:cNvSpPr/>
      </dsp:nvSpPr>
      <dsp:spPr>
        <a:xfrm>
          <a:off x="7540350" y="3814542"/>
          <a:ext cx="2879996" cy="6093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Lucida Bright" panose="02040602050505020304" pitchFamily="18" charset="77"/>
            </a:rPr>
            <a:t>Congratulation Letter</a:t>
          </a:r>
        </a:p>
      </dsp:txBody>
      <dsp:txXfrm>
        <a:off x="7540350" y="3814542"/>
        <a:ext cx="2879996" cy="609306"/>
      </dsp:txXfrm>
    </dsp:sp>
    <dsp:sp modelId="{AE78C811-3003-5847-9A68-3FBC999FB416}">
      <dsp:nvSpPr>
        <dsp:cNvPr id="0" name=""/>
        <dsp:cNvSpPr/>
      </dsp:nvSpPr>
      <dsp:spPr>
        <a:xfrm>
          <a:off x="7554640" y="4576175"/>
          <a:ext cx="2879996" cy="6093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Lucida Bright" panose="02040602050505020304" pitchFamily="18" charset="77"/>
            </a:rPr>
            <a:t>Condolence Letter</a:t>
          </a:r>
        </a:p>
      </dsp:txBody>
      <dsp:txXfrm>
        <a:off x="7554640" y="4576175"/>
        <a:ext cx="2879996" cy="609306"/>
      </dsp:txXfrm>
    </dsp:sp>
    <dsp:sp modelId="{5E462F2C-6B76-7F4E-8945-879F87D72D64}">
      <dsp:nvSpPr>
        <dsp:cNvPr id="0" name=""/>
        <dsp:cNvSpPr/>
      </dsp:nvSpPr>
      <dsp:spPr>
        <a:xfrm>
          <a:off x="7540350" y="5337809"/>
          <a:ext cx="2879996" cy="6093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Lucida Bright" panose="02040602050505020304" pitchFamily="18" charset="77"/>
            </a:rPr>
            <a:t>Invitation Letter </a:t>
          </a:r>
        </a:p>
      </dsp:txBody>
      <dsp:txXfrm>
        <a:off x="7540350" y="5337809"/>
        <a:ext cx="2879996" cy="609306"/>
      </dsp:txXfrm>
    </dsp:sp>
    <dsp:sp modelId="{3420FEE6-7363-7848-993C-815FC5299962}">
      <dsp:nvSpPr>
        <dsp:cNvPr id="0" name=""/>
        <dsp:cNvSpPr/>
      </dsp:nvSpPr>
      <dsp:spPr>
        <a:xfrm>
          <a:off x="7540350" y="6099442"/>
          <a:ext cx="2879996" cy="6093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Lucida Bright" panose="02040602050505020304" pitchFamily="18" charset="77"/>
            </a:rPr>
            <a:t>Thank you Letter</a:t>
          </a:r>
        </a:p>
      </dsp:txBody>
      <dsp:txXfrm>
        <a:off x="7540350" y="6099442"/>
        <a:ext cx="2879996" cy="60930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D291B17-9318-49DB-B28B-6E5994AE9581}" type="datetime1">
              <a:rPr lang="en-US" smtClean="0"/>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089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CED4963-E985-44C4-B8C4-FDD613B7C2F8}" type="datetime1">
              <a:rPr lang="en-US" smtClean="0"/>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380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D291B17-9318-49DB-B28B-6E5994AE9581}" type="datetime1">
              <a:rPr lang="en-US" smtClean="0"/>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370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8DD82B9-B8EE-4375-B6FF-88FA6ABB15D9}" type="datetime1">
              <a:rPr lang="en-US" smtClean="0"/>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0011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9158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BFFD690-9426-415D-8B65-26881E07B2D4}" type="datetime1">
              <a:rPr lang="en-US" smtClean="0"/>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8112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4C4989A-474C-40DE-95B9-011C28B71673}" type="datetime1">
              <a:rPr lang="en-US" smtClean="0"/>
              <a:t>6/25/2022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9019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DB4ED54-5B5E-4A04-93D3-5772E3CE3818}" type="datetime1">
              <a:rPr lang="en-US" smtClean="0"/>
              <a:t>6/25/2022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377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899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42938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382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6/25/2022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104539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02D801-9497-49EF-A18E-4A272D8CF144}"/>
              </a:ext>
            </a:extLst>
          </p:cNvPr>
          <p:cNvPicPr>
            <a:picLocks noChangeAspect="1"/>
          </p:cNvPicPr>
          <p:nvPr/>
        </p:nvPicPr>
        <p:blipFill rotWithShape="1">
          <a:blip r:embed="rId2"/>
          <a:srcRect t="3409" b="12636"/>
          <a:stretch/>
        </p:blipFill>
        <p:spPr>
          <a:xfrm>
            <a:off x="0" y="10"/>
            <a:ext cx="12191980" cy="6857990"/>
          </a:xfrm>
          <a:prstGeom prst="rect">
            <a:avLst/>
          </a:prstGeom>
        </p:spPr>
      </p:pic>
      <p:sp>
        <p:nvSpPr>
          <p:cNvPr id="2" name="Title 1">
            <a:extLst>
              <a:ext uri="{FF2B5EF4-FFF2-40B4-BE49-F238E27FC236}">
                <a16:creationId xmlns:a16="http://schemas.microsoft.com/office/drawing/2014/main" id="{00DB7861-3AFC-9140-8920-4F9026B1F2CD}"/>
              </a:ext>
            </a:extLst>
          </p:cNvPr>
          <p:cNvSpPr>
            <a:spLocks noGrp="1"/>
          </p:cNvSpPr>
          <p:nvPr>
            <p:ph type="ctrTitle"/>
          </p:nvPr>
        </p:nvSpPr>
        <p:spPr>
          <a:xfrm>
            <a:off x="2136048" y="250723"/>
            <a:ext cx="7919884" cy="722671"/>
          </a:xfrm>
        </p:spPr>
        <p:txBody>
          <a:bodyPr>
            <a:normAutofit fontScale="90000"/>
          </a:bodyPr>
          <a:lstStyle/>
          <a:p>
            <a:pPr algn="ctr"/>
            <a:r>
              <a:rPr lang="en-GB" dirty="0">
                <a:solidFill>
                  <a:schemeClr val="bg1"/>
                </a:solidFill>
                <a:latin typeface="Algerian" panose="04020705040A02060702" pitchFamily="82" charset="0"/>
              </a:rPr>
              <a:t>BIT [First Semester]</a:t>
            </a:r>
          </a:p>
        </p:txBody>
      </p:sp>
    </p:spTree>
    <p:extLst>
      <p:ext uri="{BB962C8B-B14F-4D97-AF65-F5344CB8AC3E}">
        <p14:creationId xmlns:p14="http://schemas.microsoft.com/office/powerpoint/2010/main" val="359874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558F552-4E12-4004-A7F9-E0BFE887983F}"/>
              </a:ext>
            </a:extLst>
          </p:cNvPr>
          <p:cNvGrpSpPr/>
          <p:nvPr/>
        </p:nvGrpSpPr>
        <p:grpSpPr>
          <a:xfrm>
            <a:off x="-5139" y="119550"/>
            <a:ext cx="580573" cy="386869"/>
            <a:chOff x="5805714" y="609691"/>
            <a:chExt cx="580573" cy="386869"/>
          </a:xfrm>
        </p:grpSpPr>
        <p:sp>
          <p:nvSpPr>
            <p:cNvPr id="4" name="Rectangle 3">
              <a:extLst>
                <a:ext uri="{FF2B5EF4-FFF2-40B4-BE49-F238E27FC236}">
                  <a16:creationId xmlns:a16="http://schemas.microsoft.com/office/drawing/2014/main" id="{596D4B44-02F7-4AB4-A53A-9F23E12B0B6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8F260077-8E5B-4312-AA07-BD5FFE59D80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26BC891-3D3B-4385-86DD-131F46935FE3}"/>
              </a:ext>
            </a:extLst>
          </p:cNvPr>
          <p:cNvGrpSpPr/>
          <p:nvPr/>
        </p:nvGrpSpPr>
        <p:grpSpPr>
          <a:xfrm>
            <a:off x="-5139" y="430573"/>
            <a:ext cx="580573" cy="386869"/>
            <a:chOff x="5805714" y="609691"/>
            <a:chExt cx="580573" cy="386869"/>
          </a:xfrm>
        </p:grpSpPr>
        <p:sp>
          <p:nvSpPr>
            <p:cNvPr id="7" name="Rectangle 6">
              <a:extLst>
                <a:ext uri="{FF2B5EF4-FFF2-40B4-BE49-F238E27FC236}">
                  <a16:creationId xmlns:a16="http://schemas.microsoft.com/office/drawing/2014/main" id="{2A5E86A7-9228-4923-ACFF-9F51FA85219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a:extLst>
                <a:ext uri="{FF2B5EF4-FFF2-40B4-BE49-F238E27FC236}">
                  <a16:creationId xmlns:a16="http://schemas.microsoft.com/office/drawing/2014/main" id="{B0EE0203-D9A8-4CCB-8188-0FB73DC709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6E1468E-6F1C-499E-B1AB-B907A239C809}"/>
              </a:ext>
            </a:extLst>
          </p:cNvPr>
          <p:cNvGrpSpPr/>
          <p:nvPr/>
        </p:nvGrpSpPr>
        <p:grpSpPr>
          <a:xfrm>
            <a:off x="-5139" y="741596"/>
            <a:ext cx="580573" cy="386869"/>
            <a:chOff x="5805714" y="609691"/>
            <a:chExt cx="580573" cy="386869"/>
          </a:xfrm>
        </p:grpSpPr>
        <p:sp>
          <p:nvSpPr>
            <p:cNvPr id="10" name="Rectangle 9">
              <a:extLst>
                <a:ext uri="{FF2B5EF4-FFF2-40B4-BE49-F238E27FC236}">
                  <a16:creationId xmlns:a16="http://schemas.microsoft.com/office/drawing/2014/main" id="{D9B425ED-E842-4DFB-A724-25D55C8CF82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917D869E-43B3-42F7-86D4-F8CF53E8A5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5D66B24-1F48-4BD0-AE76-A0E5C24E684E}"/>
              </a:ext>
            </a:extLst>
          </p:cNvPr>
          <p:cNvGrpSpPr/>
          <p:nvPr/>
        </p:nvGrpSpPr>
        <p:grpSpPr>
          <a:xfrm>
            <a:off x="-5139" y="1052619"/>
            <a:ext cx="580573" cy="386869"/>
            <a:chOff x="5805714" y="609691"/>
            <a:chExt cx="580573" cy="386869"/>
          </a:xfrm>
        </p:grpSpPr>
        <p:sp>
          <p:nvSpPr>
            <p:cNvPr id="13" name="Rectangle 12">
              <a:extLst>
                <a:ext uri="{FF2B5EF4-FFF2-40B4-BE49-F238E27FC236}">
                  <a16:creationId xmlns:a16="http://schemas.microsoft.com/office/drawing/2014/main" id="{881208FD-AA5B-4B9E-8FC2-47DE8F03704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FA2C382F-BEDC-47B6-B16F-4B3D462E1CB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1BDCA4AD-BFA2-41D1-A015-04C7CB0AA341}"/>
              </a:ext>
            </a:extLst>
          </p:cNvPr>
          <p:cNvGrpSpPr/>
          <p:nvPr/>
        </p:nvGrpSpPr>
        <p:grpSpPr>
          <a:xfrm>
            <a:off x="-5139" y="1363642"/>
            <a:ext cx="580573" cy="386869"/>
            <a:chOff x="5805714" y="609691"/>
            <a:chExt cx="580573" cy="386869"/>
          </a:xfrm>
        </p:grpSpPr>
        <p:sp>
          <p:nvSpPr>
            <p:cNvPr id="16" name="Rectangle 15">
              <a:extLst>
                <a:ext uri="{FF2B5EF4-FFF2-40B4-BE49-F238E27FC236}">
                  <a16:creationId xmlns:a16="http://schemas.microsoft.com/office/drawing/2014/main" id="{60E84BC5-DD33-4A6B-8F3A-995FE6AE01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a:extLst>
                <a:ext uri="{FF2B5EF4-FFF2-40B4-BE49-F238E27FC236}">
                  <a16:creationId xmlns:a16="http://schemas.microsoft.com/office/drawing/2014/main" id="{E6CF37F6-4ACC-4DD1-9E19-2F5E66AAF13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93EA39A-3FA5-427F-BF13-6B08919B39E9}"/>
              </a:ext>
            </a:extLst>
          </p:cNvPr>
          <p:cNvGrpSpPr/>
          <p:nvPr/>
        </p:nvGrpSpPr>
        <p:grpSpPr>
          <a:xfrm>
            <a:off x="-5139" y="1674665"/>
            <a:ext cx="580573" cy="386869"/>
            <a:chOff x="5805714" y="609691"/>
            <a:chExt cx="580573" cy="386869"/>
          </a:xfrm>
        </p:grpSpPr>
        <p:sp>
          <p:nvSpPr>
            <p:cNvPr id="19" name="Rectangle 18">
              <a:extLst>
                <a:ext uri="{FF2B5EF4-FFF2-40B4-BE49-F238E27FC236}">
                  <a16:creationId xmlns:a16="http://schemas.microsoft.com/office/drawing/2014/main" id="{1A2906E3-E451-4BED-A429-39606E4AE6E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871A7758-549F-40AC-97CF-ECE380E2888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0131432-D326-4B53-8E14-58159B4282B9}"/>
              </a:ext>
            </a:extLst>
          </p:cNvPr>
          <p:cNvGrpSpPr/>
          <p:nvPr/>
        </p:nvGrpSpPr>
        <p:grpSpPr>
          <a:xfrm>
            <a:off x="-5139" y="1985688"/>
            <a:ext cx="580573" cy="386869"/>
            <a:chOff x="5805714" y="609691"/>
            <a:chExt cx="580573" cy="386869"/>
          </a:xfrm>
        </p:grpSpPr>
        <p:sp>
          <p:nvSpPr>
            <p:cNvPr id="22" name="Rectangle 21">
              <a:extLst>
                <a:ext uri="{FF2B5EF4-FFF2-40B4-BE49-F238E27FC236}">
                  <a16:creationId xmlns:a16="http://schemas.microsoft.com/office/drawing/2014/main" id="{C77149A1-6834-499E-A3D2-28EE33ED2B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 22">
              <a:extLst>
                <a:ext uri="{FF2B5EF4-FFF2-40B4-BE49-F238E27FC236}">
                  <a16:creationId xmlns:a16="http://schemas.microsoft.com/office/drawing/2014/main" id="{BBF1D1D4-7627-4E10-8DD1-66E60D43B11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D6B9E7A5-0A05-4C37-B75D-00623E9C920D}"/>
              </a:ext>
            </a:extLst>
          </p:cNvPr>
          <p:cNvGrpSpPr/>
          <p:nvPr/>
        </p:nvGrpSpPr>
        <p:grpSpPr>
          <a:xfrm>
            <a:off x="-5139" y="2296711"/>
            <a:ext cx="580573" cy="386869"/>
            <a:chOff x="5805714" y="609691"/>
            <a:chExt cx="580573" cy="386869"/>
          </a:xfrm>
        </p:grpSpPr>
        <p:sp>
          <p:nvSpPr>
            <p:cNvPr id="25" name="Rectangle 24">
              <a:extLst>
                <a:ext uri="{FF2B5EF4-FFF2-40B4-BE49-F238E27FC236}">
                  <a16:creationId xmlns:a16="http://schemas.microsoft.com/office/drawing/2014/main" id="{7A3BB3C9-771A-4EAD-8123-70CDEA5B6B6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E14C6410-BD4E-49CF-8B29-6416E610CA7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C11A313-8281-4EA4-AAB6-802C2E80BB66}"/>
              </a:ext>
            </a:extLst>
          </p:cNvPr>
          <p:cNvGrpSpPr/>
          <p:nvPr/>
        </p:nvGrpSpPr>
        <p:grpSpPr>
          <a:xfrm>
            <a:off x="-5139" y="2607734"/>
            <a:ext cx="580573" cy="386869"/>
            <a:chOff x="5805714" y="609691"/>
            <a:chExt cx="580573" cy="386869"/>
          </a:xfrm>
        </p:grpSpPr>
        <p:sp>
          <p:nvSpPr>
            <p:cNvPr id="28" name="Rectangle 27">
              <a:extLst>
                <a:ext uri="{FF2B5EF4-FFF2-40B4-BE49-F238E27FC236}">
                  <a16:creationId xmlns:a16="http://schemas.microsoft.com/office/drawing/2014/main" id="{CEA48C6E-B9F5-4BE4-A1C2-326F1828C26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a:extLst>
                <a:ext uri="{FF2B5EF4-FFF2-40B4-BE49-F238E27FC236}">
                  <a16:creationId xmlns:a16="http://schemas.microsoft.com/office/drawing/2014/main" id="{A1A67666-C8A2-48A2-8A17-1162659F9EC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9F90FF3-67CE-4A5E-956F-5625E07E9A9D}"/>
              </a:ext>
            </a:extLst>
          </p:cNvPr>
          <p:cNvGrpSpPr/>
          <p:nvPr/>
        </p:nvGrpSpPr>
        <p:grpSpPr>
          <a:xfrm>
            <a:off x="-5139" y="2918757"/>
            <a:ext cx="580573" cy="386869"/>
            <a:chOff x="5805714" y="609691"/>
            <a:chExt cx="580573" cy="386869"/>
          </a:xfrm>
        </p:grpSpPr>
        <p:sp>
          <p:nvSpPr>
            <p:cNvPr id="31" name="Rectangle 30">
              <a:extLst>
                <a:ext uri="{FF2B5EF4-FFF2-40B4-BE49-F238E27FC236}">
                  <a16:creationId xmlns:a16="http://schemas.microsoft.com/office/drawing/2014/main" id="{73CEE6C0-378E-41AC-A013-17D429F2C0C5}"/>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31">
              <a:extLst>
                <a:ext uri="{FF2B5EF4-FFF2-40B4-BE49-F238E27FC236}">
                  <a16:creationId xmlns:a16="http://schemas.microsoft.com/office/drawing/2014/main" id="{72B305BD-4DBD-4068-BEFF-B7F9F4B5843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2188DEC-879F-4AA9-8373-0762EAD4B978}"/>
              </a:ext>
            </a:extLst>
          </p:cNvPr>
          <p:cNvGrpSpPr/>
          <p:nvPr/>
        </p:nvGrpSpPr>
        <p:grpSpPr>
          <a:xfrm>
            <a:off x="-5139" y="3229780"/>
            <a:ext cx="580573" cy="386869"/>
            <a:chOff x="5805714" y="609691"/>
            <a:chExt cx="580573" cy="386869"/>
          </a:xfrm>
        </p:grpSpPr>
        <p:sp>
          <p:nvSpPr>
            <p:cNvPr id="34" name="Rectangle 33">
              <a:extLst>
                <a:ext uri="{FF2B5EF4-FFF2-40B4-BE49-F238E27FC236}">
                  <a16:creationId xmlns:a16="http://schemas.microsoft.com/office/drawing/2014/main" id="{22CE575B-F46E-4A9B-B61B-14692A8D8FC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c 34">
              <a:extLst>
                <a:ext uri="{FF2B5EF4-FFF2-40B4-BE49-F238E27FC236}">
                  <a16:creationId xmlns:a16="http://schemas.microsoft.com/office/drawing/2014/main" id="{C244A84E-CB70-498C-B070-08B640E9BA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2B9E4A10-1498-4886-BF9C-F017BFDB63AD}"/>
              </a:ext>
            </a:extLst>
          </p:cNvPr>
          <p:cNvGrpSpPr/>
          <p:nvPr/>
        </p:nvGrpSpPr>
        <p:grpSpPr>
          <a:xfrm>
            <a:off x="-5139" y="3540803"/>
            <a:ext cx="580573" cy="386869"/>
            <a:chOff x="5805714" y="609691"/>
            <a:chExt cx="580573" cy="386869"/>
          </a:xfrm>
        </p:grpSpPr>
        <p:sp>
          <p:nvSpPr>
            <p:cNvPr id="37" name="Rectangle 36">
              <a:extLst>
                <a:ext uri="{FF2B5EF4-FFF2-40B4-BE49-F238E27FC236}">
                  <a16:creationId xmlns:a16="http://schemas.microsoft.com/office/drawing/2014/main" id="{6E981F1A-AAE5-4CBF-9A3D-FE6DA82F316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c 37">
              <a:extLst>
                <a:ext uri="{FF2B5EF4-FFF2-40B4-BE49-F238E27FC236}">
                  <a16:creationId xmlns:a16="http://schemas.microsoft.com/office/drawing/2014/main" id="{0CFBFD6F-ACEC-496C-9A49-83BFBF61128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32AE3F1-50FC-42F3-A99B-0B909865F58A}"/>
              </a:ext>
            </a:extLst>
          </p:cNvPr>
          <p:cNvGrpSpPr/>
          <p:nvPr/>
        </p:nvGrpSpPr>
        <p:grpSpPr>
          <a:xfrm>
            <a:off x="-5139" y="3851826"/>
            <a:ext cx="580573" cy="386869"/>
            <a:chOff x="5805714" y="609691"/>
            <a:chExt cx="580573" cy="386869"/>
          </a:xfrm>
        </p:grpSpPr>
        <p:sp>
          <p:nvSpPr>
            <p:cNvPr id="40" name="Rectangle 39">
              <a:extLst>
                <a:ext uri="{FF2B5EF4-FFF2-40B4-BE49-F238E27FC236}">
                  <a16:creationId xmlns:a16="http://schemas.microsoft.com/office/drawing/2014/main" id="{000F4A8B-4A45-43A9-BF1B-AB835386654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a:extLst>
                <a:ext uri="{FF2B5EF4-FFF2-40B4-BE49-F238E27FC236}">
                  <a16:creationId xmlns:a16="http://schemas.microsoft.com/office/drawing/2014/main" id="{5E3FEDB2-A508-467B-BD08-19157E2B748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B32BD4D4-5B0C-43DC-9959-E932B5637A19}"/>
              </a:ext>
            </a:extLst>
          </p:cNvPr>
          <p:cNvGrpSpPr/>
          <p:nvPr/>
        </p:nvGrpSpPr>
        <p:grpSpPr>
          <a:xfrm>
            <a:off x="-5139" y="4162849"/>
            <a:ext cx="580573" cy="386869"/>
            <a:chOff x="5805714" y="609691"/>
            <a:chExt cx="580573" cy="386869"/>
          </a:xfrm>
        </p:grpSpPr>
        <p:sp>
          <p:nvSpPr>
            <p:cNvPr id="43" name="Rectangle 42">
              <a:extLst>
                <a:ext uri="{FF2B5EF4-FFF2-40B4-BE49-F238E27FC236}">
                  <a16:creationId xmlns:a16="http://schemas.microsoft.com/office/drawing/2014/main" id="{974A7759-192B-4426-9A62-4E0F2CD48FFE}"/>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c 43">
              <a:extLst>
                <a:ext uri="{FF2B5EF4-FFF2-40B4-BE49-F238E27FC236}">
                  <a16:creationId xmlns:a16="http://schemas.microsoft.com/office/drawing/2014/main" id="{5D0F1289-B2EA-4407-B87F-A4389D100D44}"/>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D4B11DA-4E50-4FB5-B0B2-642780878A06}"/>
              </a:ext>
            </a:extLst>
          </p:cNvPr>
          <p:cNvGrpSpPr/>
          <p:nvPr/>
        </p:nvGrpSpPr>
        <p:grpSpPr>
          <a:xfrm>
            <a:off x="-5139" y="4473872"/>
            <a:ext cx="580573" cy="386869"/>
            <a:chOff x="5805714" y="609691"/>
            <a:chExt cx="580573" cy="386869"/>
          </a:xfrm>
        </p:grpSpPr>
        <p:sp>
          <p:nvSpPr>
            <p:cNvPr id="46" name="Rectangle 45">
              <a:extLst>
                <a:ext uri="{FF2B5EF4-FFF2-40B4-BE49-F238E27FC236}">
                  <a16:creationId xmlns:a16="http://schemas.microsoft.com/office/drawing/2014/main" id="{8B723310-52B7-48AA-A0E2-C0E2C93F97A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775D9483-1979-48B5-ABDC-93626E14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F4696F4C-B6FB-4A76-84F7-0B9756CBE9FA}"/>
              </a:ext>
            </a:extLst>
          </p:cNvPr>
          <p:cNvGrpSpPr/>
          <p:nvPr/>
        </p:nvGrpSpPr>
        <p:grpSpPr>
          <a:xfrm>
            <a:off x="-5139" y="4784895"/>
            <a:ext cx="580573" cy="386869"/>
            <a:chOff x="5805714" y="609691"/>
            <a:chExt cx="580573" cy="386869"/>
          </a:xfrm>
        </p:grpSpPr>
        <p:sp>
          <p:nvSpPr>
            <p:cNvPr id="49" name="Rectangle 48">
              <a:extLst>
                <a:ext uri="{FF2B5EF4-FFF2-40B4-BE49-F238E27FC236}">
                  <a16:creationId xmlns:a16="http://schemas.microsoft.com/office/drawing/2014/main" id="{4E7B9004-D7E0-4048-BDE6-61BA3F9D56D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c 49">
              <a:extLst>
                <a:ext uri="{FF2B5EF4-FFF2-40B4-BE49-F238E27FC236}">
                  <a16:creationId xmlns:a16="http://schemas.microsoft.com/office/drawing/2014/main" id="{25946157-B54C-4675-8BBA-0B16016656F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E77EE47-571E-4762-8A44-3B5E1EC0CF98}"/>
              </a:ext>
            </a:extLst>
          </p:cNvPr>
          <p:cNvGrpSpPr/>
          <p:nvPr/>
        </p:nvGrpSpPr>
        <p:grpSpPr>
          <a:xfrm>
            <a:off x="-5139" y="5095918"/>
            <a:ext cx="580573" cy="386869"/>
            <a:chOff x="5805714" y="609691"/>
            <a:chExt cx="580573" cy="386869"/>
          </a:xfrm>
        </p:grpSpPr>
        <p:sp>
          <p:nvSpPr>
            <p:cNvPr id="52" name="Rectangle 51">
              <a:extLst>
                <a:ext uri="{FF2B5EF4-FFF2-40B4-BE49-F238E27FC236}">
                  <a16:creationId xmlns:a16="http://schemas.microsoft.com/office/drawing/2014/main" id="{9C618B54-F0DF-4837-8F47-677586E0BF4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a:extLst>
                <a:ext uri="{FF2B5EF4-FFF2-40B4-BE49-F238E27FC236}">
                  <a16:creationId xmlns:a16="http://schemas.microsoft.com/office/drawing/2014/main" id="{D1F7DFB6-687C-415A-A17B-C28AC8497C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5629EDB-C284-428D-B78E-D3784714FAAD}"/>
              </a:ext>
            </a:extLst>
          </p:cNvPr>
          <p:cNvGrpSpPr/>
          <p:nvPr/>
        </p:nvGrpSpPr>
        <p:grpSpPr>
          <a:xfrm>
            <a:off x="-5139" y="5406941"/>
            <a:ext cx="580573" cy="386869"/>
            <a:chOff x="5805714" y="609691"/>
            <a:chExt cx="580573" cy="386869"/>
          </a:xfrm>
        </p:grpSpPr>
        <p:sp>
          <p:nvSpPr>
            <p:cNvPr id="55" name="Rectangle 54">
              <a:extLst>
                <a:ext uri="{FF2B5EF4-FFF2-40B4-BE49-F238E27FC236}">
                  <a16:creationId xmlns:a16="http://schemas.microsoft.com/office/drawing/2014/main" id="{9BDC8884-B806-4FC4-8593-71DB0DA06E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a:extLst>
                <a:ext uri="{FF2B5EF4-FFF2-40B4-BE49-F238E27FC236}">
                  <a16:creationId xmlns:a16="http://schemas.microsoft.com/office/drawing/2014/main" id="{5B82888E-D784-4D12-8905-3C96A23A67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D5115D71-EBB4-4243-99F7-AB8C3E5747FA}"/>
              </a:ext>
            </a:extLst>
          </p:cNvPr>
          <p:cNvGrpSpPr/>
          <p:nvPr/>
        </p:nvGrpSpPr>
        <p:grpSpPr>
          <a:xfrm>
            <a:off x="-5139" y="5717964"/>
            <a:ext cx="580573" cy="386869"/>
            <a:chOff x="5805714" y="609691"/>
            <a:chExt cx="580573" cy="386869"/>
          </a:xfrm>
        </p:grpSpPr>
        <p:sp>
          <p:nvSpPr>
            <p:cNvPr id="58" name="Rectangle 57">
              <a:extLst>
                <a:ext uri="{FF2B5EF4-FFF2-40B4-BE49-F238E27FC236}">
                  <a16:creationId xmlns:a16="http://schemas.microsoft.com/office/drawing/2014/main" id="{FB11884B-B1A0-454C-B29B-9BBD8E27DBE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c 58">
              <a:extLst>
                <a:ext uri="{FF2B5EF4-FFF2-40B4-BE49-F238E27FC236}">
                  <a16:creationId xmlns:a16="http://schemas.microsoft.com/office/drawing/2014/main" id="{438C8CBF-27C3-4D80-8828-059BE124896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95A409E8-7C63-405D-A2C3-228E775ABAB4}"/>
              </a:ext>
            </a:extLst>
          </p:cNvPr>
          <p:cNvGrpSpPr/>
          <p:nvPr/>
        </p:nvGrpSpPr>
        <p:grpSpPr>
          <a:xfrm>
            <a:off x="-5139" y="6028987"/>
            <a:ext cx="580573" cy="386869"/>
            <a:chOff x="5805714" y="609691"/>
            <a:chExt cx="580573" cy="386869"/>
          </a:xfrm>
        </p:grpSpPr>
        <p:sp>
          <p:nvSpPr>
            <p:cNvPr id="61" name="Rectangle 60">
              <a:extLst>
                <a:ext uri="{FF2B5EF4-FFF2-40B4-BE49-F238E27FC236}">
                  <a16:creationId xmlns:a16="http://schemas.microsoft.com/office/drawing/2014/main" id="{AE3FE09E-D627-4914-A078-DC8A24CB6DA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c 61">
              <a:extLst>
                <a:ext uri="{FF2B5EF4-FFF2-40B4-BE49-F238E27FC236}">
                  <a16:creationId xmlns:a16="http://schemas.microsoft.com/office/drawing/2014/main" id="{DD4D5179-1A6A-4E74-9F1E-F289DC37766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CFC00CD5-1657-485B-8C03-B6530345DA5D}"/>
              </a:ext>
            </a:extLst>
          </p:cNvPr>
          <p:cNvGrpSpPr/>
          <p:nvPr/>
        </p:nvGrpSpPr>
        <p:grpSpPr>
          <a:xfrm>
            <a:off x="-5139" y="6340004"/>
            <a:ext cx="580573" cy="386869"/>
            <a:chOff x="5805714" y="609691"/>
            <a:chExt cx="580573" cy="386869"/>
          </a:xfrm>
        </p:grpSpPr>
        <p:sp>
          <p:nvSpPr>
            <p:cNvPr id="64" name="Rectangle 63">
              <a:extLst>
                <a:ext uri="{FF2B5EF4-FFF2-40B4-BE49-F238E27FC236}">
                  <a16:creationId xmlns:a16="http://schemas.microsoft.com/office/drawing/2014/main" id="{1993500A-D29E-446F-AABB-49735FB859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c 64">
              <a:extLst>
                <a:ext uri="{FF2B5EF4-FFF2-40B4-BE49-F238E27FC236}">
                  <a16:creationId xmlns:a16="http://schemas.microsoft.com/office/drawing/2014/main" id="{A88BA262-696F-43FD-97B7-5054E800E0B7}"/>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1" name="AutoShape 1" descr="page30image62642272">
            <a:extLst>
              <a:ext uri="{FF2B5EF4-FFF2-40B4-BE49-F238E27FC236}">
                <a16:creationId xmlns:a16="http://schemas.microsoft.com/office/drawing/2014/main" id="{14EA94D0-26AF-F348-BAD0-B13493C787AF}"/>
              </a:ext>
            </a:extLst>
          </p:cNvPr>
          <p:cNvSpPr>
            <a:spLocks noChangeAspect="1" noChangeArrowheads="1"/>
          </p:cNvSpPr>
          <p:nvPr/>
        </p:nvSpPr>
        <p:spPr bwMode="auto">
          <a:xfrm>
            <a:off x="4529517" y="3656837"/>
            <a:ext cx="1854200" cy="149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 name="TextBox 1"/>
          <p:cNvSpPr txBox="1"/>
          <p:nvPr/>
        </p:nvSpPr>
        <p:spPr>
          <a:xfrm>
            <a:off x="575435" y="75309"/>
            <a:ext cx="11616566" cy="6894195"/>
          </a:xfrm>
          <a:prstGeom prst="rect">
            <a:avLst/>
          </a:prstGeom>
          <a:noFill/>
        </p:spPr>
        <p:txBody>
          <a:bodyPr wrap="square" rtlCol="0">
            <a:spAutoFit/>
          </a:bodyPr>
          <a:lstStyle/>
          <a:p>
            <a:r>
              <a:rPr lang="en-GB" dirty="0">
                <a:latin typeface="Lucida Bright" panose="02040603070505020404" pitchFamily="18" charset="0"/>
                <a:cs typeface="Lucida Bright" panose="02040603070505020404" pitchFamily="18" charset="0"/>
              </a:rPr>
              <a:t>KMC-26, </a:t>
            </a:r>
            <a:r>
              <a:rPr lang="en-GB" dirty="0" err="1">
                <a:latin typeface="Lucida Bright" panose="02040603070505020404" pitchFamily="18" charset="0"/>
                <a:cs typeface="Lucida Bright" panose="02040603070505020404" pitchFamily="18" charset="0"/>
              </a:rPr>
              <a:t>Samakkhkushi</a:t>
            </a:r>
            <a:r>
              <a:rPr lang="en-GB" dirty="0">
                <a:latin typeface="Lucida Bright" panose="02040603070505020404" pitchFamily="18" charset="0"/>
                <a:cs typeface="Lucida Bright" panose="02040603070505020404" pitchFamily="18" charset="0"/>
              </a:rPr>
              <a:t>, Kathmandu</a:t>
            </a:r>
          </a:p>
          <a:p>
            <a:r>
              <a:rPr lang="en-GB" dirty="0">
                <a:latin typeface="Lucida Bright" panose="02040603070505020404" pitchFamily="18" charset="0"/>
                <a:cs typeface="Lucida Bright" panose="02040603070505020404" pitchFamily="18" charset="0"/>
              </a:rPr>
              <a:t>23</a:t>
            </a:r>
            <a:r>
              <a:rPr lang="en-GB" baseline="30000" dirty="0">
                <a:latin typeface="Lucida Bright" panose="02040603070505020404" pitchFamily="18" charset="0"/>
                <a:cs typeface="Lucida Bright" panose="02040603070505020404" pitchFamily="18" charset="0"/>
              </a:rPr>
              <a:t>rd</a:t>
            </a:r>
            <a:r>
              <a:rPr lang="en-GB" dirty="0">
                <a:latin typeface="Lucida Bright" panose="02040603070505020404" pitchFamily="18" charset="0"/>
                <a:cs typeface="Lucida Bright" panose="02040603070505020404" pitchFamily="18" charset="0"/>
              </a:rPr>
              <a:t> March 2021</a:t>
            </a:r>
          </a:p>
          <a:p>
            <a:pPr>
              <a:spcBef>
                <a:spcPts val="1200"/>
              </a:spcBef>
            </a:pPr>
            <a:r>
              <a:rPr lang="en-GB" dirty="0">
                <a:latin typeface="Lucida Bright" panose="02040603070505020404" pitchFamily="18" charset="0"/>
                <a:cs typeface="Lucida Bright" panose="02040603070505020404" pitchFamily="18" charset="0"/>
              </a:rPr>
              <a:t>The Manager,</a:t>
            </a:r>
          </a:p>
          <a:p>
            <a:r>
              <a:rPr lang="en-GB" dirty="0">
                <a:latin typeface="Lucida Bright" panose="02040603070505020404" pitchFamily="18" charset="0"/>
                <a:cs typeface="Lucida Bright" panose="02040603070505020404" pitchFamily="18" charset="0"/>
              </a:rPr>
              <a:t>Cartoon Crews Dance Studio,</a:t>
            </a:r>
          </a:p>
          <a:p>
            <a:r>
              <a:rPr lang="en-GB" dirty="0" err="1">
                <a:latin typeface="Lucida Bright" panose="02040603070505020404" pitchFamily="18" charset="0"/>
                <a:cs typeface="Lucida Bright" panose="02040603070505020404" pitchFamily="18" charset="0"/>
              </a:rPr>
              <a:t>Samakhushi</a:t>
            </a:r>
            <a:r>
              <a:rPr lang="en-GB" dirty="0">
                <a:latin typeface="Lucida Bright" panose="02040603070505020404" pitchFamily="18" charset="0"/>
                <a:cs typeface="Lucida Bright" panose="02040603070505020404" pitchFamily="18" charset="0"/>
              </a:rPr>
              <a:t>, Kathmandu</a:t>
            </a:r>
          </a:p>
          <a:p>
            <a:pPr>
              <a:spcBef>
                <a:spcPts val="1200"/>
              </a:spcBef>
              <a:spcAft>
                <a:spcPts val="1200"/>
              </a:spcAft>
            </a:pPr>
            <a:r>
              <a:rPr lang="en-GB" dirty="0">
                <a:latin typeface="Lucida Bright" panose="02040603070505020404" pitchFamily="18" charset="0"/>
                <a:cs typeface="Lucida Bright" panose="02040603070505020404" pitchFamily="18" charset="0"/>
              </a:rPr>
              <a:t>Sub: Request for information</a:t>
            </a:r>
          </a:p>
          <a:p>
            <a:r>
              <a:rPr lang="en-GB" dirty="0">
                <a:latin typeface="Lucida Bright" panose="02040603070505020404" pitchFamily="18" charset="0"/>
                <a:cs typeface="Lucida Bright" panose="02040603070505020404" pitchFamily="18" charset="0"/>
              </a:rPr>
              <a:t>Dear Sir/Madam,</a:t>
            </a:r>
          </a:p>
          <a:p>
            <a:pPr algn="just">
              <a:spcBef>
                <a:spcPts val="1200"/>
              </a:spcBef>
            </a:pPr>
            <a:r>
              <a:rPr lang="en-GB" dirty="0">
                <a:latin typeface="Lucida Bright" panose="02040603070505020404" pitchFamily="18" charset="0"/>
                <a:cs typeface="Lucida Bright" panose="02040603070505020404" pitchFamily="18" charset="0"/>
              </a:rPr>
              <a:t>I hereby write with regard to your advertisement for dance classes on March 10</a:t>
            </a:r>
            <a:r>
              <a:rPr lang="en-GB" baseline="30000" dirty="0">
                <a:latin typeface="Lucida Bright" panose="02040603070505020404" pitchFamily="18" charset="0"/>
                <a:cs typeface="Lucida Bright" panose="02040603070505020404" pitchFamily="18" charset="0"/>
              </a:rPr>
              <a:t>th</a:t>
            </a:r>
            <a:r>
              <a:rPr lang="en-GB" dirty="0">
                <a:latin typeface="Lucida Bright" panose="02040603070505020404" pitchFamily="18" charset="0"/>
                <a:cs typeface="Lucida Bright" panose="02040603070505020404" pitchFamily="18" charset="0"/>
              </a:rPr>
              <a:t>, 2021 on </a:t>
            </a:r>
            <a:r>
              <a:rPr lang="en-GB" i="1" dirty="0">
                <a:latin typeface="Lucida Bright" panose="02040603070505020404" pitchFamily="18" charset="0"/>
                <a:cs typeface="Lucida Bright" panose="02040603070505020404" pitchFamily="18" charset="0"/>
              </a:rPr>
              <a:t>Lear Your Dance Magazine</a:t>
            </a:r>
            <a:r>
              <a:rPr lang="en-GB" dirty="0">
                <a:latin typeface="Lucida Bright" panose="02040603070505020404" pitchFamily="18" charset="0"/>
                <a:cs typeface="Lucida Bright" panose="02040603070505020404" pitchFamily="18" charset="0"/>
              </a:rPr>
              <a:t>. I am interested in basic hip-hop classes and I wish to request for more information.</a:t>
            </a:r>
          </a:p>
          <a:p>
            <a:pPr algn="just">
              <a:spcBef>
                <a:spcPts val="1200"/>
              </a:spcBef>
            </a:pPr>
            <a:r>
              <a:rPr lang="en-GB" dirty="0">
                <a:latin typeface="Lucida Bright" panose="02040603070505020404" pitchFamily="18" charset="0"/>
                <a:cs typeface="Lucida Bright" panose="02040603070505020404" pitchFamily="18" charset="0"/>
              </a:rPr>
              <a:t>I would like  to know if you teach beginners since it will be my first hip-hop class. I also wish to know if your have special teachers who can teach me some basic steps of contemporary dance forms.</a:t>
            </a:r>
          </a:p>
          <a:p>
            <a:pPr algn="just">
              <a:spcBef>
                <a:spcPts val="1200"/>
              </a:spcBef>
            </a:pPr>
            <a:r>
              <a:rPr lang="en-GB" dirty="0">
                <a:latin typeface="Lucida Bright" panose="02040603070505020404" pitchFamily="18" charset="0"/>
                <a:cs typeface="Lucida Bright" panose="02040603070505020404" pitchFamily="18" charset="0"/>
              </a:rPr>
              <a:t>Kindly let me know the cost of your packages and details of the schedule of the dance lesion. I would like to know if it is possible to make an earlier booking.</a:t>
            </a:r>
          </a:p>
          <a:p>
            <a:pPr>
              <a:spcBef>
                <a:spcPts val="1200"/>
              </a:spcBef>
            </a:pPr>
            <a:r>
              <a:rPr lang="en-GB" dirty="0">
                <a:latin typeface="Lucida Bright" panose="02040603070505020404" pitchFamily="18" charset="0"/>
                <a:cs typeface="Lucida Bright" panose="02040603070505020404" pitchFamily="18" charset="0"/>
              </a:rPr>
              <a:t>Please send me this information to my email rajsureshdhakal123@gmail.com for convenience. </a:t>
            </a:r>
          </a:p>
          <a:p>
            <a:pPr>
              <a:spcBef>
                <a:spcPts val="1200"/>
              </a:spcBef>
            </a:pPr>
            <a:r>
              <a:rPr lang="en-GB" dirty="0">
                <a:latin typeface="Lucida Bright" panose="02040603070505020404" pitchFamily="18" charset="0"/>
                <a:cs typeface="Lucida Bright" panose="02040603070505020404" pitchFamily="18" charset="0"/>
              </a:rPr>
              <a:t>Thank you in advance for your assistance. </a:t>
            </a:r>
          </a:p>
          <a:p>
            <a:pPr>
              <a:spcBef>
                <a:spcPts val="1200"/>
              </a:spcBef>
            </a:pPr>
            <a:r>
              <a:rPr lang="en-GB" dirty="0">
                <a:latin typeface="Lucida Bright" panose="02040603070505020404" pitchFamily="18" charset="0"/>
                <a:cs typeface="Lucida Bright" panose="02040603070505020404" pitchFamily="18" charset="0"/>
              </a:rPr>
              <a:t>Sincerely,</a:t>
            </a:r>
          </a:p>
          <a:p>
            <a:pPr>
              <a:spcBef>
                <a:spcPts val="1200"/>
              </a:spcBef>
            </a:pPr>
            <a:endParaRPr lang="en-GB" sz="900" dirty="0">
              <a:latin typeface="Lucida Bright" panose="02040603070505020404" pitchFamily="18" charset="0"/>
              <a:cs typeface="Lucida Bright" panose="02040603070505020404" pitchFamily="18" charset="0"/>
            </a:endParaRPr>
          </a:p>
          <a:p>
            <a:r>
              <a:rPr lang="en-GB" u="sng" dirty="0">
                <a:latin typeface="Lucida Bright" panose="02040603070505020404" pitchFamily="18" charset="0"/>
                <a:cs typeface="Lucida Bright" panose="02040603070505020404" pitchFamily="18" charset="0"/>
              </a:rPr>
              <a:t>   	</a:t>
            </a:r>
          </a:p>
          <a:p>
            <a:r>
              <a:rPr lang="en-GB" dirty="0">
                <a:latin typeface="Lucida Bright" panose="02040603070505020404" pitchFamily="18" charset="0"/>
                <a:cs typeface="Lucida Bright" panose="02040603070505020404" pitchFamily="18" charset="0"/>
              </a:rPr>
              <a:t>Suresh Dhakal</a:t>
            </a:r>
          </a:p>
        </p:txBody>
      </p:sp>
    </p:spTree>
    <p:extLst>
      <p:ext uri="{BB962C8B-B14F-4D97-AF65-F5344CB8AC3E}">
        <p14:creationId xmlns:p14="http://schemas.microsoft.com/office/powerpoint/2010/main" val="2137215659"/>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558F552-4E12-4004-A7F9-E0BFE887983F}"/>
              </a:ext>
            </a:extLst>
          </p:cNvPr>
          <p:cNvGrpSpPr/>
          <p:nvPr/>
        </p:nvGrpSpPr>
        <p:grpSpPr>
          <a:xfrm>
            <a:off x="-5139" y="119550"/>
            <a:ext cx="580573" cy="386869"/>
            <a:chOff x="5805714" y="609691"/>
            <a:chExt cx="580573" cy="386869"/>
          </a:xfrm>
        </p:grpSpPr>
        <p:sp>
          <p:nvSpPr>
            <p:cNvPr id="4" name="Rectangle 3">
              <a:extLst>
                <a:ext uri="{FF2B5EF4-FFF2-40B4-BE49-F238E27FC236}">
                  <a16:creationId xmlns:a16="http://schemas.microsoft.com/office/drawing/2014/main" id="{596D4B44-02F7-4AB4-A53A-9F23E12B0B6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8F260077-8E5B-4312-AA07-BD5FFE59D80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26BC891-3D3B-4385-86DD-131F46935FE3}"/>
              </a:ext>
            </a:extLst>
          </p:cNvPr>
          <p:cNvGrpSpPr/>
          <p:nvPr/>
        </p:nvGrpSpPr>
        <p:grpSpPr>
          <a:xfrm>
            <a:off x="-5139" y="430573"/>
            <a:ext cx="580573" cy="386869"/>
            <a:chOff x="5805714" y="609691"/>
            <a:chExt cx="580573" cy="386869"/>
          </a:xfrm>
        </p:grpSpPr>
        <p:sp>
          <p:nvSpPr>
            <p:cNvPr id="7" name="Rectangle 6">
              <a:extLst>
                <a:ext uri="{FF2B5EF4-FFF2-40B4-BE49-F238E27FC236}">
                  <a16:creationId xmlns:a16="http://schemas.microsoft.com/office/drawing/2014/main" id="{2A5E86A7-9228-4923-ACFF-9F51FA85219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a:extLst>
                <a:ext uri="{FF2B5EF4-FFF2-40B4-BE49-F238E27FC236}">
                  <a16:creationId xmlns:a16="http://schemas.microsoft.com/office/drawing/2014/main" id="{B0EE0203-D9A8-4CCB-8188-0FB73DC709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6E1468E-6F1C-499E-B1AB-B907A239C809}"/>
              </a:ext>
            </a:extLst>
          </p:cNvPr>
          <p:cNvGrpSpPr/>
          <p:nvPr/>
        </p:nvGrpSpPr>
        <p:grpSpPr>
          <a:xfrm>
            <a:off x="-5139" y="741596"/>
            <a:ext cx="580573" cy="386869"/>
            <a:chOff x="5805714" y="609691"/>
            <a:chExt cx="580573" cy="386869"/>
          </a:xfrm>
        </p:grpSpPr>
        <p:sp>
          <p:nvSpPr>
            <p:cNvPr id="10" name="Rectangle 9">
              <a:extLst>
                <a:ext uri="{FF2B5EF4-FFF2-40B4-BE49-F238E27FC236}">
                  <a16:creationId xmlns:a16="http://schemas.microsoft.com/office/drawing/2014/main" id="{D9B425ED-E842-4DFB-A724-25D55C8CF82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917D869E-43B3-42F7-86D4-F8CF53E8A5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5D66B24-1F48-4BD0-AE76-A0E5C24E684E}"/>
              </a:ext>
            </a:extLst>
          </p:cNvPr>
          <p:cNvGrpSpPr/>
          <p:nvPr/>
        </p:nvGrpSpPr>
        <p:grpSpPr>
          <a:xfrm>
            <a:off x="-5139" y="1052619"/>
            <a:ext cx="580573" cy="386869"/>
            <a:chOff x="5805714" y="609691"/>
            <a:chExt cx="580573" cy="386869"/>
          </a:xfrm>
        </p:grpSpPr>
        <p:sp>
          <p:nvSpPr>
            <p:cNvPr id="13" name="Rectangle 12">
              <a:extLst>
                <a:ext uri="{FF2B5EF4-FFF2-40B4-BE49-F238E27FC236}">
                  <a16:creationId xmlns:a16="http://schemas.microsoft.com/office/drawing/2014/main" id="{881208FD-AA5B-4B9E-8FC2-47DE8F03704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FA2C382F-BEDC-47B6-B16F-4B3D462E1CB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1BDCA4AD-BFA2-41D1-A015-04C7CB0AA341}"/>
              </a:ext>
            </a:extLst>
          </p:cNvPr>
          <p:cNvGrpSpPr/>
          <p:nvPr/>
        </p:nvGrpSpPr>
        <p:grpSpPr>
          <a:xfrm>
            <a:off x="-5139" y="1363642"/>
            <a:ext cx="580573" cy="386869"/>
            <a:chOff x="5805714" y="609691"/>
            <a:chExt cx="580573" cy="386869"/>
          </a:xfrm>
        </p:grpSpPr>
        <p:sp>
          <p:nvSpPr>
            <p:cNvPr id="16" name="Rectangle 15">
              <a:extLst>
                <a:ext uri="{FF2B5EF4-FFF2-40B4-BE49-F238E27FC236}">
                  <a16:creationId xmlns:a16="http://schemas.microsoft.com/office/drawing/2014/main" id="{60E84BC5-DD33-4A6B-8F3A-995FE6AE01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a:extLst>
                <a:ext uri="{FF2B5EF4-FFF2-40B4-BE49-F238E27FC236}">
                  <a16:creationId xmlns:a16="http://schemas.microsoft.com/office/drawing/2014/main" id="{E6CF37F6-4ACC-4DD1-9E19-2F5E66AAF13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93EA39A-3FA5-427F-BF13-6B08919B39E9}"/>
              </a:ext>
            </a:extLst>
          </p:cNvPr>
          <p:cNvGrpSpPr/>
          <p:nvPr/>
        </p:nvGrpSpPr>
        <p:grpSpPr>
          <a:xfrm>
            <a:off x="-5139" y="1674665"/>
            <a:ext cx="580573" cy="386869"/>
            <a:chOff x="5805714" y="609691"/>
            <a:chExt cx="580573" cy="386869"/>
          </a:xfrm>
        </p:grpSpPr>
        <p:sp>
          <p:nvSpPr>
            <p:cNvPr id="19" name="Rectangle 18">
              <a:extLst>
                <a:ext uri="{FF2B5EF4-FFF2-40B4-BE49-F238E27FC236}">
                  <a16:creationId xmlns:a16="http://schemas.microsoft.com/office/drawing/2014/main" id="{1A2906E3-E451-4BED-A429-39606E4AE6E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871A7758-549F-40AC-97CF-ECE380E2888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0131432-D326-4B53-8E14-58159B4282B9}"/>
              </a:ext>
            </a:extLst>
          </p:cNvPr>
          <p:cNvGrpSpPr/>
          <p:nvPr/>
        </p:nvGrpSpPr>
        <p:grpSpPr>
          <a:xfrm>
            <a:off x="-5139" y="1985688"/>
            <a:ext cx="580573" cy="386869"/>
            <a:chOff x="5805714" y="609691"/>
            <a:chExt cx="580573" cy="386869"/>
          </a:xfrm>
        </p:grpSpPr>
        <p:sp>
          <p:nvSpPr>
            <p:cNvPr id="22" name="Rectangle 21">
              <a:extLst>
                <a:ext uri="{FF2B5EF4-FFF2-40B4-BE49-F238E27FC236}">
                  <a16:creationId xmlns:a16="http://schemas.microsoft.com/office/drawing/2014/main" id="{C77149A1-6834-499E-A3D2-28EE33ED2B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 22">
              <a:extLst>
                <a:ext uri="{FF2B5EF4-FFF2-40B4-BE49-F238E27FC236}">
                  <a16:creationId xmlns:a16="http://schemas.microsoft.com/office/drawing/2014/main" id="{BBF1D1D4-7627-4E10-8DD1-66E60D43B11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D6B9E7A5-0A05-4C37-B75D-00623E9C920D}"/>
              </a:ext>
            </a:extLst>
          </p:cNvPr>
          <p:cNvGrpSpPr/>
          <p:nvPr/>
        </p:nvGrpSpPr>
        <p:grpSpPr>
          <a:xfrm>
            <a:off x="-5139" y="2296711"/>
            <a:ext cx="580573" cy="386869"/>
            <a:chOff x="5805714" y="609691"/>
            <a:chExt cx="580573" cy="386869"/>
          </a:xfrm>
        </p:grpSpPr>
        <p:sp>
          <p:nvSpPr>
            <p:cNvPr id="25" name="Rectangle 24">
              <a:extLst>
                <a:ext uri="{FF2B5EF4-FFF2-40B4-BE49-F238E27FC236}">
                  <a16:creationId xmlns:a16="http://schemas.microsoft.com/office/drawing/2014/main" id="{7A3BB3C9-771A-4EAD-8123-70CDEA5B6B6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E14C6410-BD4E-49CF-8B29-6416E610CA7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C11A313-8281-4EA4-AAB6-802C2E80BB66}"/>
              </a:ext>
            </a:extLst>
          </p:cNvPr>
          <p:cNvGrpSpPr/>
          <p:nvPr/>
        </p:nvGrpSpPr>
        <p:grpSpPr>
          <a:xfrm>
            <a:off x="-5139" y="2607734"/>
            <a:ext cx="580573" cy="386869"/>
            <a:chOff x="5805714" y="609691"/>
            <a:chExt cx="580573" cy="386869"/>
          </a:xfrm>
        </p:grpSpPr>
        <p:sp>
          <p:nvSpPr>
            <p:cNvPr id="28" name="Rectangle 27">
              <a:extLst>
                <a:ext uri="{FF2B5EF4-FFF2-40B4-BE49-F238E27FC236}">
                  <a16:creationId xmlns:a16="http://schemas.microsoft.com/office/drawing/2014/main" id="{CEA48C6E-B9F5-4BE4-A1C2-326F1828C26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a:extLst>
                <a:ext uri="{FF2B5EF4-FFF2-40B4-BE49-F238E27FC236}">
                  <a16:creationId xmlns:a16="http://schemas.microsoft.com/office/drawing/2014/main" id="{A1A67666-C8A2-48A2-8A17-1162659F9EC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9F90FF3-67CE-4A5E-956F-5625E07E9A9D}"/>
              </a:ext>
            </a:extLst>
          </p:cNvPr>
          <p:cNvGrpSpPr/>
          <p:nvPr/>
        </p:nvGrpSpPr>
        <p:grpSpPr>
          <a:xfrm>
            <a:off x="-5139" y="2918757"/>
            <a:ext cx="580573" cy="386869"/>
            <a:chOff x="5805714" y="609691"/>
            <a:chExt cx="580573" cy="386869"/>
          </a:xfrm>
        </p:grpSpPr>
        <p:sp>
          <p:nvSpPr>
            <p:cNvPr id="31" name="Rectangle 30">
              <a:extLst>
                <a:ext uri="{FF2B5EF4-FFF2-40B4-BE49-F238E27FC236}">
                  <a16:creationId xmlns:a16="http://schemas.microsoft.com/office/drawing/2014/main" id="{73CEE6C0-378E-41AC-A013-17D429F2C0C5}"/>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31">
              <a:extLst>
                <a:ext uri="{FF2B5EF4-FFF2-40B4-BE49-F238E27FC236}">
                  <a16:creationId xmlns:a16="http://schemas.microsoft.com/office/drawing/2014/main" id="{72B305BD-4DBD-4068-BEFF-B7F9F4B5843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2188DEC-879F-4AA9-8373-0762EAD4B978}"/>
              </a:ext>
            </a:extLst>
          </p:cNvPr>
          <p:cNvGrpSpPr/>
          <p:nvPr/>
        </p:nvGrpSpPr>
        <p:grpSpPr>
          <a:xfrm>
            <a:off x="-5139" y="3229780"/>
            <a:ext cx="580573" cy="386869"/>
            <a:chOff x="5805714" y="609691"/>
            <a:chExt cx="580573" cy="386869"/>
          </a:xfrm>
        </p:grpSpPr>
        <p:sp>
          <p:nvSpPr>
            <p:cNvPr id="34" name="Rectangle 33">
              <a:extLst>
                <a:ext uri="{FF2B5EF4-FFF2-40B4-BE49-F238E27FC236}">
                  <a16:creationId xmlns:a16="http://schemas.microsoft.com/office/drawing/2014/main" id="{22CE575B-F46E-4A9B-B61B-14692A8D8FC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c 34">
              <a:extLst>
                <a:ext uri="{FF2B5EF4-FFF2-40B4-BE49-F238E27FC236}">
                  <a16:creationId xmlns:a16="http://schemas.microsoft.com/office/drawing/2014/main" id="{C244A84E-CB70-498C-B070-08B640E9BA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2B9E4A10-1498-4886-BF9C-F017BFDB63AD}"/>
              </a:ext>
            </a:extLst>
          </p:cNvPr>
          <p:cNvGrpSpPr/>
          <p:nvPr/>
        </p:nvGrpSpPr>
        <p:grpSpPr>
          <a:xfrm>
            <a:off x="-5139" y="3540803"/>
            <a:ext cx="580573" cy="386869"/>
            <a:chOff x="5805714" y="609691"/>
            <a:chExt cx="580573" cy="386869"/>
          </a:xfrm>
        </p:grpSpPr>
        <p:sp>
          <p:nvSpPr>
            <p:cNvPr id="37" name="Rectangle 36">
              <a:extLst>
                <a:ext uri="{FF2B5EF4-FFF2-40B4-BE49-F238E27FC236}">
                  <a16:creationId xmlns:a16="http://schemas.microsoft.com/office/drawing/2014/main" id="{6E981F1A-AAE5-4CBF-9A3D-FE6DA82F316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c 37">
              <a:extLst>
                <a:ext uri="{FF2B5EF4-FFF2-40B4-BE49-F238E27FC236}">
                  <a16:creationId xmlns:a16="http://schemas.microsoft.com/office/drawing/2014/main" id="{0CFBFD6F-ACEC-496C-9A49-83BFBF61128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32AE3F1-50FC-42F3-A99B-0B909865F58A}"/>
              </a:ext>
            </a:extLst>
          </p:cNvPr>
          <p:cNvGrpSpPr/>
          <p:nvPr/>
        </p:nvGrpSpPr>
        <p:grpSpPr>
          <a:xfrm>
            <a:off x="-5139" y="3851826"/>
            <a:ext cx="580573" cy="386869"/>
            <a:chOff x="5805714" y="609691"/>
            <a:chExt cx="580573" cy="386869"/>
          </a:xfrm>
        </p:grpSpPr>
        <p:sp>
          <p:nvSpPr>
            <p:cNvPr id="40" name="Rectangle 39">
              <a:extLst>
                <a:ext uri="{FF2B5EF4-FFF2-40B4-BE49-F238E27FC236}">
                  <a16:creationId xmlns:a16="http://schemas.microsoft.com/office/drawing/2014/main" id="{000F4A8B-4A45-43A9-BF1B-AB835386654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a:extLst>
                <a:ext uri="{FF2B5EF4-FFF2-40B4-BE49-F238E27FC236}">
                  <a16:creationId xmlns:a16="http://schemas.microsoft.com/office/drawing/2014/main" id="{5E3FEDB2-A508-467B-BD08-19157E2B748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B32BD4D4-5B0C-43DC-9959-E932B5637A19}"/>
              </a:ext>
            </a:extLst>
          </p:cNvPr>
          <p:cNvGrpSpPr/>
          <p:nvPr/>
        </p:nvGrpSpPr>
        <p:grpSpPr>
          <a:xfrm>
            <a:off x="-5139" y="4162849"/>
            <a:ext cx="580573" cy="386869"/>
            <a:chOff x="5805714" y="609691"/>
            <a:chExt cx="580573" cy="386869"/>
          </a:xfrm>
        </p:grpSpPr>
        <p:sp>
          <p:nvSpPr>
            <p:cNvPr id="43" name="Rectangle 42">
              <a:extLst>
                <a:ext uri="{FF2B5EF4-FFF2-40B4-BE49-F238E27FC236}">
                  <a16:creationId xmlns:a16="http://schemas.microsoft.com/office/drawing/2014/main" id="{974A7759-192B-4426-9A62-4E0F2CD48FFE}"/>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c 43">
              <a:extLst>
                <a:ext uri="{FF2B5EF4-FFF2-40B4-BE49-F238E27FC236}">
                  <a16:creationId xmlns:a16="http://schemas.microsoft.com/office/drawing/2014/main" id="{5D0F1289-B2EA-4407-B87F-A4389D100D44}"/>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D4B11DA-4E50-4FB5-B0B2-642780878A06}"/>
              </a:ext>
            </a:extLst>
          </p:cNvPr>
          <p:cNvGrpSpPr/>
          <p:nvPr/>
        </p:nvGrpSpPr>
        <p:grpSpPr>
          <a:xfrm>
            <a:off x="-5139" y="4473872"/>
            <a:ext cx="580573" cy="386869"/>
            <a:chOff x="5805714" y="609691"/>
            <a:chExt cx="580573" cy="386869"/>
          </a:xfrm>
        </p:grpSpPr>
        <p:sp>
          <p:nvSpPr>
            <p:cNvPr id="46" name="Rectangle 45">
              <a:extLst>
                <a:ext uri="{FF2B5EF4-FFF2-40B4-BE49-F238E27FC236}">
                  <a16:creationId xmlns:a16="http://schemas.microsoft.com/office/drawing/2014/main" id="{8B723310-52B7-48AA-A0E2-C0E2C93F97A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775D9483-1979-48B5-ABDC-93626E14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F4696F4C-B6FB-4A76-84F7-0B9756CBE9FA}"/>
              </a:ext>
            </a:extLst>
          </p:cNvPr>
          <p:cNvGrpSpPr/>
          <p:nvPr/>
        </p:nvGrpSpPr>
        <p:grpSpPr>
          <a:xfrm>
            <a:off x="-5139" y="4784895"/>
            <a:ext cx="580573" cy="386869"/>
            <a:chOff x="5805714" y="609691"/>
            <a:chExt cx="580573" cy="386869"/>
          </a:xfrm>
        </p:grpSpPr>
        <p:sp>
          <p:nvSpPr>
            <p:cNvPr id="49" name="Rectangle 48">
              <a:extLst>
                <a:ext uri="{FF2B5EF4-FFF2-40B4-BE49-F238E27FC236}">
                  <a16:creationId xmlns:a16="http://schemas.microsoft.com/office/drawing/2014/main" id="{4E7B9004-D7E0-4048-BDE6-61BA3F9D56D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c 49">
              <a:extLst>
                <a:ext uri="{FF2B5EF4-FFF2-40B4-BE49-F238E27FC236}">
                  <a16:creationId xmlns:a16="http://schemas.microsoft.com/office/drawing/2014/main" id="{25946157-B54C-4675-8BBA-0B16016656F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E77EE47-571E-4762-8A44-3B5E1EC0CF98}"/>
              </a:ext>
            </a:extLst>
          </p:cNvPr>
          <p:cNvGrpSpPr/>
          <p:nvPr/>
        </p:nvGrpSpPr>
        <p:grpSpPr>
          <a:xfrm>
            <a:off x="-5139" y="5095918"/>
            <a:ext cx="580573" cy="386869"/>
            <a:chOff x="5805714" y="609691"/>
            <a:chExt cx="580573" cy="386869"/>
          </a:xfrm>
        </p:grpSpPr>
        <p:sp>
          <p:nvSpPr>
            <p:cNvPr id="52" name="Rectangle 51">
              <a:extLst>
                <a:ext uri="{FF2B5EF4-FFF2-40B4-BE49-F238E27FC236}">
                  <a16:creationId xmlns:a16="http://schemas.microsoft.com/office/drawing/2014/main" id="{9C618B54-F0DF-4837-8F47-677586E0BF4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a:extLst>
                <a:ext uri="{FF2B5EF4-FFF2-40B4-BE49-F238E27FC236}">
                  <a16:creationId xmlns:a16="http://schemas.microsoft.com/office/drawing/2014/main" id="{D1F7DFB6-687C-415A-A17B-C28AC8497C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5629EDB-C284-428D-B78E-D3784714FAAD}"/>
              </a:ext>
            </a:extLst>
          </p:cNvPr>
          <p:cNvGrpSpPr/>
          <p:nvPr/>
        </p:nvGrpSpPr>
        <p:grpSpPr>
          <a:xfrm>
            <a:off x="-5139" y="5406941"/>
            <a:ext cx="580573" cy="386869"/>
            <a:chOff x="5805714" y="609691"/>
            <a:chExt cx="580573" cy="386869"/>
          </a:xfrm>
        </p:grpSpPr>
        <p:sp>
          <p:nvSpPr>
            <p:cNvPr id="55" name="Rectangle 54">
              <a:extLst>
                <a:ext uri="{FF2B5EF4-FFF2-40B4-BE49-F238E27FC236}">
                  <a16:creationId xmlns:a16="http://schemas.microsoft.com/office/drawing/2014/main" id="{9BDC8884-B806-4FC4-8593-71DB0DA06E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a:extLst>
                <a:ext uri="{FF2B5EF4-FFF2-40B4-BE49-F238E27FC236}">
                  <a16:creationId xmlns:a16="http://schemas.microsoft.com/office/drawing/2014/main" id="{5B82888E-D784-4D12-8905-3C96A23A67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D5115D71-EBB4-4243-99F7-AB8C3E5747FA}"/>
              </a:ext>
            </a:extLst>
          </p:cNvPr>
          <p:cNvGrpSpPr/>
          <p:nvPr/>
        </p:nvGrpSpPr>
        <p:grpSpPr>
          <a:xfrm>
            <a:off x="-5139" y="5717964"/>
            <a:ext cx="580573" cy="386869"/>
            <a:chOff x="5805714" y="609691"/>
            <a:chExt cx="580573" cy="386869"/>
          </a:xfrm>
        </p:grpSpPr>
        <p:sp>
          <p:nvSpPr>
            <p:cNvPr id="58" name="Rectangle 57">
              <a:extLst>
                <a:ext uri="{FF2B5EF4-FFF2-40B4-BE49-F238E27FC236}">
                  <a16:creationId xmlns:a16="http://schemas.microsoft.com/office/drawing/2014/main" id="{FB11884B-B1A0-454C-B29B-9BBD8E27DBE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c 58">
              <a:extLst>
                <a:ext uri="{FF2B5EF4-FFF2-40B4-BE49-F238E27FC236}">
                  <a16:creationId xmlns:a16="http://schemas.microsoft.com/office/drawing/2014/main" id="{438C8CBF-27C3-4D80-8828-059BE124896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95A409E8-7C63-405D-A2C3-228E775ABAB4}"/>
              </a:ext>
            </a:extLst>
          </p:cNvPr>
          <p:cNvGrpSpPr/>
          <p:nvPr/>
        </p:nvGrpSpPr>
        <p:grpSpPr>
          <a:xfrm>
            <a:off x="-5139" y="6028987"/>
            <a:ext cx="580573" cy="386869"/>
            <a:chOff x="5805714" y="609691"/>
            <a:chExt cx="580573" cy="386869"/>
          </a:xfrm>
        </p:grpSpPr>
        <p:sp>
          <p:nvSpPr>
            <p:cNvPr id="61" name="Rectangle 60">
              <a:extLst>
                <a:ext uri="{FF2B5EF4-FFF2-40B4-BE49-F238E27FC236}">
                  <a16:creationId xmlns:a16="http://schemas.microsoft.com/office/drawing/2014/main" id="{AE3FE09E-D627-4914-A078-DC8A24CB6DA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c 61">
              <a:extLst>
                <a:ext uri="{FF2B5EF4-FFF2-40B4-BE49-F238E27FC236}">
                  <a16:creationId xmlns:a16="http://schemas.microsoft.com/office/drawing/2014/main" id="{DD4D5179-1A6A-4E74-9F1E-F289DC37766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CFC00CD5-1657-485B-8C03-B6530345DA5D}"/>
              </a:ext>
            </a:extLst>
          </p:cNvPr>
          <p:cNvGrpSpPr/>
          <p:nvPr/>
        </p:nvGrpSpPr>
        <p:grpSpPr>
          <a:xfrm>
            <a:off x="-5139" y="6340004"/>
            <a:ext cx="580573" cy="386869"/>
            <a:chOff x="5805714" y="609691"/>
            <a:chExt cx="580573" cy="386869"/>
          </a:xfrm>
        </p:grpSpPr>
        <p:sp>
          <p:nvSpPr>
            <p:cNvPr id="64" name="Rectangle 63">
              <a:extLst>
                <a:ext uri="{FF2B5EF4-FFF2-40B4-BE49-F238E27FC236}">
                  <a16:creationId xmlns:a16="http://schemas.microsoft.com/office/drawing/2014/main" id="{1993500A-D29E-446F-AABB-49735FB859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c 64">
              <a:extLst>
                <a:ext uri="{FF2B5EF4-FFF2-40B4-BE49-F238E27FC236}">
                  <a16:creationId xmlns:a16="http://schemas.microsoft.com/office/drawing/2014/main" id="{A88BA262-696F-43FD-97B7-5054E800E0B7}"/>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1" name="AutoShape 1" descr="page30image62642272">
            <a:extLst>
              <a:ext uri="{FF2B5EF4-FFF2-40B4-BE49-F238E27FC236}">
                <a16:creationId xmlns:a16="http://schemas.microsoft.com/office/drawing/2014/main" id="{14EA94D0-26AF-F348-BAD0-B13493C787AF}"/>
              </a:ext>
            </a:extLst>
          </p:cNvPr>
          <p:cNvSpPr>
            <a:spLocks noChangeAspect="1" noChangeArrowheads="1"/>
          </p:cNvSpPr>
          <p:nvPr/>
        </p:nvSpPr>
        <p:spPr bwMode="auto">
          <a:xfrm>
            <a:off x="4529517" y="3656837"/>
            <a:ext cx="1854200" cy="149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 name="TextBox 1">
            <a:extLst>
              <a:ext uri="{FF2B5EF4-FFF2-40B4-BE49-F238E27FC236}">
                <a16:creationId xmlns:a16="http://schemas.microsoft.com/office/drawing/2014/main" id="{A9B372C4-A116-7249-9F91-07D6E8036BC7}"/>
              </a:ext>
            </a:extLst>
          </p:cNvPr>
          <p:cNvSpPr txBox="1"/>
          <p:nvPr/>
        </p:nvSpPr>
        <p:spPr>
          <a:xfrm>
            <a:off x="1058985" y="165939"/>
            <a:ext cx="10933498" cy="5509200"/>
          </a:xfrm>
          <a:prstGeom prst="rect">
            <a:avLst/>
          </a:prstGeom>
          <a:noFill/>
          <a:ln>
            <a:solidFill>
              <a:schemeClr val="accent1"/>
            </a:solidFill>
          </a:ln>
        </p:spPr>
        <p:txBody>
          <a:bodyPr wrap="square" rtlCol="0">
            <a:spAutoFit/>
          </a:bodyPr>
          <a:lstStyle/>
          <a:p>
            <a:r>
              <a:rPr lang="en-US"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SEB</a:t>
            </a:r>
            <a:r>
              <a:rPr lang="x-none"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 School</a:t>
            </a:r>
            <a:br>
              <a:rPr lang="x-none"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br>
            <a:r>
              <a:rPr lang="en-US"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KMC-26, Kathmandu</a:t>
            </a:r>
            <a:endParaRPr lang="x-none" sz="2400" dirty="0">
              <a:effectLst/>
              <a:latin typeface="Lucida Bright" panose="02040602050505020304" pitchFamily="18" charset="77"/>
              <a:ea typeface="Calibri" panose="020F0502020204030204" pitchFamily="34" charset="0"/>
              <a:cs typeface="Mangal" panose="02040503050203030202" pitchFamily="18" charset="0"/>
            </a:endParaRPr>
          </a:p>
          <a:p>
            <a:r>
              <a:rPr lang="x-none"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20 January 20</a:t>
            </a:r>
            <a:r>
              <a:rPr lang="en-US"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21</a:t>
            </a:r>
            <a:endParaRPr lang="x-none" sz="2400" dirty="0">
              <a:effectLst/>
              <a:latin typeface="Lucida Bright" panose="02040602050505020304" pitchFamily="18" charset="77"/>
              <a:ea typeface="Calibri" panose="020F0502020204030204" pitchFamily="34" charset="0"/>
              <a:cs typeface="Mangal" panose="02040503050203030202" pitchFamily="18" charset="0"/>
            </a:endParaRPr>
          </a:p>
          <a:p>
            <a:pPr>
              <a:spcBef>
                <a:spcPts val="1200"/>
              </a:spcBef>
            </a:pPr>
            <a:r>
              <a:rPr lang="x-none"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The proprietor</a:t>
            </a:r>
            <a:br>
              <a:rPr lang="x-none"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br>
            <a:r>
              <a:rPr lang="en-US"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Sports Centre</a:t>
            </a:r>
            <a:br>
              <a:rPr lang="x-none"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br>
            <a:r>
              <a:rPr lang="en-US" sz="2400" dirty="0" err="1">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Kantipath</a:t>
            </a:r>
            <a:r>
              <a:rPr lang="en-US"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 Kathmandu</a:t>
            </a:r>
            <a:endParaRPr lang="en-GB" sz="2400" dirty="0">
              <a:latin typeface="Lucida Bright" panose="02040602050505020304" pitchFamily="18" charset="77"/>
              <a:ea typeface="Times New Roman" panose="02020603050405020304" pitchFamily="18" charset="0"/>
              <a:cs typeface="Mangal" panose="02040503050203030202" pitchFamily="18" charset="0"/>
            </a:endParaRPr>
          </a:p>
          <a:p>
            <a:pPr>
              <a:spcBef>
                <a:spcPts val="1200"/>
              </a:spcBef>
            </a:pPr>
            <a:r>
              <a:rPr lang="x-none" sz="2400" b="1"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Subject</a:t>
            </a:r>
            <a:r>
              <a:rPr lang="x-none"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 Placement of order for musical instruments</a:t>
            </a:r>
            <a:endParaRPr lang="en-GB" sz="2400" dirty="0">
              <a:latin typeface="Lucida Bright" panose="02040602050505020304" pitchFamily="18" charset="77"/>
              <a:ea typeface="Times New Roman" panose="02020603050405020304" pitchFamily="18" charset="0"/>
              <a:cs typeface="Mangal" panose="02040503050203030202" pitchFamily="18" charset="0"/>
            </a:endParaRPr>
          </a:p>
          <a:p>
            <a:pPr>
              <a:spcBef>
                <a:spcPts val="1200"/>
              </a:spcBef>
            </a:pPr>
            <a:r>
              <a:rPr lang="x-none"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Dear Sir</a:t>
            </a:r>
            <a:r>
              <a:rPr lang="en-US"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a:t>
            </a:r>
            <a:endParaRPr lang="en-GB" sz="2400" dirty="0">
              <a:latin typeface="Lucida Bright" panose="02040602050505020304" pitchFamily="18" charset="77"/>
              <a:ea typeface="Times New Roman" panose="02020603050405020304" pitchFamily="18" charset="0"/>
              <a:cs typeface="Mangal" panose="02040503050203030202" pitchFamily="18" charset="0"/>
            </a:endParaRPr>
          </a:p>
          <a:p>
            <a:pPr algn="just">
              <a:spcBef>
                <a:spcPts val="1200"/>
              </a:spcBef>
            </a:pPr>
            <a:r>
              <a:rPr lang="x-none"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This is to inform you that our school management has decided to place an order with your company for the supply of </a:t>
            </a:r>
            <a:r>
              <a:rPr lang="en-US"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musical instruments</a:t>
            </a:r>
            <a:r>
              <a:rPr lang="x-none"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 the list is given below. The price quotation submitted by your agents has been approved and the institutional discount of 10 per cent offered by you has been accepted. </a:t>
            </a:r>
          </a:p>
        </p:txBody>
      </p:sp>
    </p:spTree>
    <p:extLst>
      <p:ext uri="{BB962C8B-B14F-4D97-AF65-F5344CB8AC3E}">
        <p14:creationId xmlns:p14="http://schemas.microsoft.com/office/powerpoint/2010/main" val="3381141616"/>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558F552-4E12-4004-A7F9-E0BFE887983F}"/>
              </a:ext>
            </a:extLst>
          </p:cNvPr>
          <p:cNvGrpSpPr/>
          <p:nvPr/>
        </p:nvGrpSpPr>
        <p:grpSpPr>
          <a:xfrm>
            <a:off x="-5139" y="119550"/>
            <a:ext cx="580573" cy="386869"/>
            <a:chOff x="5805714" y="609691"/>
            <a:chExt cx="580573" cy="386869"/>
          </a:xfrm>
        </p:grpSpPr>
        <p:sp>
          <p:nvSpPr>
            <p:cNvPr id="4" name="Rectangle 3">
              <a:extLst>
                <a:ext uri="{FF2B5EF4-FFF2-40B4-BE49-F238E27FC236}">
                  <a16:creationId xmlns:a16="http://schemas.microsoft.com/office/drawing/2014/main" id="{596D4B44-02F7-4AB4-A53A-9F23E12B0B6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8F260077-8E5B-4312-AA07-BD5FFE59D80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26BC891-3D3B-4385-86DD-131F46935FE3}"/>
              </a:ext>
            </a:extLst>
          </p:cNvPr>
          <p:cNvGrpSpPr/>
          <p:nvPr/>
        </p:nvGrpSpPr>
        <p:grpSpPr>
          <a:xfrm>
            <a:off x="-5139" y="430573"/>
            <a:ext cx="580573" cy="386869"/>
            <a:chOff x="5805714" y="609691"/>
            <a:chExt cx="580573" cy="386869"/>
          </a:xfrm>
        </p:grpSpPr>
        <p:sp>
          <p:nvSpPr>
            <p:cNvPr id="7" name="Rectangle 6">
              <a:extLst>
                <a:ext uri="{FF2B5EF4-FFF2-40B4-BE49-F238E27FC236}">
                  <a16:creationId xmlns:a16="http://schemas.microsoft.com/office/drawing/2014/main" id="{2A5E86A7-9228-4923-ACFF-9F51FA85219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a:extLst>
                <a:ext uri="{FF2B5EF4-FFF2-40B4-BE49-F238E27FC236}">
                  <a16:creationId xmlns:a16="http://schemas.microsoft.com/office/drawing/2014/main" id="{B0EE0203-D9A8-4CCB-8188-0FB73DC709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6E1468E-6F1C-499E-B1AB-B907A239C809}"/>
              </a:ext>
            </a:extLst>
          </p:cNvPr>
          <p:cNvGrpSpPr/>
          <p:nvPr/>
        </p:nvGrpSpPr>
        <p:grpSpPr>
          <a:xfrm>
            <a:off x="-5139" y="741596"/>
            <a:ext cx="580573" cy="386869"/>
            <a:chOff x="5805714" y="609691"/>
            <a:chExt cx="580573" cy="386869"/>
          </a:xfrm>
        </p:grpSpPr>
        <p:sp>
          <p:nvSpPr>
            <p:cNvPr id="10" name="Rectangle 9">
              <a:extLst>
                <a:ext uri="{FF2B5EF4-FFF2-40B4-BE49-F238E27FC236}">
                  <a16:creationId xmlns:a16="http://schemas.microsoft.com/office/drawing/2014/main" id="{D9B425ED-E842-4DFB-A724-25D55C8CF82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917D869E-43B3-42F7-86D4-F8CF53E8A5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5D66B24-1F48-4BD0-AE76-A0E5C24E684E}"/>
              </a:ext>
            </a:extLst>
          </p:cNvPr>
          <p:cNvGrpSpPr/>
          <p:nvPr/>
        </p:nvGrpSpPr>
        <p:grpSpPr>
          <a:xfrm>
            <a:off x="-5139" y="1052619"/>
            <a:ext cx="580573" cy="386869"/>
            <a:chOff x="5805714" y="609691"/>
            <a:chExt cx="580573" cy="386869"/>
          </a:xfrm>
        </p:grpSpPr>
        <p:sp>
          <p:nvSpPr>
            <p:cNvPr id="13" name="Rectangle 12">
              <a:extLst>
                <a:ext uri="{FF2B5EF4-FFF2-40B4-BE49-F238E27FC236}">
                  <a16:creationId xmlns:a16="http://schemas.microsoft.com/office/drawing/2014/main" id="{881208FD-AA5B-4B9E-8FC2-47DE8F03704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FA2C382F-BEDC-47B6-B16F-4B3D462E1CB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1BDCA4AD-BFA2-41D1-A015-04C7CB0AA341}"/>
              </a:ext>
            </a:extLst>
          </p:cNvPr>
          <p:cNvGrpSpPr/>
          <p:nvPr/>
        </p:nvGrpSpPr>
        <p:grpSpPr>
          <a:xfrm>
            <a:off x="-5139" y="1363642"/>
            <a:ext cx="580573" cy="386869"/>
            <a:chOff x="5805714" y="609691"/>
            <a:chExt cx="580573" cy="386869"/>
          </a:xfrm>
        </p:grpSpPr>
        <p:sp>
          <p:nvSpPr>
            <p:cNvPr id="16" name="Rectangle 15">
              <a:extLst>
                <a:ext uri="{FF2B5EF4-FFF2-40B4-BE49-F238E27FC236}">
                  <a16:creationId xmlns:a16="http://schemas.microsoft.com/office/drawing/2014/main" id="{60E84BC5-DD33-4A6B-8F3A-995FE6AE01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a:extLst>
                <a:ext uri="{FF2B5EF4-FFF2-40B4-BE49-F238E27FC236}">
                  <a16:creationId xmlns:a16="http://schemas.microsoft.com/office/drawing/2014/main" id="{E6CF37F6-4ACC-4DD1-9E19-2F5E66AAF13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93EA39A-3FA5-427F-BF13-6B08919B39E9}"/>
              </a:ext>
            </a:extLst>
          </p:cNvPr>
          <p:cNvGrpSpPr/>
          <p:nvPr/>
        </p:nvGrpSpPr>
        <p:grpSpPr>
          <a:xfrm>
            <a:off x="-5139" y="1674665"/>
            <a:ext cx="580573" cy="386869"/>
            <a:chOff x="5805714" y="609691"/>
            <a:chExt cx="580573" cy="386869"/>
          </a:xfrm>
        </p:grpSpPr>
        <p:sp>
          <p:nvSpPr>
            <p:cNvPr id="19" name="Rectangle 18">
              <a:extLst>
                <a:ext uri="{FF2B5EF4-FFF2-40B4-BE49-F238E27FC236}">
                  <a16:creationId xmlns:a16="http://schemas.microsoft.com/office/drawing/2014/main" id="{1A2906E3-E451-4BED-A429-39606E4AE6E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871A7758-549F-40AC-97CF-ECE380E2888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0131432-D326-4B53-8E14-58159B4282B9}"/>
              </a:ext>
            </a:extLst>
          </p:cNvPr>
          <p:cNvGrpSpPr/>
          <p:nvPr/>
        </p:nvGrpSpPr>
        <p:grpSpPr>
          <a:xfrm>
            <a:off x="-5139" y="1985688"/>
            <a:ext cx="580573" cy="386869"/>
            <a:chOff x="5805714" y="609691"/>
            <a:chExt cx="580573" cy="386869"/>
          </a:xfrm>
        </p:grpSpPr>
        <p:sp>
          <p:nvSpPr>
            <p:cNvPr id="22" name="Rectangle 21">
              <a:extLst>
                <a:ext uri="{FF2B5EF4-FFF2-40B4-BE49-F238E27FC236}">
                  <a16:creationId xmlns:a16="http://schemas.microsoft.com/office/drawing/2014/main" id="{C77149A1-6834-499E-A3D2-28EE33ED2B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 22">
              <a:extLst>
                <a:ext uri="{FF2B5EF4-FFF2-40B4-BE49-F238E27FC236}">
                  <a16:creationId xmlns:a16="http://schemas.microsoft.com/office/drawing/2014/main" id="{BBF1D1D4-7627-4E10-8DD1-66E60D43B11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D6B9E7A5-0A05-4C37-B75D-00623E9C920D}"/>
              </a:ext>
            </a:extLst>
          </p:cNvPr>
          <p:cNvGrpSpPr/>
          <p:nvPr/>
        </p:nvGrpSpPr>
        <p:grpSpPr>
          <a:xfrm>
            <a:off x="-5139" y="2296711"/>
            <a:ext cx="580573" cy="386869"/>
            <a:chOff x="5805714" y="609691"/>
            <a:chExt cx="580573" cy="386869"/>
          </a:xfrm>
        </p:grpSpPr>
        <p:sp>
          <p:nvSpPr>
            <p:cNvPr id="25" name="Rectangle 24">
              <a:extLst>
                <a:ext uri="{FF2B5EF4-FFF2-40B4-BE49-F238E27FC236}">
                  <a16:creationId xmlns:a16="http://schemas.microsoft.com/office/drawing/2014/main" id="{7A3BB3C9-771A-4EAD-8123-70CDEA5B6B6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E14C6410-BD4E-49CF-8B29-6416E610CA7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C11A313-8281-4EA4-AAB6-802C2E80BB66}"/>
              </a:ext>
            </a:extLst>
          </p:cNvPr>
          <p:cNvGrpSpPr/>
          <p:nvPr/>
        </p:nvGrpSpPr>
        <p:grpSpPr>
          <a:xfrm>
            <a:off x="-5139" y="2607734"/>
            <a:ext cx="580573" cy="386869"/>
            <a:chOff x="5805714" y="609691"/>
            <a:chExt cx="580573" cy="386869"/>
          </a:xfrm>
        </p:grpSpPr>
        <p:sp>
          <p:nvSpPr>
            <p:cNvPr id="28" name="Rectangle 27">
              <a:extLst>
                <a:ext uri="{FF2B5EF4-FFF2-40B4-BE49-F238E27FC236}">
                  <a16:creationId xmlns:a16="http://schemas.microsoft.com/office/drawing/2014/main" id="{CEA48C6E-B9F5-4BE4-A1C2-326F1828C26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a:extLst>
                <a:ext uri="{FF2B5EF4-FFF2-40B4-BE49-F238E27FC236}">
                  <a16:creationId xmlns:a16="http://schemas.microsoft.com/office/drawing/2014/main" id="{A1A67666-C8A2-48A2-8A17-1162659F9EC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9F90FF3-67CE-4A5E-956F-5625E07E9A9D}"/>
              </a:ext>
            </a:extLst>
          </p:cNvPr>
          <p:cNvGrpSpPr/>
          <p:nvPr/>
        </p:nvGrpSpPr>
        <p:grpSpPr>
          <a:xfrm>
            <a:off x="-5139" y="2918757"/>
            <a:ext cx="580573" cy="386869"/>
            <a:chOff x="5805714" y="609691"/>
            <a:chExt cx="580573" cy="386869"/>
          </a:xfrm>
        </p:grpSpPr>
        <p:sp>
          <p:nvSpPr>
            <p:cNvPr id="31" name="Rectangle 30">
              <a:extLst>
                <a:ext uri="{FF2B5EF4-FFF2-40B4-BE49-F238E27FC236}">
                  <a16:creationId xmlns:a16="http://schemas.microsoft.com/office/drawing/2014/main" id="{73CEE6C0-378E-41AC-A013-17D429F2C0C5}"/>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31">
              <a:extLst>
                <a:ext uri="{FF2B5EF4-FFF2-40B4-BE49-F238E27FC236}">
                  <a16:creationId xmlns:a16="http://schemas.microsoft.com/office/drawing/2014/main" id="{72B305BD-4DBD-4068-BEFF-B7F9F4B5843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2188DEC-879F-4AA9-8373-0762EAD4B978}"/>
              </a:ext>
            </a:extLst>
          </p:cNvPr>
          <p:cNvGrpSpPr/>
          <p:nvPr/>
        </p:nvGrpSpPr>
        <p:grpSpPr>
          <a:xfrm>
            <a:off x="-5139" y="3229780"/>
            <a:ext cx="580573" cy="386869"/>
            <a:chOff x="5805714" y="609691"/>
            <a:chExt cx="580573" cy="386869"/>
          </a:xfrm>
        </p:grpSpPr>
        <p:sp>
          <p:nvSpPr>
            <p:cNvPr id="34" name="Rectangle 33">
              <a:extLst>
                <a:ext uri="{FF2B5EF4-FFF2-40B4-BE49-F238E27FC236}">
                  <a16:creationId xmlns:a16="http://schemas.microsoft.com/office/drawing/2014/main" id="{22CE575B-F46E-4A9B-B61B-14692A8D8FC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c 34">
              <a:extLst>
                <a:ext uri="{FF2B5EF4-FFF2-40B4-BE49-F238E27FC236}">
                  <a16:creationId xmlns:a16="http://schemas.microsoft.com/office/drawing/2014/main" id="{C244A84E-CB70-498C-B070-08B640E9BA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2B9E4A10-1498-4886-BF9C-F017BFDB63AD}"/>
              </a:ext>
            </a:extLst>
          </p:cNvPr>
          <p:cNvGrpSpPr/>
          <p:nvPr/>
        </p:nvGrpSpPr>
        <p:grpSpPr>
          <a:xfrm>
            <a:off x="-5139" y="3540803"/>
            <a:ext cx="580573" cy="386869"/>
            <a:chOff x="5805714" y="609691"/>
            <a:chExt cx="580573" cy="386869"/>
          </a:xfrm>
        </p:grpSpPr>
        <p:sp>
          <p:nvSpPr>
            <p:cNvPr id="37" name="Rectangle 36">
              <a:extLst>
                <a:ext uri="{FF2B5EF4-FFF2-40B4-BE49-F238E27FC236}">
                  <a16:creationId xmlns:a16="http://schemas.microsoft.com/office/drawing/2014/main" id="{6E981F1A-AAE5-4CBF-9A3D-FE6DA82F316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c 37">
              <a:extLst>
                <a:ext uri="{FF2B5EF4-FFF2-40B4-BE49-F238E27FC236}">
                  <a16:creationId xmlns:a16="http://schemas.microsoft.com/office/drawing/2014/main" id="{0CFBFD6F-ACEC-496C-9A49-83BFBF61128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32AE3F1-50FC-42F3-A99B-0B909865F58A}"/>
              </a:ext>
            </a:extLst>
          </p:cNvPr>
          <p:cNvGrpSpPr/>
          <p:nvPr/>
        </p:nvGrpSpPr>
        <p:grpSpPr>
          <a:xfrm>
            <a:off x="-5139" y="3851826"/>
            <a:ext cx="580573" cy="386869"/>
            <a:chOff x="5805714" y="609691"/>
            <a:chExt cx="580573" cy="386869"/>
          </a:xfrm>
        </p:grpSpPr>
        <p:sp>
          <p:nvSpPr>
            <p:cNvPr id="40" name="Rectangle 39">
              <a:extLst>
                <a:ext uri="{FF2B5EF4-FFF2-40B4-BE49-F238E27FC236}">
                  <a16:creationId xmlns:a16="http://schemas.microsoft.com/office/drawing/2014/main" id="{000F4A8B-4A45-43A9-BF1B-AB835386654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a:extLst>
                <a:ext uri="{FF2B5EF4-FFF2-40B4-BE49-F238E27FC236}">
                  <a16:creationId xmlns:a16="http://schemas.microsoft.com/office/drawing/2014/main" id="{5E3FEDB2-A508-467B-BD08-19157E2B748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B32BD4D4-5B0C-43DC-9959-E932B5637A19}"/>
              </a:ext>
            </a:extLst>
          </p:cNvPr>
          <p:cNvGrpSpPr/>
          <p:nvPr/>
        </p:nvGrpSpPr>
        <p:grpSpPr>
          <a:xfrm>
            <a:off x="-5139" y="4162849"/>
            <a:ext cx="580573" cy="386869"/>
            <a:chOff x="5805714" y="609691"/>
            <a:chExt cx="580573" cy="386869"/>
          </a:xfrm>
        </p:grpSpPr>
        <p:sp>
          <p:nvSpPr>
            <p:cNvPr id="43" name="Rectangle 42">
              <a:extLst>
                <a:ext uri="{FF2B5EF4-FFF2-40B4-BE49-F238E27FC236}">
                  <a16:creationId xmlns:a16="http://schemas.microsoft.com/office/drawing/2014/main" id="{974A7759-192B-4426-9A62-4E0F2CD48FFE}"/>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c 43">
              <a:extLst>
                <a:ext uri="{FF2B5EF4-FFF2-40B4-BE49-F238E27FC236}">
                  <a16:creationId xmlns:a16="http://schemas.microsoft.com/office/drawing/2014/main" id="{5D0F1289-B2EA-4407-B87F-A4389D100D44}"/>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D4B11DA-4E50-4FB5-B0B2-642780878A06}"/>
              </a:ext>
            </a:extLst>
          </p:cNvPr>
          <p:cNvGrpSpPr/>
          <p:nvPr/>
        </p:nvGrpSpPr>
        <p:grpSpPr>
          <a:xfrm>
            <a:off x="-5139" y="4473872"/>
            <a:ext cx="580573" cy="386869"/>
            <a:chOff x="5805714" y="609691"/>
            <a:chExt cx="580573" cy="386869"/>
          </a:xfrm>
        </p:grpSpPr>
        <p:sp>
          <p:nvSpPr>
            <p:cNvPr id="46" name="Rectangle 45">
              <a:extLst>
                <a:ext uri="{FF2B5EF4-FFF2-40B4-BE49-F238E27FC236}">
                  <a16:creationId xmlns:a16="http://schemas.microsoft.com/office/drawing/2014/main" id="{8B723310-52B7-48AA-A0E2-C0E2C93F97A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775D9483-1979-48B5-ABDC-93626E14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F4696F4C-B6FB-4A76-84F7-0B9756CBE9FA}"/>
              </a:ext>
            </a:extLst>
          </p:cNvPr>
          <p:cNvGrpSpPr/>
          <p:nvPr/>
        </p:nvGrpSpPr>
        <p:grpSpPr>
          <a:xfrm>
            <a:off x="-5139" y="4784895"/>
            <a:ext cx="580573" cy="386869"/>
            <a:chOff x="5805714" y="609691"/>
            <a:chExt cx="580573" cy="386869"/>
          </a:xfrm>
        </p:grpSpPr>
        <p:sp>
          <p:nvSpPr>
            <p:cNvPr id="49" name="Rectangle 48">
              <a:extLst>
                <a:ext uri="{FF2B5EF4-FFF2-40B4-BE49-F238E27FC236}">
                  <a16:creationId xmlns:a16="http://schemas.microsoft.com/office/drawing/2014/main" id="{4E7B9004-D7E0-4048-BDE6-61BA3F9D56D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c 49">
              <a:extLst>
                <a:ext uri="{FF2B5EF4-FFF2-40B4-BE49-F238E27FC236}">
                  <a16:creationId xmlns:a16="http://schemas.microsoft.com/office/drawing/2014/main" id="{25946157-B54C-4675-8BBA-0B16016656F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E77EE47-571E-4762-8A44-3B5E1EC0CF98}"/>
              </a:ext>
            </a:extLst>
          </p:cNvPr>
          <p:cNvGrpSpPr/>
          <p:nvPr/>
        </p:nvGrpSpPr>
        <p:grpSpPr>
          <a:xfrm>
            <a:off x="-5139" y="5095918"/>
            <a:ext cx="580573" cy="386869"/>
            <a:chOff x="5805714" y="609691"/>
            <a:chExt cx="580573" cy="386869"/>
          </a:xfrm>
        </p:grpSpPr>
        <p:sp>
          <p:nvSpPr>
            <p:cNvPr id="52" name="Rectangle 51">
              <a:extLst>
                <a:ext uri="{FF2B5EF4-FFF2-40B4-BE49-F238E27FC236}">
                  <a16:creationId xmlns:a16="http://schemas.microsoft.com/office/drawing/2014/main" id="{9C618B54-F0DF-4837-8F47-677586E0BF4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a:extLst>
                <a:ext uri="{FF2B5EF4-FFF2-40B4-BE49-F238E27FC236}">
                  <a16:creationId xmlns:a16="http://schemas.microsoft.com/office/drawing/2014/main" id="{D1F7DFB6-687C-415A-A17B-C28AC8497C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5629EDB-C284-428D-B78E-D3784714FAAD}"/>
              </a:ext>
            </a:extLst>
          </p:cNvPr>
          <p:cNvGrpSpPr/>
          <p:nvPr/>
        </p:nvGrpSpPr>
        <p:grpSpPr>
          <a:xfrm>
            <a:off x="-5139" y="5406941"/>
            <a:ext cx="580573" cy="386869"/>
            <a:chOff x="5805714" y="609691"/>
            <a:chExt cx="580573" cy="386869"/>
          </a:xfrm>
        </p:grpSpPr>
        <p:sp>
          <p:nvSpPr>
            <p:cNvPr id="55" name="Rectangle 54">
              <a:extLst>
                <a:ext uri="{FF2B5EF4-FFF2-40B4-BE49-F238E27FC236}">
                  <a16:creationId xmlns:a16="http://schemas.microsoft.com/office/drawing/2014/main" id="{9BDC8884-B806-4FC4-8593-71DB0DA06E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a:extLst>
                <a:ext uri="{FF2B5EF4-FFF2-40B4-BE49-F238E27FC236}">
                  <a16:creationId xmlns:a16="http://schemas.microsoft.com/office/drawing/2014/main" id="{5B82888E-D784-4D12-8905-3C96A23A67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D5115D71-EBB4-4243-99F7-AB8C3E5747FA}"/>
              </a:ext>
            </a:extLst>
          </p:cNvPr>
          <p:cNvGrpSpPr/>
          <p:nvPr/>
        </p:nvGrpSpPr>
        <p:grpSpPr>
          <a:xfrm>
            <a:off x="-5139" y="5717964"/>
            <a:ext cx="580573" cy="386869"/>
            <a:chOff x="5805714" y="609691"/>
            <a:chExt cx="580573" cy="386869"/>
          </a:xfrm>
        </p:grpSpPr>
        <p:sp>
          <p:nvSpPr>
            <p:cNvPr id="58" name="Rectangle 57">
              <a:extLst>
                <a:ext uri="{FF2B5EF4-FFF2-40B4-BE49-F238E27FC236}">
                  <a16:creationId xmlns:a16="http://schemas.microsoft.com/office/drawing/2014/main" id="{FB11884B-B1A0-454C-B29B-9BBD8E27DBE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c 58">
              <a:extLst>
                <a:ext uri="{FF2B5EF4-FFF2-40B4-BE49-F238E27FC236}">
                  <a16:creationId xmlns:a16="http://schemas.microsoft.com/office/drawing/2014/main" id="{438C8CBF-27C3-4D80-8828-059BE124896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95A409E8-7C63-405D-A2C3-228E775ABAB4}"/>
              </a:ext>
            </a:extLst>
          </p:cNvPr>
          <p:cNvGrpSpPr/>
          <p:nvPr/>
        </p:nvGrpSpPr>
        <p:grpSpPr>
          <a:xfrm>
            <a:off x="-5139" y="6028987"/>
            <a:ext cx="580573" cy="386869"/>
            <a:chOff x="5805714" y="609691"/>
            <a:chExt cx="580573" cy="386869"/>
          </a:xfrm>
        </p:grpSpPr>
        <p:sp>
          <p:nvSpPr>
            <p:cNvPr id="61" name="Rectangle 60">
              <a:extLst>
                <a:ext uri="{FF2B5EF4-FFF2-40B4-BE49-F238E27FC236}">
                  <a16:creationId xmlns:a16="http://schemas.microsoft.com/office/drawing/2014/main" id="{AE3FE09E-D627-4914-A078-DC8A24CB6DA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c 61">
              <a:extLst>
                <a:ext uri="{FF2B5EF4-FFF2-40B4-BE49-F238E27FC236}">
                  <a16:creationId xmlns:a16="http://schemas.microsoft.com/office/drawing/2014/main" id="{DD4D5179-1A6A-4E74-9F1E-F289DC37766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CFC00CD5-1657-485B-8C03-B6530345DA5D}"/>
              </a:ext>
            </a:extLst>
          </p:cNvPr>
          <p:cNvGrpSpPr/>
          <p:nvPr/>
        </p:nvGrpSpPr>
        <p:grpSpPr>
          <a:xfrm>
            <a:off x="-5139" y="6340004"/>
            <a:ext cx="580573" cy="386869"/>
            <a:chOff x="5805714" y="609691"/>
            <a:chExt cx="580573" cy="386869"/>
          </a:xfrm>
        </p:grpSpPr>
        <p:sp>
          <p:nvSpPr>
            <p:cNvPr id="64" name="Rectangle 63">
              <a:extLst>
                <a:ext uri="{FF2B5EF4-FFF2-40B4-BE49-F238E27FC236}">
                  <a16:creationId xmlns:a16="http://schemas.microsoft.com/office/drawing/2014/main" id="{1993500A-D29E-446F-AABB-49735FB859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c 64">
              <a:extLst>
                <a:ext uri="{FF2B5EF4-FFF2-40B4-BE49-F238E27FC236}">
                  <a16:creationId xmlns:a16="http://schemas.microsoft.com/office/drawing/2014/main" id="{A88BA262-696F-43FD-97B7-5054E800E0B7}"/>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1" name="AutoShape 1" descr="page30image62642272">
            <a:extLst>
              <a:ext uri="{FF2B5EF4-FFF2-40B4-BE49-F238E27FC236}">
                <a16:creationId xmlns:a16="http://schemas.microsoft.com/office/drawing/2014/main" id="{14EA94D0-26AF-F348-BAD0-B13493C787AF}"/>
              </a:ext>
            </a:extLst>
          </p:cNvPr>
          <p:cNvSpPr>
            <a:spLocks noChangeAspect="1" noChangeArrowheads="1"/>
          </p:cNvSpPr>
          <p:nvPr/>
        </p:nvSpPr>
        <p:spPr bwMode="auto">
          <a:xfrm>
            <a:off x="4529517" y="3656837"/>
            <a:ext cx="1854200" cy="149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 name="TextBox 1">
            <a:extLst>
              <a:ext uri="{FF2B5EF4-FFF2-40B4-BE49-F238E27FC236}">
                <a16:creationId xmlns:a16="http://schemas.microsoft.com/office/drawing/2014/main" id="{A9B372C4-A116-7249-9F91-07D6E8036BC7}"/>
              </a:ext>
            </a:extLst>
          </p:cNvPr>
          <p:cNvSpPr txBox="1"/>
          <p:nvPr/>
        </p:nvSpPr>
        <p:spPr>
          <a:xfrm>
            <a:off x="1014413" y="92199"/>
            <a:ext cx="11007566" cy="6801862"/>
          </a:xfrm>
          <a:prstGeom prst="rect">
            <a:avLst/>
          </a:prstGeom>
          <a:noFill/>
          <a:ln>
            <a:solidFill>
              <a:schemeClr val="accent1"/>
            </a:solidFill>
          </a:ln>
        </p:spPr>
        <p:txBody>
          <a:bodyPr wrap="square" rtlCol="0">
            <a:spAutoFit/>
          </a:bodyPr>
          <a:lstStyle/>
          <a:p>
            <a:pPr algn="just">
              <a:spcAft>
                <a:spcPts val="1950"/>
              </a:spcAft>
            </a:pPr>
            <a:r>
              <a:rPr lang="x-none"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Kindly make it convenient to send the delivery within 15 days. I am sure proper packing of the instruments will be taken care of and the responsibility of any damage caused during transportation, shall rest with you. I hope future repairs and maintenance of the pieces will be provided by you promptly and satisfactorily. The payment will be made through a</a:t>
            </a:r>
            <a:r>
              <a:rPr lang="en-US"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n e-</a:t>
            </a:r>
            <a:r>
              <a:rPr lang="en-US" sz="2400" dirty="0" err="1">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Sewa</a:t>
            </a:r>
            <a:r>
              <a:rPr lang="en-US"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 service </a:t>
            </a:r>
            <a:r>
              <a:rPr lang="x-none"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to your agent just after the delivery.</a:t>
            </a:r>
            <a:endParaRPr lang="x-none" sz="2400" dirty="0">
              <a:effectLst/>
              <a:latin typeface="Lucida Bright" panose="02040602050505020304" pitchFamily="18" charset="77"/>
              <a:ea typeface="Calibri" panose="020F0502020204030204" pitchFamily="34" charset="0"/>
              <a:cs typeface="Mangal" panose="02040503050203030202" pitchFamily="18" charset="0"/>
            </a:endParaRPr>
          </a:p>
          <a:p>
            <a:pPr algn="just">
              <a:spcAft>
                <a:spcPts val="1950"/>
              </a:spcAft>
            </a:pPr>
            <a:endParaRPr lang="x-none" sz="2400" dirty="0">
              <a:latin typeface="Lucida Bright" panose="02040602050505020304" pitchFamily="18" charset="77"/>
              <a:ea typeface="Calibri" panose="020F0502020204030204" pitchFamily="34" charset="0"/>
              <a:cs typeface="Mangal" panose="02040503050203030202" pitchFamily="18" charset="0"/>
            </a:endParaRPr>
          </a:p>
          <a:p>
            <a:pPr algn="just">
              <a:spcAft>
                <a:spcPts val="1950"/>
              </a:spcAft>
            </a:pPr>
            <a:endParaRPr lang="x-none" sz="2400" dirty="0">
              <a:effectLst/>
              <a:latin typeface="Lucida Bright" panose="02040602050505020304" pitchFamily="18" charset="77"/>
              <a:ea typeface="Calibri" panose="020F0502020204030204" pitchFamily="34" charset="0"/>
              <a:cs typeface="Mangal" panose="02040503050203030202" pitchFamily="18" charset="0"/>
            </a:endParaRPr>
          </a:p>
          <a:p>
            <a:pPr algn="just">
              <a:spcAft>
                <a:spcPts val="1950"/>
              </a:spcAft>
            </a:pPr>
            <a:endParaRPr lang="x-none" sz="2400" dirty="0">
              <a:latin typeface="Lucida Bright" panose="02040602050505020304" pitchFamily="18" charset="77"/>
              <a:ea typeface="Calibri" panose="020F0502020204030204" pitchFamily="34" charset="0"/>
              <a:cs typeface="Mangal" panose="02040503050203030202" pitchFamily="18" charset="0"/>
            </a:endParaRPr>
          </a:p>
          <a:p>
            <a:pPr algn="just">
              <a:spcAft>
                <a:spcPts val="1950"/>
              </a:spcAft>
            </a:pPr>
            <a:endParaRPr lang="x-none" sz="2400" dirty="0">
              <a:latin typeface="Lucida Bright" panose="02040602050505020304" pitchFamily="18" charset="77"/>
              <a:ea typeface="Calibri" panose="020F0502020204030204" pitchFamily="34" charset="0"/>
              <a:cs typeface="Mangal" panose="02040503050203030202" pitchFamily="18" charset="0"/>
            </a:endParaRPr>
          </a:p>
          <a:p>
            <a:pPr>
              <a:spcAft>
                <a:spcPts val="1950"/>
              </a:spcAft>
            </a:pPr>
            <a:r>
              <a:rPr lang="x-none"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Yours faithfully</a:t>
            </a:r>
            <a:r>
              <a:rPr lang="en-US"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a:t>
            </a:r>
          </a:p>
          <a:p>
            <a:pPr>
              <a:spcAft>
                <a:spcPts val="1950"/>
              </a:spcAft>
            </a:pPr>
            <a:r>
              <a:rPr lang="en-US" sz="2400" u="sng" dirty="0">
                <a:solidFill>
                  <a:srgbClr val="222222"/>
                </a:solidFill>
                <a:latin typeface="Lucida Bright" panose="02040602050505020304" pitchFamily="18" charset="77"/>
                <a:ea typeface="Times New Roman" panose="02020603050405020304" pitchFamily="18" charset="0"/>
                <a:cs typeface="Times New Roman" panose="02020603050405020304" pitchFamily="18" charset="0"/>
              </a:rPr>
              <a:t> 		</a:t>
            </a:r>
            <a:br>
              <a:rPr lang="x-none"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br>
            <a:r>
              <a:rPr lang="x-none"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Anvita</a:t>
            </a:r>
            <a:r>
              <a:rPr lang="en-US"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 Thapa</a:t>
            </a:r>
            <a:br>
              <a:rPr lang="x-none"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br>
            <a:r>
              <a:rPr lang="x-none" sz="2400" dirty="0">
                <a:solidFill>
                  <a:srgbClr val="222222"/>
                </a:solidFill>
                <a:effectLst/>
                <a:latin typeface="Lucida Bright" panose="02040602050505020304" pitchFamily="18" charset="77"/>
                <a:ea typeface="Times New Roman" panose="02020603050405020304" pitchFamily="18" charset="0"/>
                <a:cs typeface="Times New Roman" panose="02020603050405020304" pitchFamily="18" charset="0"/>
              </a:rPr>
              <a:t>Head of Dept (Music)</a:t>
            </a:r>
            <a:endParaRPr lang="x-none" sz="2400" dirty="0">
              <a:effectLst/>
              <a:latin typeface="Lucida Bright" panose="02040602050505020304" pitchFamily="18" charset="77"/>
              <a:ea typeface="Calibri" panose="020F0502020204030204" pitchFamily="34" charset="0"/>
              <a:cs typeface="Mangal" panose="02040503050203030202" pitchFamily="18" charset="0"/>
            </a:endParaRPr>
          </a:p>
        </p:txBody>
      </p:sp>
      <p:graphicFrame>
        <p:nvGraphicFramePr>
          <p:cNvPr id="66" name="Table 65">
            <a:extLst>
              <a:ext uri="{FF2B5EF4-FFF2-40B4-BE49-F238E27FC236}">
                <a16:creationId xmlns:a16="http://schemas.microsoft.com/office/drawing/2014/main" id="{0E41D992-213D-8549-84A5-42CAA25CA279}"/>
              </a:ext>
            </a:extLst>
          </p:cNvPr>
          <p:cNvGraphicFramePr>
            <a:graphicFrameLocks noGrp="1"/>
          </p:cNvGraphicFramePr>
          <p:nvPr>
            <p:extLst>
              <p:ext uri="{D42A27DB-BD31-4B8C-83A1-F6EECF244321}">
                <p14:modId xmlns:p14="http://schemas.microsoft.com/office/powerpoint/2010/main" val="410921623"/>
              </p:ext>
            </p:extLst>
          </p:nvPr>
        </p:nvGraphicFramePr>
        <p:xfrm>
          <a:off x="3597019" y="2879081"/>
          <a:ext cx="5715953" cy="1828800"/>
        </p:xfrm>
        <a:graphic>
          <a:graphicData uri="http://schemas.openxmlformats.org/drawingml/2006/table">
            <a:tbl>
              <a:tblPr firstRow="1" firstCol="1" bandRow="1">
                <a:tableStyleId>{5C22544A-7EE6-4342-B048-85BDC9FD1C3A}</a:tableStyleId>
              </a:tblPr>
              <a:tblGrid>
                <a:gridCol w="691198">
                  <a:extLst>
                    <a:ext uri="{9D8B030D-6E8A-4147-A177-3AD203B41FA5}">
                      <a16:colId xmlns:a16="http://schemas.microsoft.com/office/drawing/2014/main" val="763724702"/>
                    </a:ext>
                  </a:extLst>
                </a:gridCol>
                <a:gridCol w="1810385">
                  <a:extLst>
                    <a:ext uri="{9D8B030D-6E8A-4147-A177-3AD203B41FA5}">
                      <a16:colId xmlns:a16="http://schemas.microsoft.com/office/drawing/2014/main" val="1337213123"/>
                    </a:ext>
                  </a:extLst>
                </a:gridCol>
                <a:gridCol w="1867535">
                  <a:extLst>
                    <a:ext uri="{9D8B030D-6E8A-4147-A177-3AD203B41FA5}">
                      <a16:colId xmlns:a16="http://schemas.microsoft.com/office/drawing/2014/main" val="2904915732"/>
                    </a:ext>
                  </a:extLst>
                </a:gridCol>
                <a:gridCol w="1346835">
                  <a:extLst>
                    <a:ext uri="{9D8B030D-6E8A-4147-A177-3AD203B41FA5}">
                      <a16:colId xmlns:a16="http://schemas.microsoft.com/office/drawing/2014/main" val="372635837"/>
                    </a:ext>
                  </a:extLst>
                </a:gridCol>
              </a:tblGrid>
              <a:tr h="222250">
                <a:tc>
                  <a:txBody>
                    <a:bodyPr/>
                    <a:lstStyle/>
                    <a:p>
                      <a:pPr algn="just"/>
                      <a:r>
                        <a:rPr lang="en-US" sz="2000">
                          <a:effectLst/>
                          <a:latin typeface="Lucida Bright" panose="02040602050505020304" pitchFamily="18" charset="77"/>
                        </a:rPr>
                        <a:t>S.N.</a:t>
                      </a:r>
                      <a:endParaRPr lang="x-none" sz="200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tc>
                  <a:txBody>
                    <a:bodyPr/>
                    <a:lstStyle/>
                    <a:p>
                      <a:pPr algn="just"/>
                      <a:r>
                        <a:rPr lang="en-US" sz="2000">
                          <a:effectLst/>
                          <a:latin typeface="Lucida Bright" panose="02040602050505020304" pitchFamily="18" charset="77"/>
                        </a:rPr>
                        <a:t>List of Items</a:t>
                      </a:r>
                      <a:endParaRPr lang="x-none" sz="200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tc>
                  <a:txBody>
                    <a:bodyPr/>
                    <a:lstStyle/>
                    <a:p>
                      <a:pPr algn="just"/>
                      <a:r>
                        <a:rPr lang="en-US" sz="2000" dirty="0">
                          <a:effectLst/>
                          <a:latin typeface="Lucida Bright" panose="02040602050505020304" pitchFamily="18" charset="77"/>
                        </a:rPr>
                        <a:t>No of Pieces </a:t>
                      </a:r>
                      <a:endParaRPr lang="x-none" sz="2000" dirty="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tc>
                  <a:txBody>
                    <a:bodyPr/>
                    <a:lstStyle/>
                    <a:p>
                      <a:pPr algn="just"/>
                      <a:r>
                        <a:rPr lang="en-US" sz="2000">
                          <a:effectLst/>
                          <a:latin typeface="Lucida Bright" panose="02040602050505020304" pitchFamily="18" charset="77"/>
                        </a:rPr>
                        <a:t>Remarks</a:t>
                      </a:r>
                      <a:endParaRPr lang="x-none" sz="200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7796785"/>
                  </a:ext>
                </a:extLst>
              </a:tr>
              <a:tr h="0">
                <a:tc>
                  <a:txBody>
                    <a:bodyPr/>
                    <a:lstStyle/>
                    <a:p>
                      <a:pPr algn="just"/>
                      <a:r>
                        <a:rPr lang="en-US" sz="2000">
                          <a:effectLst/>
                          <a:latin typeface="Lucida Bright" panose="02040602050505020304" pitchFamily="18" charset="77"/>
                        </a:rPr>
                        <a:t>1.</a:t>
                      </a:r>
                      <a:endParaRPr lang="x-none" sz="200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tc>
                  <a:txBody>
                    <a:bodyPr/>
                    <a:lstStyle/>
                    <a:p>
                      <a:pPr algn="just"/>
                      <a:r>
                        <a:rPr lang="en-US" sz="2000">
                          <a:effectLst/>
                          <a:latin typeface="Lucida Bright" panose="02040602050505020304" pitchFamily="18" charset="77"/>
                        </a:rPr>
                        <a:t>Sitar</a:t>
                      </a:r>
                      <a:endParaRPr lang="x-none" sz="200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tc>
                  <a:txBody>
                    <a:bodyPr/>
                    <a:lstStyle/>
                    <a:p>
                      <a:pPr algn="just"/>
                      <a:r>
                        <a:rPr lang="en-US" sz="2000">
                          <a:effectLst/>
                          <a:latin typeface="Lucida Bright" panose="02040602050505020304" pitchFamily="18" charset="77"/>
                        </a:rPr>
                        <a:t>2</a:t>
                      </a:r>
                      <a:endParaRPr lang="x-none" sz="200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tc>
                  <a:txBody>
                    <a:bodyPr/>
                    <a:lstStyle/>
                    <a:p>
                      <a:pPr algn="just"/>
                      <a:r>
                        <a:rPr lang="x-none" sz="2000">
                          <a:effectLst/>
                          <a:latin typeface="Lucida Bright" panose="02040602050505020304" pitchFamily="18" charset="77"/>
                        </a:rPr>
                        <a:t> </a:t>
                      </a:r>
                      <a:endParaRPr lang="x-none" sz="200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746620851"/>
                  </a:ext>
                </a:extLst>
              </a:tr>
              <a:tr h="0">
                <a:tc>
                  <a:txBody>
                    <a:bodyPr/>
                    <a:lstStyle/>
                    <a:p>
                      <a:pPr algn="just"/>
                      <a:r>
                        <a:rPr lang="en-US" sz="2000">
                          <a:effectLst/>
                          <a:latin typeface="Lucida Bright" panose="02040602050505020304" pitchFamily="18" charset="77"/>
                        </a:rPr>
                        <a:t>2.</a:t>
                      </a:r>
                      <a:endParaRPr lang="x-none" sz="200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tc>
                  <a:txBody>
                    <a:bodyPr/>
                    <a:lstStyle/>
                    <a:p>
                      <a:pPr algn="just"/>
                      <a:r>
                        <a:rPr lang="en-US" sz="2000">
                          <a:effectLst/>
                          <a:latin typeface="Lucida Bright" panose="02040602050505020304" pitchFamily="18" charset="77"/>
                        </a:rPr>
                        <a:t>Harmonium</a:t>
                      </a:r>
                      <a:endParaRPr lang="x-none" sz="200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tc>
                  <a:txBody>
                    <a:bodyPr/>
                    <a:lstStyle/>
                    <a:p>
                      <a:pPr algn="just"/>
                      <a:r>
                        <a:rPr lang="en-US" sz="2000">
                          <a:effectLst/>
                          <a:latin typeface="Lucida Bright" panose="02040602050505020304" pitchFamily="18" charset="77"/>
                        </a:rPr>
                        <a:t>5</a:t>
                      </a:r>
                      <a:endParaRPr lang="x-none" sz="200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tc>
                  <a:txBody>
                    <a:bodyPr/>
                    <a:lstStyle/>
                    <a:p>
                      <a:pPr algn="just"/>
                      <a:r>
                        <a:rPr lang="x-none" sz="2000">
                          <a:effectLst/>
                          <a:latin typeface="Lucida Bright" panose="02040602050505020304" pitchFamily="18" charset="77"/>
                        </a:rPr>
                        <a:t> </a:t>
                      </a:r>
                      <a:endParaRPr lang="x-none" sz="200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192238728"/>
                  </a:ext>
                </a:extLst>
              </a:tr>
              <a:tr h="0">
                <a:tc>
                  <a:txBody>
                    <a:bodyPr/>
                    <a:lstStyle/>
                    <a:p>
                      <a:pPr algn="just"/>
                      <a:r>
                        <a:rPr lang="en-US" sz="2000">
                          <a:effectLst/>
                          <a:latin typeface="Lucida Bright" panose="02040602050505020304" pitchFamily="18" charset="77"/>
                        </a:rPr>
                        <a:t>3.</a:t>
                      </a:r>
                      <a:endParaRPr lang="x-none" sz="200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tc>
                  <a:txBody>
                    <a:bodyPr/>
                    <a:lstStyle/>
                    <a:p>
                      <a:pPr algn="just"/>
                      <a:r>
                        <a:rPr lang="en-US" sz="2000">
                          <a:effectLst/>
                          <a:latin typeface="Lucida Bright" panose="02040602050505020304" pitchFamily="18" charset="77"/>
                        </a:rPr>
                        <a:t>Tabla</a:t>
                      </a:r>
                      <a:endParaRPr lang="x-none" sz="200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tc>
                  <a:txBody>
                    <a:bodyPr/>
                    <a:lstStyle/>
                    <a:p>
                      <a:pPr algn="just"/>
                      <a:r>
                        <a:rPr lang="en-US" sz="2000">
                          <a:effectLst/>
                          <a:latin typeface="Lucida Bright" panose="02040602050505020304" pitchFamily="18" charset="77"/>
                        </a:rPr>
                        <a:t>4</a:t>
                      </a:r>
                      <a:endParaRPr lang="x-none" sz="200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tc>
                  <a:txBody>
                    <a:bodyPr/>
                    <a:lstStyle/>
                    <a:p>
                      <a:pPr algn="just"/>
                      <a:r>
                        <a:rPr lang="x-none" sz="2000">
                          <a:effectLst/>
                          <a:latin typeface="Lucida Bright" panose="02040602050505020304" pitchFamily="18" charset="77"/>
                        </a:rPr>
                        <a:t> </a:t>
                      </a:r>
                      <a:endParaRPr lang="x-none" sz="200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516545801"/>
                  </a:ext>
                </a:extLst>
              </a:tr>
              <a:tr h="0">
                <a:tc>
                  <a:txBody>
                    <a:bodyPr/>
                    <a:lstStyle/>
                    <a:p>
                      <a:pPr algn="just"/>
                      <a:r>
                        <a:rPr lang="en-US" sz="2000">
                          <a:effectLst/>
                          <a:latin typeface="Lucida Bright" panose="02040602050505020304" pitchFamily="18" charset="77"/>
                        </a:rPr>
                        <a:t>4. </a:t>
                      </a:r>
                      <a:endParaRPr lang="x-none" sz="200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tc>
                  <a:txBody>
                    <a:bodyPr/>
                    <a:lstStyle/>
                    <a:p>
                      <a:pPr algn="just"/>
                      <a:r>
                        <a:rPr lang="en-US" sz="2000">
                          <a:effectLst/>
                          <a:latin typeface="Lucida Bright" panose="02040602050505020304" pitchFamily="18" charset="77"/>
                        </a:rPr>
                        <a:t>Tanpura </a:t>
                      </a:r>
                      <a:endParaRPr lang="x-none" sz="200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tc>
                  <a:txBody>
                    <a:bodyPr/>
                    <a:lstStyle/>
                    <a:p>
                      <a:pPr algn="just"/>
                      <a:r>
                        <a:rPr lang="en-US" sz="2000">
                          <a:effectLst/>
                          <a:latin typeface="Lucida Bright" panose="02040602050505020304" pitchFamily="18" charset="77"/>
                        </a:rPr>
                        <a:t>3</a:t>
                      </a:r>
                      <a:endParaRPr lang="x-none" sz="200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tc>
                  <a:txBody>
                    <a:bodyPr/>
                    <a:lstStyle/>
                    <a:p>
                      <a:pPr algn="just"/>
                      <a:r>
                        <a:rPr lang="x-none" sz="2000">
                          <a:effectLst/>
                          <a:latin typeface="Lucida Bright" panose="02040602050505020304" pitchFamily="18" charset="77"/>
                        </a:rPr>
                        <a:t> </a:t>
                      </a:r>
                      <a:endParaRPr lang="x-none" sz="200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95461538"/>
                  </a:ext>
                </a:extLst>
              </a:tr>
              <a:tr h="0">
                <a:tc>
                  <a:txBody>
                    <a:bodyPr/>
                    <a:lstStyle/>
                    <a:p>
                      <a:pPr algn="just"/>
                      <a:r>
                        <a:rPr lang="en-US" sz="2000">
                          <a:effectLst/>
                          <a:latin typeface="Lucida Bright" panose="02040602050505020304" pitchFamily="18" charset="77"/>
                        </a:rPr>
                        <a:t>5. </a:t>
                      </a:r>
                      <a:endParaRPr lang="x-none" sz="200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tc>
                  <a:txBody>
                    <a:bodyPr/>
                    <a:lstStyle/>
                    <a:p>
                      <a:pPr algn="just"/>
                      <a:r>
                        <a:rPr lang="en-US" sz="2000">
                          <a:effectLst/>
                          <a:latin typeface="Lucida Bright" panose="02040602050505020304" pitchFamily="18" charset="77"/>
                        </a:rPr>
                        <a:t>Guitar</a:t>
                      </a:r>
                      <a:endParaRPr lang="x-none" sz="200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tc>
                  <a:txBody>
                    <a:bodyPr/>
                    <a:lstStyle/>
                    <a:p>
                      <a:pPr algn="just"/>
                      <a:r>
                        <a:rPr lang="en-US" sz="2000" dirty="0">
                          <a:effectLst/>
                          <a:latin typeface="Lucida Bright" panose="02040602050505020304" pitchFamily="18" charset="77"/>
                        </a:rPr>
                        <a:t>5</a:t>
                      </a:r>
                      <a:endParaRPr lang="x-none" sz="2000" dirty="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tc>
                  <a:txBody>
                    <a:bodyPr/>
                    <a:lstStyle/>
                    <a:p>
                      <a:pPr algn="just"/>
                      <a:r>
                        <a:rPr lang="x-none" sz="2000" dirty="0">
                          <a:effectLst/>
                          <a:latin typeface="Lucida Bright" panose="02040602050505020304" pitchFamily="18" charset="77"/>
                        </a:rPr>
                        <a:t> </a:t>
                      </a:r>
                      <a:endParaRPr lang="x-none" sz="2000" dirty="0">
                        <a:effectLst/>
                        <a:latin typeface="Lucida Bright" panose="02040602050505020304" pitchFamily="18" charset="77"/>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27301228"/>
                  </a:ext>
                </a:extLst>
              </a:tr>
            </a:tbl>
          </a:graphicData>
        </a:graphic>
      </p:graphicFrame>
    </p:spTree>
    <p:extLst>
      <p:ext uri="{BB962C8B-B14F-4D97-AF65-F5344CB8AC3E}">
        <p14:creationId xmlns:p14="http://schemas.microsoft.com/office/powerpoint/2010/main" val="3830927764"/>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558F552-4E12-4004-A7F9-E0BFE887983F}"/>
              </a:ext>
            </a:extLst>
          </p:cNvPr>
          <p:cNvGrpSpPr/>
          <p:nvPr/>
        </p:nvGrpSpPr>
        <p:grpSpPr>
          <a:xfrm>
            <a:off x="-5139" y="119550"/>
            <a:ext cx="580573" cy="386869"/>
            <a:chOff x="5805714" y="609691"/>
            <a:chExt cx="580573" cy="386869"/>
          </a:xfrm>
        </p:grpSpPr>
        <p:sp>
          <p:nvSpPr>
            <p:cNvPr id="4" name="Rectangle 3">
              <a:extLst>
                <a:ext uri="{FF2B5EF4-FFF2-40B4-BE49-F238E27FC236}">
                  <a16:creationId xmlns:a16="http://schemas.microsoft.com/office/drawing/2014/main" id="{596D4B44-02F7-4AB4-A53A-9F23E12B0B6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8F260077-8E5B-4312-AA07-BD5FFE59D80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26BC891-3D3B-4385-86DD-131F46935FE3}"/>
              </a:ext>
            </a:extLst>
          </p:cNvPr>
          <p:cNvGrpSpPr/>
          <p:nvPr/>
        </p:nvGrpSpPr>
        <p:grpSpPr>
          <a:xfrm>
            <a:off x="-5139" y="430573"/>
            <a:ext cx="580573" cy="386869"/>
            <a:chOff x="5805714" y="609691"/>
            <a:chExt cx="580573" cy="386869"/>
          </a:xfrm>
        </p:grpSpPr>
        <p:sp>
          <p:nvSpPr>
            <p:cNvPr id="7" name="Rectangle 6">
              <a:extLst>
                <a:ext uri="{FF2B5EF4-FFF2-40B4-BE49-F238E27FC236}">
                  <a16:creationId xmlns:a16="http://schemas.microsoft.com/office/drawing/2014/main" id="{2A5E86A7-9228-4923-ACFF-9F51FA85219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a:extLst>
                <a:ext uri="{FF2B5EF4-FFF2-40B4-BE49-F238E27FC236}">
                  <a16:creationId xmlns:a16="http://schemas.microsoft.com/office/drawing/2014/main" id="{B0EE0203-D9A8-4CCB-8188-0FB73DC709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6E1468E-6F1C-499E-B1AB-B907A239C809}"/>
              </a:ext>
            </a:extLst>
          </p:cNvPr>
          <p:cNvGrpSpPr/>
          <p:nvPr/>
        </p:nvGrpSpPr>
        <p:grpSpPr>
          <a:xfrm>
            <a:off x="-5139" y="741596"/>
            <a:ext cx="580573" cy="386869"/>
            <a:chOff x="5805714" y="609691"/>
            <a:chExt cx="580573" cy="386869"/>
          </a:xfrm>
        </p:grpSpPr>
        <p:sp>
          <p:nvSpPr>
            <p:cNvPr id="10" name="Rectangle 9">
              <a:extLst>
                <a:ext uri="{FF2B5EF4-FFF2-40B4-BE49-F238E27FC236}">
                  <a16:creationId xmlns:a16="http://schemas.microsoft.com/office/drawing/2014/main" id="{D9B425ED-E842-4DFB-A724-25D55C8CF82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917D869E-43B3-42F7-86D4-F8CF53E8A5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5D66B24-1F48-4BD0-AE76-A0E5C24E684E}"/>
              </a:ext>
            </a:extLst>
          </p:cNvPr>
          <p:cNvGrpSpPr/>
          <p:nvPr/>
        </p:nvGrpSpPr>
        <p:grpSpPr>
          <a:xfrm>
            <a:off x="-5139" y="1052619"/>
            <a:ext cx="580573" cy="386869"/>
            <a:chOff x="5805714" y="609691"/>
            <a:chExt cx="580573" cy="386869"/>
          </a:xfrm>
        </p:grpSpPr>
        <p:sp>
          <p:nvSpPr>
            <p:cNvPr id="13" name="Rectangle 12">
              <a:extLst>
                <a:ext uri="{FF2B5EF4-FFF2-40B4-BE49-F238E27FC236}">
                  <a16:creationId xmlns:a16="http://schemas.microsoft.com/office/drawing/2014/main" id="{881208FD-AA5B-4B9E-8FC2-47DE8F03704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FA2C382F-BEDC-47B6-B16F-4B3D462E1CB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1BDCA4AD-BFA2-41D1-A015-04C7CB0AA341}"/>
              </a:ext>
            </a:extLst>
          </p:cNvPr>
          <p:cNvGrpSpPr/>
          <p:nvPr/>
        </p:nvGrpSpPr>
        <p:grpSpPr>
          <a:xfrm>
            <a:off x="-5139" y="1363642"/>
            <a:ext cx="580573" cy="386869"/>
            <a:chOff x="5805714" y="609691"/>
            <a:chExt cx="580573" cy="386869"/>
          </a:xfrm>
        </p:grpSpPr>
        <p:sp>
          <p:nvSpPr>
            <p:cNvPr id="16" name="Rectangle 15">
              <a:extLst>
                <a:ext uri="{FF2B5EF4-FFF2-40B4-BE49-F238E27FC236}">
                  <a16:creationId xmlns:a16="http://schemas.microsoft.com/office/drawing/2014/main" id="{60E84BC5-DD33-4A6B-8F3A-995FE6AE01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a:extLst>
                <a:ext uri="{FF2B5EF4-FFF2-40B4-BE49-F238E27FC236}">
                  <a16:creationId xmlns:a16="http://schemas.microsoft.com/office/drawing/2014/main" id="{E6CF37F6-4ACC-4DD1-9E19-2F5E66AAF13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93EA39A-3FA5-427F-BF13-6B08919B39E9}"/>
              </a:ext>
            </a:extLst>
          </p:cNvPr>
          <p:cNvGrpSpPr/>
          <p:nvPr/>
        </p:nvGrpSpPr>
        <p:grpSpPr>
          <a:xfrm>
            <a:off x="-5139" y="1674665"/>
            <a:ext cx="580573" cy="386869"/>
            <a:chOff x="5805714" y="609691"/>
            <a:chExt cx="580573" cy="386869"/>
          </a:xfrm>
        </p:grpSpPr>
        <p:sp>
          <p:nvSpPr>
            <p:cNvPr id="19" name="Rectangle 18">
              <a:extLst>
                <a:ext uri="{FF2B5EF4-FFF2-40B4-BE49-F238E27FC236}">
                  <a16:creationId xmlns:a16="http://schemas.microsoft.com/office/drawing/2014/main" id="{1A2906E3-E451-4BED-A429-39606E4AE6E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871A7758-549F-40AC-97CF-ECE380E2888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0131432-D326-4B53-8E14-58159B4282B9}"/>
              </a:ext>
            </a:extLst>
          </p:cNvPr>
          <p:cNvGrpSpPr/>
          <p:nvPr/>
        </p:nvGrpSpPr>
        <p:grpSpPr>
          <a:xfrm>
            <a:off x="-5139" y="1985688"/>
            <a:ext cx="580573" cy="386869"/>
            <a:chOff x="5805714" y="609691"/>
            <a:chExt cx="580573" cy="386869"/>
          </a:xfrm>
        </p:grpSpPr>
        <p:sp>
          <p:nvSpPr>
            <p:cNvPr id="22" name="Rectangle 21">
              <a:extLst>
                <a:ext uri="{FF2B5EF4-FFF2-40B4-BE49-F238E27FC236}">
                  <a16:creationId xmlns:a16="http://schemas.microsoft.com/office/drawing/2014/main" id="{C77149A1-6834-499E-A3D2-28EE33ED2B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 22">
              <a:extLst>
                <a:ext uri="{FF2B5EF4-FFF2-40B4-BE49-F238E27FC236}">
                  <a16:creationId xmlns:a16="http://schemas.microsoft.com/office/drawing/2014/main" id="{BBF1D1D4-7627-4E10-8DD1-66E60D43B11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D6B9E7A5-0A05-4C37-B75D-00623E9C920D}"/>
              </a:ext>
            </a:extLst>
          </p:cNvPr>
          <p:cNvGrpSpPr/>
          <p:nvPr/>
        </p:nvGrpSpPr>
        <p:grpSpPr>
          <a:xfrm>
            <a:off x="-5139" y="2296711"/>
            <a:ext cx="580573" cy="386869"/>
            <a:chOff x="5805714" y="609691"/>
            <a:chExt cx="580573" cy="386869"/>
          </a:xfrm>
        </p:grpSpPr>
        <p:sp>
          <p:nvSpPr>
            <p:cNvPr id="25" name="Rectangle 24">
              <a:extLst>
                <a:ext uri="{FF2B5EF4-FFF2-40B4-BE49-F238E27FC236}">
                  <a16:creationId xmlns:a16="http://schemas.microsoft.com/office/drawing/2014/main" id="{7A3BB3C9-771A-4EAD-8123-70CDEA5B6B6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E14C6410-BD4E-49CF-8B29-6416E610CA7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C11A313-8281-4EA4-AAB6-802C2E80BB66}"/>
              </a:ext>
            </a:extLst>
          </p:cNvPr>
          <p:cNvGrpSpPr/>
          <p:nvPr/>
        </p:nvGrpSpPr>
        <p:grpSpPr>
          <a:xfrm>
            <a:off x="-5139" y="2607734"/>
            <a:ext cx="580573" cy="386869"/>
            <a:chOff x="5805714" y="609691"/>
            <a:chExt cx="580573" cy="386869"/>
          </a:xfrm>
        </p:grpSpPr>
        <p:sp>
          <p:nvSpPr>
            <p:cNvPr id="28" name="Rectangle 27">
              <a:extLst>
                <a:ext uri="{FF2B5EF4-FFF2-40B4-BE49-F238E27FC236}">
                  <a16:creationId xmlns:a16="http://schemas.microsoft.com/office/drawing/2014/main" id="{CEA48C6E-B9F5-4BE4-A1C2-326F1828C26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a:extLst>
                <a:ext uri="{FF2B5EF4-FFF2-40B4-BE49-F238E27FC236}">
                  <a16:creationId xmlns:a16="http://schemas.microsoft.com/office/drawing/2014/main" id="{A1A67666-C8A2-48A2-8A17-1162659F9EC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9F90FF3-67CE-4A5E-956F-5625E07E9A9D}"/>
              </a:ext>
            </a:extLst>
          </p:cNvPr>
          <p:cNvGrpSpPr/>
          <p:nvPr/>
        </p:nvGrpSpPr>
        <p:grpSpPr>
          <a:xfrm>
            <a:off x="-5139" y="2918757"/>
            <a:ext cx="580573" cy="386869"/>
            <a:chOff x="5805714" y="609691"/>
            <a:chExt cx="580573" cy="386869"/>
          </a:xfrm>
        </p:grpSpPr>
        <p:sp>
          <p:nvSpPr>
            <p:cNvPr id="31" name="Rectangle 30">
              <a:extLst>
                <a:ext uri="{FF2B5EF4-FFF2-40B4-BE49-F238E27FC236}">
                  <a16:creationId xmlns:a16="http://schemas.microsoft.com/office/drawing/2014/main" id="{73CEE6C0-378E-41AC-A013-17D429F2C0C5}"/>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31">
              <a:extLst>
                <a:ext uri="{FF2B5EF4-FFF2-40B4-BE49-F238E27FC236}">
                  <a16:creationId xmlns:a16="http://schemas.microsoft.com/office/drawing/2014/main" id="{72B305BD-4DBD-4068-BEFF-B7F9F4B5843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2188DEC-879F-4AA9-8373-0762EAD4B978}"/>
              </a:ext>
            </a:extLst>
          </p:cNvPr>
          <p:cNvGrpSpPr/>
          <p:nvPr/>
        </p:nvGrpSpPr>
        <p:grpSpPr>
          <a:xfrm>
            <a:off x="-5139" y="3229780"/>
            <a:ext cx="580573" cy="386869"/>
            <a:chOff x="5805714" y="609691"/>
            <a:chExt cx="580573" cy="386869"/>
          </a:xfrm>
        </p:grpSpPr>
        <p:sp>
          <p:nvSpPr>
            <p:cNvPr id="34" name="Rectangle 33">
              <a:extLst>
                <a:ext uri="{FF2B5EF4-FFF2-40B4-BE49-F238E27FC236}">
                  <a16:creationId xmlns:a16="http://schemas.microsoft.com/office/drawing/2014/main" id="{22CE575B-F46E-4A9B-B61B-14692A8D8FC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c 34">
              <a:extLst>
                <a:ext uri="{FF2B5EF4-FFF2-40B4-BE49-F238E27FC236}">
                  <a16:creationId xmlns:a16="http://schemas.microsoft.com/office/drawing/2014/main" id="{C244A84E-CB70-498C-B070-08B640E9BA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2B9E4A10-1498-4886-BF9C-F017BFDB63AD}"/>
              </a:ext>
            </a:extLst>
          </p:cNvPr>
          <p:cNvGrpSpPr/>
          <p:nvPr/>
        </p:nvGrpSpPr>
        <p:grpSpPr>
          <a:xfrm>
            <a:off x="-5139" y="3540803"/>
            <a:ext cx="580573" cy="386869"/>
            <a:chOff x="5805714" y="609691"/>
            <a:chExt cx="580573" cy="386869"/>
          </a:xfrm>
        </p:grpSpPr>
        <p:sp>
          <p:nvSpPr>
            <p:cNvPr id="37" name="Rectangle 36">
              <a:extLst>
                <a:ext uri="{FF2B5EF4-FFF2-40B4-BE49-F238E27FC236}">
                  <a16:creationId xmlns:a16="http://schemas.microsoft.com/office/drawing/2014/main" id="{6E981F1A-AAE5-4CBF-9A3D-FE6DA82F316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c 37">
              <a:extLst>
                <a:ext uri="{FF2B5EF4-FFF2-40B4-BE49-F238E27FC236}">
                  <a16:creationId xmlns:a16="http://schemas.microsoft.com/office/drawing/2014/main" id="{0CFBFD6F-ACEC-496C-9A49-83BFBF61128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32AE3F1-50FC-42F3-A99B-0B909865F58A}"/>
              </a:ext>
            </a:extLst>
          </p:cNvPr>
          <p:cNvGrpSpPr/>
          <p:nvPr/>
        </p:nvGrpSpPr>
        <p:grpSpPr>
          <a:xfrm>
            <a:off x="-5139" y="3851826"/>
            <a:ext cx="580573" cy="386869"/>
            <a:chOff x="5805714" y="609691"/>
            <a:chExt cx="580573" cy="386869"/>
          </a:xfrm>
        </p:grpSpPr>
        <p:sp>
          <p:nvSpPr>
            <p:cNvPr id="40" name="Rectangle 39">
              <a:extLst>
                <a:ext uri="{FF2B5EF4-FFF2-40B4-BE49-F238E27FC236}">
                  <a16:creationId xmlns:a16="http://schemas.microsoft.com/office/drawing/2014/main" id="{000F4A8B-4A45-43A9-BF1B-AB835386654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a:extLst>
                <a:ext uri="{FF2B5EF4-FFF2-40B4-BE49-F238E27FC236}">
                  <a16:creationId xmlns:a16="http://schemas.microsoft.com/office/drawing/2014/main" id="{5E3FEDB2-A508-467B-BD08-19157E2B748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B32BD4D4-5B0C-43DC-9959-E932B5637A19}"/>
              </a:ext>
            </a:extLst>
          </p:cNvPr>
          <p:cNvGrpSpPr/>
          <p:nvPr/>
        </p:nvGrpSpPr>
        <p:grpSpPr>
          <a:xfrm>
            <a:off x="-5139" y="4162849"/>
            <a:ext cx="580573" cy="386869"/>
            <a:chOff x="5805714" y="609691"/>
            <a:chExt cx="580573" cy="386869"/>
          </a:xfrm>
        </p:grpSpPr>
        <p:sp>
          <p:nvSpPr>
            <p:cNvPr id="43" name="Rectangle 42">
              <a:extLst>
                <a:ext uri="{FF2B5EF4-FFF2-40B4-BE49-F238E27FC236}">
                  <a16:creationId xmlns:a16="http://schemas.microsoft.com/office/drawing/2014/main" id="{974A7759-192B-4426-9A62-4E0F2CD48FFE}"/>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c 43">
              <a:extLst>
                <a:ext uri="{FF2B5EF4-FFF2-40B4-BE49-F238E27FC236}">
                  <a16:creationId xmlns:a16="http://schemas.microsoft.com/office/drawing/2014/main" id="{5D0F1289-B2EA-4407-B87F-A4389D100D44}"/>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D4B11DA-4E50-4FB5-B0B2-642780878A06}"/>
              </a:ext>
            </a:extLst>
          </p:cNvPr>
          <p:cNvGrpSpPr/>
          <p:nvPr/>
        </p:nvGrpSpPr>
        <p:grpSpPr>
          <a:xfrm>
            <a:off x="-5139" y="4473872"/>
            <a:ext cx="580573" cy="386869"/>
            <a:chOff x="5805714" y="609691"/>
            <a:chExt cx="580573" cy="386869"/>
          </a:xfrm>
        </p:grpSpPr>
        <p:sp>
          <p:nvSpPr>
            <p:cNvPr id="46" name="Rectangle 45">
              <a:extLst>
                <a:ext uri="{FF2B5EF4-FFF2-40B4-BE49-F238E27FC236}">
                  <a16:creationId xmlns:a16="http://schemas.microsoft.com/office/drawing/2014/main" id="{8B723310-52B7-48AA-A0E2-C0E2C93F97A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775D9483-1979-48B5-ABDC-93626E14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F4696F4C-B6FB-4A76-84F7-0B9756CBE9FA}"/>
              </a:ext>
            </a:extLst>
          </p:cNvPr>
          <p:cNvGrpSpPr/>
          <p:nvPr/>
        </p:nvGrpSpPr>
        <p:grpSpPr>
          <a:xfrm>
            <a:off x="-5139" y="4784895"/>
            <a:ext cx="580573" cy="386869"/>
            <a:chOff x="5805714" y="609691"/>
            <a:chExt cx="580573" cy="386869"/>
          </a:xfrm>
        </p:grpSpPr>
        <p:sp>
          <p:nvSpPr>
            <p:cNvPr id="49" name="Rectangle 48">
              <a:extLst>
                <a:ext uri="{FF2B5EF4-FFF2-40B4-BE49-F238E27FC236}">
                  <a16:creationId xmlns:a16="http://schemas.microsoft.com/office/drawing/2014/main" id="{4E7B9004-D7E0-4048-BDE6-61BA3F9D56D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c 49">
              <a:extLst>
                <a:ext uri="{FF2B5EF4-FFF2-40B4-BE49-F238E27FC236}">
                  <a16:creationId xmlns:a16="http://schemas.microsoft.com/office/drawing/2014/main" id="{25946157-B54C-4675-8BBA-0B16016656F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E77EE47-571E-4762-8A44-3B5E1EC0CF98}"/>
              </a:ext>
            </a:extLst>
          </p:cNvPr>
          <p:cNvGrpSpPr/>
          <p:nvPr/>
        </p:nvGrpSpPr>
        <p:grpSpPr>
          <a:xfrm>
            <a:off x="-5139" y="5095918"/>
            <a:ext cx="580573" cy="386869"/>
            <a:chOff x="5805714" y="609691"/>
            <a:chExt cx="580573" cy="386869"/>
          </a:xfrm>
        </p:grpSpPr>
        <p:sp>
          <p:nvSpPr>
            <p:cNvPr id="52" name="Rectangle 51">
              <a:extLst>
                <a:ext uri="{FF2B5EF4-FFF2-40B4-BE49-F238E27FC236}">
                  <a16:creationId xmlns:a16="http://schemas.microsoft.com/office/drawing/2014/main" id="{9C618B54-F0DF-4837-8F47-677586E0BF4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a:extLst>
                <a:ext uri="{FF2B5EF4-FFF2-40B4-BE49-F238E27FC236}">
                  <a16:creationId xmlns:a16="http://schemas.microsoft.com/office/drawing/2014/main" id="{D1F7DFB6-687C-415A-A17B-C28AC8497C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5629EDB-C284-428D-B78E-D3784714FAAD}"/>
              </a:ext>
            </a:extLst>
          </p:cNvPr>
          <p:cNvGrpSpPr/>
          <p:nvPr/>
        </p:nvGrpSpPr>
        <p:grpSpPr>
          <a:xfrm>
            <a:off x="-5139" y="5406941"/>
            <a:ext cx="580573" cy="386869"/>
            <a:chOff x="5805714" y="609691"/>
            <a:chExt cx="580573" cy="386869"/>
          </a:xfrm>
        </p:grpSpPr>
        <p:sp>
          <p:nvSpPr>
            <p:cNvPr id="55" name="Rectangle 54">
              <a:extLst>
                <a:ext uri="{FF2B5EF4-FFF2-40B4-BE49-F238E27FC236}">
                  <a16:creationId xmlns:a16="http://schemas.microsoft.com/office/drawing/2014/main" id="{9BDC8884-B806-4FC4-8593-71DB0DA06E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a:extLst>
                <a:ext uri="{FF2B5EF4-FFF2-40B4-BE49-F238E27FC236}">
                  <a16:creationId xmlns:a16="http://schemas.microsoft.com/office/drawing/2014/main" id="{5B82888E-D784-4D12-8905-3C96A23A67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D5115D71-EBB4-4243-99F7-AB8C3E5747FA}"/>
              </a:ext>
            </a:extLst>
          </p:cNvPr>
          <p:cNvGrpSpPr/>
          <p:nvPr/>
        </p:nvGrpSpPr>
        <p:grpSpPr>
          <a:xfrm>
            <a:off x="-5139" y="5717964"/>
            <a:ext cx="580573" cy="386869"/>
            <a:chOff x="5805714" y="609691"/>
            <a:chExt cx="580573" cy="386869"/>
          </a:xfrm>
        </p:grpSpPr>
        <p:sp>
          <p:nvSpPr>
            <p:cNvPr id="58" name="Rectangle 57">
              <a:extLst>
                <a:ext uri="{FF2B5EF4-FFF2-40B4-BE49-F238E27FC236}">
                  <a16:creationId xmlns:a16="http://schemas.microsoft.com/office/drawing/2014/main" id="{FB11884B-B1A0-454C-B29B-9BBD8E27DBE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c 58">
              <a:extLst>
                <a:ext uri="{FF2B5EF4-FFF2-40B4-BE49-F238E27FC236}">
                  <a16:creationId xmlns:a16="http://schemas.microsoft.com/office/drawing/2014/main" id="{438C8CBF-27C3-4D80-8828-059BE124896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95A409E8-7C63-405D-A2C3-228E775ABAB4}"/>
              </a:ext>
            </a:extLst>
          </p:cNvPr>
          <p:cNvGrpSpPr/>
          <p:nvPr/>
        </p:nvGrpSpPr>
        <p:grpSpPr>
          <a:xfrm>
            <a:off x="-5139" y="6028987"/>
            <a:ext cx="580573" cy="386869"/>
            <a:chOff x="5805714" y="609691"/>
            <a:chExt cx="580573" cy="386869"/>
          </a:xfrm>
        </p:grpSpPr>
        <p:sp>
          <p:nvSpPr>
            <p:cNvPr id="61" name="Rectangle 60">
              <a:extLst>
                <a:ext uri="{FF2B5EF4-FFF2-40B4-BE49-F238E27FC236}">
                  <a16:creationId xmlns:a16="http://schemas.microsoft.com/office/drawing/2014/main" id="{AE3FE09E-D627-4914-A078-DC8A24CB6DA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c 61">
              <a:extLst>
                <a:ext uri="{FF2B5EF4-FFF2-40B4-BE49-F238E27FC236}">
                  <a16:creationId xmlns:a16="http://schemas.microsoft.com/office/drawing/2014/main" id="{DD4D5179-1A6A-4E74-9F1E-F289DC37766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CFC00CD5-1657-485B-8C03-B6530345DA5D}"/>
              </a:ext>
            </a:extLst>
          </p:cNvPr>
          <p:cNvGrpSpPr/>
          <p:nvPr/>
        </p:nvGrpSpPr>
        <p:grpSpPr>
          <a:xfrm>
            <a:off x="-5139" y="6340004"/>
            <a:ext cx="580573" cy="386869"/>
            <a:chOff x="5805714" y="609691"/>
            <a:chExt cx="580573" cy="386869"/>
          </a:xfrm>
        </p:grpSpPr>
        <p:sp>
          <p:nvSpPr>
            <p:cNvPr id="64" name="Rectangle 63">
              <a:extLst>
                <a:ext uri="{FF2B5EF4-FFF2-40B4-BE49-F238E27FC236}">
                  <a16:creationId xmlns:a16="http://schemas.microsoft.com/office/drawing/2014/main" id="{1993500A-D29E-446F-AABB-49735FB859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c 64">
              <a:extLst>
                <a:ext uri="{FF2B5EF4-FFF2-40B4-BE49-F238E27FC236}">
                  <a16:creationId xmlns:a16="http://schemas.microsoft.com/office/drawing/2014/main" id="{A88BA262-696F-43FD-97B7-5054E800E0B7}"/>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1" name="AutoShape 1" descr="page30image62642272">
            <a:extLst>
              <a:ext uri="{FF2B5EF4-FFF2-40B4-BE49-F238E27FC236}">
                <a16:creationId xmlns:a16="http://schemas.microsoft.com/office/drawing/2014/main" id="{14EA94D0-26AF-F348-BAD0-B13493C787AF}"/>
              </a:ext>
            </a:extLst>
          </p:cNvPr>
          <p:cNvSpPr>
            <a:spLocks noChangeAspect="1" noChangeArrowheads="1"/>
          </p:cNvSpPr>
          <p:nvPr/>
        </p:nvSpPr>
        <p:spPr bwMode="auto">
          <a:xfrm>
            <a:off x="4529517" y="3656837"/>
            <a:ext cx="1854200" cy="149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 name="TextBox 67">
            <a:extLst>
              <a:ext uri="{FF2B5EF4-FFF2-40B4-BE49-F238E27FC236}">
                <a16:creationId xmlns:a16="http://schemas.microsoft.com/office/drawing/2014/main" id="{4C8BD02A-3C81-D64F-B28F-EA6A7CF2054A}"/>
              </a:ext>
            </a:extLst>
          </p:cNvPr>
          <p:cNvSpPr txBox="1"/>
          <p:nvPr/>
        </p:nvSpPr>
        <p:spPr>
          <a:xfrm>
            <a:off x="575435" y="75369"/>
            <a:ext cx="11616566" cy="6771084"/>
          </a:xfrm>
          <a:prstGeom prst="rect">
            <a:avLst/>
          </a:prstGeom>
          <a:noFill/>
          <a:ln>
            <a:solidFill>
              <a:schemeClr val="tx1"/>
            </a:solidFill>
          </a:ln>
        </p:spPr>
        <p:txBody>
          <a:bodyPr wrap="square">
            <a:spAutoFit/>
          </a:bodyPr>
          <a:lstStyle/>
          <a:p>
            <a:r>
              <a:rPr lang="en-US" sz="2200" dirty="0">
                <a:effectLst/>
                <a:latin typeface="Lucida Bright" panose="02040602050505020304" pitchFamily="18" charset="77"/>
                <a:ea typeface="Times New Roman" panose="02020603050405020304" pitchFamily="18" charset="0"/>
                <a:cs typeface="Times New Roman" panose="02020603050405020304" pitchFamily="18" charset="0"/>
              </a:rPr>
              <a:t>SEB</a:t>
            </a:r>
            <a:r>
              <a:rPr lang="x-none" sz="2200" dirty="0">
                <a:effectLst/>
                <a:latin typeface="Lucida Bright" panose="02040602050505020304" pitchFamily="18" charset="77"/>
                <a:ea typeface="Times New Roman" panose="02020603050405020304" pitchFamily="18" charset="0"/>
                <a:cs typeface="Times New Roman" panose="02020603050405020304" pitchFamily="18" charset="0"/>
              </a:rPr>
              <a:t> School</a:t>
            </a:r>
            <a:br>
              <a:rPr lang="x-none" sz="2200" dirty="0">
                <a:effectLst/>
                <a:latin typeface="Lucida Bright" panose="02040602050505020304" pitchFamily="18" charset="77"/>
                <a:ea typeface="Times New Roman" panose="02020603050405020304" pitchFamily="18" charset="0"/>
                <a:cs typeface="Times New Roman" panose="02020603050405020304" pitchFamily="18" charset="0"/>
              </a:rPr>
            </a:br>
            <a:r>
              <a:rPr lang="en-US" sz="2200" dirty="0">
                <a:effectLst/>
                <a:latin typeface="Lucida Bright" panose="02040602050505020304" pitchFamily="18" charset="77"/>
                <a:ea typeface="Times New Roman" panose="02020603050405020304" pitchFamily="18" charset="0"/>
                <a:cs typeface="Times New Roman" panose="02020603050405020304" pitchFamily="18" charset="0"/>
              </a:rPr>
              <a:t>KMC-26, Kathmandu</a:t>
            </a:r>
            <a:endParaRPr lang="x-none" sz="2200" dirty="0">
              <a:latin typeface="Lucida Bright" panose="02040602050505020304" pitchFamily="18" charset="77"/>
              <a:ea typeface="Times New Roman" panose="02020603050405020304" pitchFamily="18" charset="0"/>
              <a:cs typeface="Mangal" panose="02040503050203030202" pitchFamily="18" charset="0"/>
            </a:endParaRPr>
          </a:p>
          <a:p>
            <a:r>
              <a:rPr lang="x-none" sz="2200" dirty="0">
                <a:effectLst/>
                <a:latin typeface="Lucida Bright" panose="02040602050505020304" pitchFamily="18" charset="77"/>
                <a:ea typeface="Times New Roman" panose="02020603050405020304" pitchFamily="18" charset="0"/>
                <a:cs typeface="Times New Roman" panose="02020603050405020304" pitchFamily="18" charset="0"/>
              </a:rPr>
              <a:t>20 January 20</a:t>
            </a:r>
            <a:r>
              <a:rPr lang="en-US" sz="2200" dirty="0">
                <a:effectLst/>
                <a:latin typeface="Lucida Bright" panose="02040602050505020304" pitchFamily="18" charset="77"/>
                <a:ea typeface="Times New Roman" panose="02020603050405020304" pitchFamily="18" charset="0"/>
                <a:cs typeface="Times New Roman" panose="02020603050405020304" pitchFamily="18" charset="0"/>
              </a:rPr>
              <a:t>21</a:t>
            </a:r>
            <a:endParaRPr lang="x-none" sz="2200" dirty="0">
              <a:effectLst/>
              <a:latin typeface="Lucida Bright" panose="02040602050505020304" pitchFamily="18" charset="77"/>
              <a:ea typeface="Calibri" panose="020F0502020204030204" pitchFamily="34" charset="0"/>
              <a:cs typeface="Mangal" panose="02040503050203030202" pitchFamily="18" charset="0"/>
            </a:endParaRPr>
          </a:p>
          <a:p>
            <a:pPr>
              <a:spcBef>
                <a:spcPts val="1200"/>
              </a:spcBef>
            </a:pPr>
            <a:r>
              <a:rPr lang="x-none" sz="2200" dirty="0">
                <a:effectLst/>
                <a:latin typeface="Lucida Bright" panose="02040602050505020304" pitchFamily="18" charset="77"/>
                <a:ea typeface="Times New Roman" panose="02020603050405020304" pitchFamily="18" charset="0"/>
                <a:cs typeface="Times New Roman" panose="02020603050405020304" pitchFamily="18" charset="0"/>
              </a:rPr>
              <a:t>The </a:t>
            </a:r>
            <a:r>
              <a:rPr lang="en-US" sz="2200" dirty="0">
                <a:effectLst/>
                <a:latin typeface="Lucida Bright" panose="02040602050505020304" pitchFamily="18" charset="77"/>
                <a:ea typeface="Times New Roman" panose="02020603050405020304" pitchFamily="18" charset="0"/>
                <a:cs typeface="Times New Roman" panose="02020603050405020304" pitchFamily="18" charset="0"/>
              </a:rPr>
              <a:t>P</a:t>
            </a:r>
            <a:r>
              <a:rPr lang="x-none" sz="2200" dirty="0">
                <a:effectLst/>
                <a:latin typeface="Lucida Bright" panose="02040602050505020304" pitchFamily="18" charset="77"/>
                <a:ea typeface="Times New Roman" panose="02020603050405020304" pitchFamily="18" charset="0"/>
                <a:cs typeface="Times New Roman" panose="02020603050405020304" pitchFamily="18" charset="0"/>
              </a:rPr>
              <a:t>roprietor</a:t>
            </a:r>
            <a:r>
              <a:rPr lang="en-GB" sz="2200" dirty="0">
                <a:effectLst/>
                <a:latin typeface="Lucida Bright" panose="02040602050505020304" pitchFamily="18" charset="77"/>
                <a:ea typeface="Times New Roman" panose="02020603050405020304" pitchFamily="18" charset="0"/>
                <a:cs typeface="Times New Roman" panose="02020603050405020304" pitchFamily="18" charset="0"/>
              </a:rPr>
              <a:t>,</a:t>
            </a:r>
            <a:br>
              <a:rPr lang="x-none" sz="2200" dirty="0">
                <a:effectLst/>
                <a:latin typeface="Lucida Bright" panose="02040602050505020304" pitchFamily="18" charset="77"/>
                <a:ea typeface="Times New Roman" panose="02020603050405020304" pitchFamily="18" charset="0"/>
                <a:cs typeface="Times New Roman" panose="02020603050405020304" pitchFamily="18" charset="0"/>
              </a:rPr>
            </a:br>
            <a:r>
              <a:rPr lang="en-US" sz="2200" dirty="0">
                <a:effectLst/>
                <a:latin typeface="Lucida Bright" panose="02040602050505020304" pitchFamily="18" charset="77"/>
                <a:ea typeface="Times New Roman" panose="02020603050405020304" pitchFamily="18" charset="0"/>
                <a:cs typeface="Times New Roman" panose="02020603050405020304" pitchFamily="18" charset="0"/>
              </a:rPr>
              <a:t>Music Centre</a:t>
            </a:r>
            <a:br>
              <a:rPr lang="x-none" sz="2200" dirty="0">
                <a:effectLst/>
                <a:latin typeface="Lucida Bright" panose="02040602050505020304" pitchFamily="18" charset="77"/>
                <a:ea typeface="Times New Roman" panose="02020603050405020304" pitchFamily="18" charset="0"/>
                <a:cs typeface="Times New Roman" panose="02020603050405020304" pitchFamily="18" charset="0"/>
              </a:rPr>
            </a:br>
            <a:r>
              <a:rPr lang="en-US" sz="2200" dirty="0" err="1">
                <a:effectLst/>
                <a:latin typeface="Lucida Bright" panose="02040602050505020304" pitchFamily="18" charset="77"/>
                <a:ea typeface="Times New Roman" panose="02020603050405020304" pitchFamily="18" charset="0"/>
                <a:cs typeface="Times New Roman" panose="02020603050405020304" pitchFamily="18" charset="0"/>
              </a:rPr>
              <a:t>Kantipath</a:t>
            </a:r>
            <a:r>
              <a:rPr lang="en-US" sz="2200" dirty="0">
                <a:effectLst/>
                <a:latin typeface="Lucida Bright" panose="02040602050505020304" pitchFamily="18" charset="77"/>
                <a:ea typeface="Times New Roman" panose="02020603050405020304" pitchFamily="18" charset="0"/>
                <a:cs typeface="Times New Roman" panose="02020603050405020304" pitchFamily="18" charset="0"/>
              </a:rPr>
              <a:t>, Kathmandu</a:t>
            </a:r>
          </a:p>
          <a:p>
            <a:pPr>
              <a:spcBef>
                <a:spcPts val="1200"/>
              </a:spcBef>
            </a:pPr>
            <a:r>
              <a:rPr lang="x-none" sz="2200" b="1" dirty="0">
                <a:effectLst/>
                <a:latin typeface="Lucida Bright" panose="02040602050505020304" pitchFamily="18" charset="77"/>
                <a:ea typeface="Times New Roman" panose="02020603050405020304" pitchFamily="18" charset="0"/>
                <a:cs typeface="Times New Roman" panose="02020603050405020304" pitchFamily="18" charset="0"/>
              </a:rPr>
              <a:t>Subject</a:t>
            </a:r>
            <a:r>
              <a:rPr lang="x-none" sz="2200" dirty="0">
                <a:effectLst/>
                <a:latin typeface="Lucida Bright" panose="02040602050505020304" pitchFamily="18" charset="77"/>
                <a:ea typeface="Times New Roman" panose="02020603050405020304" pitchFamily="18" charset="0"/>
                <a:cs typeface="Times New Roman" panose="02020603050405020304" pitchFamily="18" charset="0"/>
              </a:rPr>
              <a:t>: Acknowledgement for the receipt of Goods</a:t>
            </a:r>
            <a:endParaRPr lang="x-none" sz="2200" dirty="0">
              <a:effectLst/>
              <a:latin typeface="Lucida Bright" panose="02040602050505020304" pitchFamily="18" charset="77"/>
              <a:ea typeface="Calibri" panose="020F0502020204030204" pitchFamily="34" charset="0"/>
              <a:cs typeface="Mangal" panose="02040503050203030202" pitchFamily="18" charset="0"/>
            </a:endParaRPr>
          </a:p>
          <a:p>
            <a:r>
              <a:rPr lang="en-US" sz="2200" dirty="0">
                <a:effectLst/>
                <a:latin typeface="Lucida Bright" panose="02040602050505020304" pitchFamily="18" charset="77"/>
                <a:ea typeface="Times New Roman" panose="02020603050405020304" pitchFamily="18" charset="0"/>
                <a:cs typeface="Times New Roman" panose="02020603050405020304" pitchFamily="18" charset="0"/>
              </a:rPr>
              <a:t>Dear Sir</a:t>
            </a:r>
            <a:r>
              <a:rPr lang="x-none" sz="2200" dirty="0">
                <a:effectLst/>
                <a:latin typeface="Lucida Bright" panose="02040602050505020304" pitchFamily="18" charset="77"/>
                <a:ea typeface="Times New Roman" panose="02020603050405020304" pitchFamily="18" charset="0"/>
                <a:cs typeface="Times New Roman" panose="02020603050405020304" pitchFamily="18" charset="0"/>
              </a:rPr>
              <a:t>,</a:t>
            </a:r>
            <a:endParaRPr lang="x-none" sz="2200" dirty="0">
              <a:effectLst/>
              <a:latin typeface="Lucida Bright" panose="02040602050505020304" pitchFamily="18" charset="77"/>
              <a:ea typeface="Calibri" panose="020F0502020204030204" pitchFamily="34" charset="0"/>
              <a:cs typeface="Mangal" panose="02040503050203030202" pitchFamily="18" charset="0"/>
            </a:endParaRPr>
          </a:p>
          <a:p>
            <a:pPr algn="just">
              <a:spcBef>
                <a:spcPts val="1200"/>
              </a:spcBef>
            </a:pPr>
            <a:r>
              <a:rPr lang="x-none" sz="2200" dirty="0">
                <a:effectLst/>
                <a:latin typeface="Lucida Bright" panose="02040602050505020304" pitchFamily="18" charset="77"/>
                <a:ea typeface="Times New Roman" panose="02020603050405020304" pitchFamily="18" charset="0"/>
                <a:cs typeface="Times New Roman" panose="02020603050405020304" pitchFamily="18" charset="0"/>
              </a:rPr>
              <a:t>I </a:t>
            </a:r>
            <a:r>
              <a:rPr lang="en-US" sz="2200" dirty="0">
                <a:effectLst/>
                <a:latin typeface="Lucida Bright" panose="02040602050505020304" pitchFamily="18" charset="77"/>
                <a:ea typeface="Times New Roman" panose="02020603050405020304" pitchFamily="18" charset="0"/>
                <a:cs typeface="Times New Roman" panose="02020603050405020304" pitchFamily="18" charset="0"/>
              </a:rPr>
              <a:t>Yubraj Thapa</a:t>
            </a:r>
            <a:r>
              <a:rPr lang="x-none" sz="2200" dirty="0">
                <a:effectLst/>
                <a:latin typeface="Lucida Bright" panose="02040602050505020304" pitchFamily="18" charset="77"/>
                <a:ea typeface="Times New Roman" panose="02020603050405020304" pitchFamily="18" charset="0"/>
                <a:cs typeface="Times New Roman" panose="02020603050405020304" pitchFamily="18" charset="0"/>
              </a:rPr>
              <a:t>, </a:t>
            </a:r>
            <a:r>
              <a:rPr lang="en-US" sz="2200" dirty="0">
                <a:effectLst/>
                <a:latin typeface="Lucida Bright" panose="02040602050505020304" pitchFamily="18" charset="77"/>
                <a:ea typeface="Times New Roman" panose="02020603050405020304" pitchFamily="18" charset="0"/>
                <a:cs typeface="Times New Roman" panose="02020603050405020304" pitchFamily="18" charset="0"/>
              </a:rPr>
              <a:t>Director</a:t>
            </a:r>
            <a:r>
              <a:rPr lang="x-none" sz="2200" dirty="0">
                <a:effectLst/>
                <a:latin typeface="Lucida Bright" panose="02040602050505020304" pitchFamily="18" charset="77"/>
                <a:ea typeface="Times New Roman" panose="02020603050405020304" pitchFamily="18" charset="0"/>
                <a:cs typeface="Times New Roman" panose="02020603050405020304" pitchFamily="18" charset="0"/>
              </a:rPr>
              <a:t>, </a:t>
            </a:r>
            <a:r>
              <a:rPr lang="en-US" sz="2200" dirty="0">
                <a:effectLst/>
                <a:latin typeface="Lucida Bright" panose="02040602050505020304" pitchFamily="18" charset="77"/>
                <a:ea typeface="Times New Roman" panose="02020603050405020304" pitchFamily="18" charset="0"/>
                <a:cs typeface="Times New Roman" panose="02020603050405020304" pitchFamily="18" charset="0"/>
              </a:rPr>
              <a:t>SEB School</a:t>
            </a:r>
            <a:r>
              <a:rPr lang="x-none" sz="2200" dirty="0">
                <a:effectLst/>
                <a:latin typeface="Lucida Bright" panose="02040602050505020304" pitchFamily="18" charset="77"/>
                <a:ea typeface="Times New Roman" panose="02020603050405020304" pitchFamily="18" charset="0"/>
                <a:cs typeface="Times New Roman" panose="02020603050405020304" pitchFamily="18" charset="0"/>
              </a:rPr>
              <a:t>, would like to thank you for the timely delivery of goods on such a short notice. We understand and appreciate the effort you have put in regarding the same.</a:t>
            </a:r>
            <a:endParaRPr lang="x-none" sz="2200" dirty="0">
              <a:latin typeface="Lucida Bright" panose="02040602050505020304" pitchFamily="18" charset="77"/>
              <a:ea typeface="Times New Roman" panose="02020603050405020304" pitchFamily="18" charset="0"/>
              <a:cs typeface="Mangal" panose="02040503050203030202" pitchFamily="18" charset="0"/>
            </a:endParaRPr>
          </a:p>
          <a:p>
            <a:pPr algn="just">
              <a:spcBef>
                <a:spcPts val="1200"/>
              </a:spcBef>
            </a:pPr>
            <a:r>
              <a:rPr lang="x-none" sz="2200" dirty="0">
                <a:effectLst/>
                <a:latin typeface="Lucida Bright" panose="02040602050505020304" pitchFamily="18" charset="77"/>
                <a:ea typeface="Times New Roman" panose="02020603050405020304" pitchFamily="18" charset="0"/>
                <a:cs typeface="Times New Roman" panose="02020603050405020304" pitchFamily="18" charset="0"/>
              </a:rPr>
              <a:t>We are happy to have a company of your reputation as our associates and look forward to working with you in the future.</a:t>
            </a:r>
            <a:endParaRPr lang="x-none" sz="2200" dirty="0">
              <a:effectLst/>
              <a:latin typeface="Lucida Bright" panose="02040602050505020304" pitchFamily="18" charset="77"/>
              <a:ea typeface="Calibri" panose="020F0502020204030204" pitchFamily="34" charset="0"/>
              <a:cs typeface="Mangal" panose="02040503050203030202" pitchFamily="18" charset="0"/>
            </a:endParaRPr>
          </a:p>
          <a:p>
            <a:pPr>
              <a:spcBef>
                <a:spcPts val="1200"/>
              </a:spcBef>
              <a:spcAft>
                <a:spcPts val="1200"/>
              </a:spcAft>
            </a:pPr>
            <a:r>
              <a:rPr lang="x-none" sz="2200" dirty="0">
                <a:effectLst/>
                <a:latin typeface="Lucida Bright" panose="02040602050505020304" pitchFamily="18" charset="77"/>
                <a:ea typeface="Times New Roman" panose="02020603050405020304" pitchFamily="18" charset="0"/>
                <a:cs typeface="Times New Roman" panose="02020603050405020304" pitchFamily="18" charset="0"/>
              </a:rPr>
              <a:t>Thanking you.</a:t>
            </a:r>
            <a:endParaRPr lang="en-GB" sz="2200" dirty="0">
              <a:effectLst/>
              <a:latin typeface="Lucida Bright" panose="02040602050505020304" pitchFamily="18" charset="77"/>
              <a:ea typeface="Times New Roman" panose="02020603050405020304" pitchFamily="18" charset="0"/>
              <a:cs typeface="Times New Roman" panose="02020603050405020304" pitchFamily="18" charset="0"/>
            </a:endParaRPr>
          </a:p>
          <a:p>
            <a:r>
              <a:rPr lang="en-GB" sz="2200" u="sng" dirty="0">
                <a:latin typeface="Lucida Bright" panose="02040602050505020304" pitchFamily="18" charset="77"/>
                <a:ea typeface="Times New Roman" panose="02020603050405020304" pitchFamily="18" charset="0"/>
                <a:cs typeface="Times New Roman" panose="02020603050405020304" pitchFamily="18" charset="0"/>
              </a:rPr>
              <a:t> 		</a:t>
            </a:r>
            <a:endParaRPr lang="x-none" sz="2200" u="sng" dirty="0">
              <a:latin typeface="Lucida Bright" panose="02040602050505020304" pitchFamily="18" charset="77"/>
              <a:ea typeface="Times New Roman" panose="02020603050405020304" pitchFamily="18" charset="0"/>
              <a:cs typeface="Mangal" panose="02040503050203030202" pitchFamily="18" charset="0"/>
            </a:endParaRPr>
          </a:p>
          <a:p>
            <a:r>
              <a:rPr lang="en-US" sz="2200" dirty="0" err="1">
                <a:effectLst/>
                <a:latin typeface="Lucida Bright" panose="02040602050505020304" pitchFamily="18" charset="77"/>
                <a:ea typeface="Times New Roman" panose="02020603050405020304" pitchFamily="18" charset="0"/>
                <a:cs typeface="Times New Roman" panose="02020603050405020304" pitchFamily="18" charset="0"/>
              </a:rPr>
              <a:t>Yubraj</a:t>
            </a:r>
            <a:r>
              <a:rPr lang="en-US" sz="2200" dirty="0">
                <a:effectLst/>
                <a:latin typeface="Lucida Bright" panose="02040602050505020304" pitchFamily="18" charset="77"/>
                <a:ea typeface="Times New Roman" panose="02020603050405020304" pitchFamily="18" charset="0"/>
                <a:cs typeface="Times New Roman" panose="02020603050405020304" pitchFamily="18" charset="0"/>
              </a:rPr>
              <a:t> Thapa</a:t>
            </a:r>
            <a:endParaRPr lang="x-none" sz="2200" dirty="0">
              <a:effectLst/>
              <a:latin typeface="Lucida Bright" panose="02040602050505020304" pitchFamily="18" charset="77"/>
              <a:ea typeface="Calibri" panose="020F0502020204030204" pitchFamily="34" charset="0"/>
              <a:cs typeface="Mangal" panose="02040503050203030202" pitchFamily="18" charset="0"/>
            </a:endParaRPr>
          </a:p>
          <a:p>
            <a:r>
              <a:rPr lang="en-US" sz="2200" dirty="0">
                <a:effectLst/>
                <a:latin typeface="Lucida Bright" panose="02040602050505020304" pitchFamily="18" charset="77"/>
                <a:ea typeface="Times New Roman" panose="02020603050405020304" pitchFamily="18" charset="0"/>
                <a:cs typeface="Times New Roman" panose="02020603050405020304" pitchFamily="18" charset="0"/>
              </a:rPr>
              <a:t>Director</a:t>
            </a:r>
            <a:endParaRPr lang="x-none" sz="2200" dirty="0">
              <a:effectLst/>
              <a:latin typeface="Lucida Bright" panose="02040602050505020304" pitchFamily="18" charset="77"/>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99367247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558F552-4E12-4004-A7F9-E0BFE887983F}"/>
              </a:ext>
            </a:extLst>
          </p:cNvPr>
          <p:cNvGrpSpPr/>
          <p:nvPr/>
        </p:nvGrpSpPr>
        <p:grpSpPr>
          <a:xfrm>
            <a:off x="-5139" y="119550"/>
            <a:ext cx="580573" cy="386869"/>
            <a:chOff x="5805714" y="609691"/>
            <a:chExt cx="580573" cy="386869"/>
          </a:xfrm>
        </p:grpSpPr>
        <p:sp>
          <p:nvSpPr>
            <p:cNvPr id="4" name="Rectangle 3">
              <a:extLst>
                <a:ext uri="{FF2B5EF4-FFF2-40B4-BE49-F238E27FC236}">
                  <a16:creationId xmlns:a16="http://schemas.microsoft.com/office/drawing/2014/main" id="{596D4B44-02F7-4AB4-A53A-9F23E12B0B6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8F260077-8E5B-4312-AA07-BD5FFE59D80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26BC891-3D3B-4385-86DD-131F46935FE3}"/>
              </a:ext>
            </a:extLst>
          </p:cNvPr>
          <p:cNvGrpSpPr/>
          <p:nvPr/>
        </p:nvGrpSpPr>
        <p:grpSpPr>
          <a:xfrm>
            <a:off x="-5139" y="430573"/>
            <a:ext cx="580573" cy="386869"/>
            <a:chOff x="5805714" y="609691"/>
            <a:chExt cx="580573" cy="386869"/>
          </a:xfrm>
        </p:grpSpPr>
        <p:sp>
          <p:nvSpPr>
            <p:cNvPr id="7" name="Rectangle 6">
              <a:extLst>
                <a:ext uri="{FF2B5EF4-FFF2-40B4-BE49-F238E27FC236}">
                  <a16:creationId xmlns:a16="http://schemas.microsoft.com/office/drawing/2014/main" id="{2A5E86A7-9228-4923-ACFF-9F51FA85219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a:extLst>
                <a:ext uri="{FF2B5EF4-FFF2-40B4-BE49-F238E27FC236}">
                  <a16:creationId xmlns:a16="http://schemas.microsoft.com/office/drawing/2014/main" id="{B0EE0203-D9A8-4CCB-8188-0FB73DC709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6E1468E-6F1C-499E-B1AB-B907A239C809}"/>
              </a:ext>
            </a:extLst>
          </p:cNvPr>
          <p:cNvGrpSpPr/>
          <p:nvPr/>
        </p:nvGrpSpPr>
        <p:grpSpPr>
          <a:xfrm>
            <a:off x="-5139" y="741596"/>
            <a:ext cx="580573" cy="386869"/>
            <a:chOff x="5805714" y="609691"/>
            <a:chExt cx="580573" cy="386869"/>
          </a:xfrm>
        </p:grpSpPr>
        <p:sp>
          <p:nvSpPr>
            <p:cNvPr id="10" name="Rectangle 9">
              <a:extLst>
                <a:ext uri="{FF2B5EF4-FFF2-40B4-BE49-F238E27FC236}">
                  <a16:creationId xmlns:a16="http://schemas.microsoft.com/office/drawing/2014/main" id="{D9B425ED-E842-4DFB-A724-25D55C8CF82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917D869E-43B3-42F7-86D4-F8CF53E8A5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5D66B24-1F48-4BD0-AE76-A0E5C24E684E}"/>
              </a:ext>
            </a:extLst>
          </p:cNvPr>
          <p:cNvGrpSpPr/>
          <p:nvPr/>
        </p:nvGrpSpPr>
        <p:grpSpPr>
          <a:xfrm>
            <a:off x="-5139" y="1052619"/>
            <a:ext cx="580573" cy="386869"/>
            <a:chOff x="5805714" y="609691"/>
            <a:chExt cx="580573" cy="386869"/>
          </a:xfrm>
        </p:grpSpPr>
        <p:sp>
          <p:nvSpPr>
            <p:cNvPr id="13" name="Rectangle 12">
              <a:extLst>
                <a:ext uri="{FF2B5EF4-FFF2-40B4-BE49-F238E27FC236}">
                  <a16:creationId xmlns:a16="http://schemas.microsoft.com/office/drawing/2014/main" id="{881208FD-AA5B-4B9E-8FC2-47DE8F03704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FA2C382F-BEDC-47B6-B16F-4B3D462E1CB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1BDCA4AD-BFA2-41D1-A015-04C7CB0AA341}"/>
              </a:ext>
            </a:extLst>
          </p:cNvPr>
          <p:cNvGrpSpPr/>
          <p:nvPr/>
        </p:nvGrpSpPr>
        <p:grpSpPr>
          <a:xfrm>
            <a:off x="-5139" y="1363642"/>
            <a:ext cx="580573" cy="386869"/>
            <a:chOff x="5805714" y="609691"/>
            <a:chExt cx="580573" cy="386869"/>
          </a:xfrm>
        </p:grpSpPr>
        <p:sp>
          <p:nvSpPr>
            <p:cNvPr id="16" name="Rectangle 15">
              <a:extLst>
                <a:ext uri="{FF2B5EF4-FFF2-40B4-BE49-F238E27FC236}">
                  <a16:creationId xmlns:a16="http://schemas.microsoft.com/office/drawing/2014/main" id="{60E84BC5-DD33-4A6B-8F3A-995FE6AE01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a:extLst>
                <a:ext uri="{FF2B5EF4-FFF2-40B4-BE49-F238E27FC236}">
                  <a16:creationId xmlns:a16="http://schemas.microsoft.com/office/drawing/2014/main" id="{E6CF37F6-4ACC-4DD1-9E19-2F5E66AAF13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93EA39A-3FA5-427F-BF13-6B08919B39E9}"/>
              </a:ext>
            </a:extLst>
          </p:cNvPr>
          <p:cNvGrpSpPr/>
          <p:nvPr/>
        </p:nvGrpSpPr>
        <p:grpSpPr>
          <a:xfrm>
            <a:off x="-5139" y="1674665"/>
            <a:ext cx="580573" cy="386869"/>
            <a:chOff x="5805714" y="609691"/>
            <a:chExt cx="580573" cy="386869"/>
          </a:xfrm>
        </p:grpSpPr>
        <p:sp>
          <p:nvSpPr>
            <p:cNvPr id="19" name="Rectangle 18">
              <a:extLst>
                <a:ext uri="{FF2B5EF4-FFF2-40B4-BE49-F238E27FC236}">
                  <a16:creationId xmlns:a16="http://schemas.microsoft.com/office/drawing/2014/main" id="{1A2906E3-E451-4BED-A429-39606E4AE6E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871A7758-549F-40AC-97CF-ECE380E2888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0131432-D326-4B53-8E14-58159B4282B9}"/>
              </a:ext>
            </a:extLst>
          </p:cNvPr>
          <p:cNvGrpSpPr/>
          <p:nvPr/>
        </p:nvGrpSpPr>
        <p:grpSpPr>
          <a:xfrm>
            <a:off x="-5139" y="1985688"/>
            <a:ext cx="580573" cy="386869"/>
            <a:chOff x="5805714" y="609691"/>
            <a:chExt cx="580573" cy="386869"/>
          </a:xfrm>
        </p:grpSpPr>
        <p:sp>
          <p:nvSpPr>
            <p:cNvPr id="22" name="Rectangle 21">
              <a:extLst>
                <a:ext uri="{FF2B5EF4-FFF2-40B4-BE49-F238E27FC236}">
                  <a16:creationId xmlns:a16="http://schemas.microsoft.com/office/drawing/2014/main" id="{C77149A1-6834-499E-A3D2-28EE33ED2B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 22">
              <a:extLst>
                <a:ext uri="{FF2B5EF4-FFF2-40B4-BE49-F238E27FC236}">
                  <a16:creationId xmlns:a16="http://schemas.microsoft.com/office/drawing/2014/main" id="{BBF1D1D4-7627-4E10-8DD1-66E60D43B11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D6B9E7A5-0A05-4C37-B75D-00623E9C920D}"/>
              </a:ext>
            </a:extLst>
          </p:cNvPr>
          <p:cNvGrpSpPr/>
          <p:nvPr/>
        </p:nvGrpSpPr>
        <p:grpSpPr>
          <a:xfrm>
            <a:off x="-5139" y="2296711"/>
            <a:ext cx="580573" cy="386869"/>
            <a:chOff x="5805714" y="609691"/>
            <a:chExt cx="580573" cy="386869"/>
          </a:xfrm>
        </p:grpSpPr>
        <p:sp>
          <p:nvSpPr>
            <p:cNvPr id="25" name="Rectangle 24">
              <a:extLst>
                <a:ext uri="{FF2B5EF4-FFF2-40B4-BE49-F238E27FC236}">
                  <a16:creationId xmlns:a16="http://schemas.microsoft.com/office/drawing/2014/main" id="{7A3BB3C9-771A-4EAD-8123-70CDEA5B6B6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E14C6410-BD4E-49CF-8B29-6416E610CA7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C11A313-8281-4EA4-AAB6-802C2E80BB66}"/>
              </a:ext>
            </a:extLst>
          </p:cNvPr>
          <p:cNvGrpSpPr/>
          <p:nvPr/>
        </p:nvGrpSpPr>
        <p:grpSpPr>
          <a:xfrm>
            <a:off x="-5139" y="2607734"/>
            <a:ext cx="580573" cy="386869"/>
            <a:chOff x="5805714" y="609691"/>
            <a:chExt cx="580573" cy="386869"/>
          </a:xfrm>
        </p:grpSpPr>
        <p:sp>
          <p:nvSpPr>
            <p:cNvPr id="28" name="Rectangle 27">
              <a:extLst>
                <a:ext uri="{FF2B5EF4-FFF2-40B4-BE49-F238E27FC236}">
                  <a16:creationId xmlns:a16="http://schemas.microsoft.com/office/drawing/2014/main" id="{CEA48C6E-B9F5-4BE4-A1C2-326F1828C26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a:extLst>
                <a:ext uri="{FF2B5EF4-FFF2-40B4-BE49-F238E27FC236}">
                  <a16:creationId xmlns:a16="http://schemas.microsoft.com/office/drawing/2014/main" id="{A1A67666-C8A2-48A2-8A17-1162659F9EC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9F90FF3-67CE-4A5E-956F-5625E07E9A9D}"/>
              </a:ext>
            </a:extLst>
          </p:cNvPr>
          <p:cNvGrpSpPr/>
          <p:nvPr/>
        </p:nvGrpSpPr>
        <p:grpSpPr>
          <a:xfrm>
            <a:off x="-5139" y="2918757"/>
            <a:ext cx="580573" cy="386869"/>
            <a:chOff x="5805714" y="609691"/>
            <a:chExt cx="580573" cy="386869"/>
          </a:xfrm>
        </p:grpSpPr>
        <p:sp>
          <p:nvSpPr>
            <p:cNvPr id="31" name="Rectangle 30">
              <a:extLst>
                <a:ext uri="{FF2B5EF4-FFF2-40B4-BE49-F238E27FC236}">
                  <a16:creationId xmlns:a16="http://schemas.microsoft.com/office/drawing/2014/main" id="{73CEE6C0-378E-41AC-A013-17D429F2C0C5}"/>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31">
              <a:extLst>
                <a:ext uri="{FF2B5EF4-FFF2-40B4-BE49-F238E27FC236}">
                  <a16:creationId xmlns:a16="http://schemas.microsoft.com/office/drawing/2014/main" id="{72B305BD-4DBD-4068-BEFF-B7F9F4B5843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2188DEC-879F-4AA9-8373-0762EAD4B978}"/>
              </a:ext>
            </a:extLst>
          </p:cNvPr>
          <p:cNvGrpSpPr/>
          <p:nvPr/>
        </p:nvGrpSpPr>
        <p:grpSpPr>
          <a:xfrm>
            <a:off x="-5139" y="3229780"/>
            <a:ext cx="580573" cy="386869"/>
            <a:chOff x="5805714" y="609691"/>
            <a:chExt cx="580573" cy="386869"/>
          </a:xfrm>
        </p:grpSpPr>
        <p:sp>
          <p:nvSpPr>
            <p:cNvPr id="34" name="Rectangle 33">
              <a:extLst>
                <a:ext uri="{FF2B5EF4-FFF2-40B4-BE49-F238E27FC236}">
                  <a16:creationId xmlns:a16="http://schemas.microsoft.com/office/drawing/2014/main" id="{22CE575B-F46E-4A9B-B61B-14692A8D8FC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c 34">
              <a:extLst>
                <a:ext uri="{FF2B5EF4-FFF2-40B4-BE49-F238E27FC236}">
                  <a16:creationId xmlns:a16="http://schemas.microsoft.com/office/drawing/2014/main" id="{C244A84E-CB70-498C-B070-08B640E9BA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2B9E4A10-1498-4886-BF9C-F017BFDB63AD}"/>
              </a:ext>
            </a:extLst>
          </p:cNvPr>
          <p:cNvGrpSpPr/>
          <p:nvPr/>
        </p:nvGrpSpPr>
        <p:grpSpPr>
          <a:xfrm>
            <a:off x="-5139" y="3540803"/>
            <a:ext cx="580573" cy="386869"/>
            <a:chOff x="5805714" y="609691"/>
            <a:chExt cx="580573" cy="386869"/>
          </a:xfrm>
        </p:grpSpPr>
        <p:sp>
          <p:nvSpPr>
            <p:cNvPr id="37" name="Rectangle 36">
              <a:extLst>
                <a:ext uri="{FF2B5EF4-FFF2-40B4-BE49-F238E27FC236}">
                  <a16:creationId xmlns:a16="http://schemas.microsoft.com/office/drawing/2014/main" id="{6E981F1A-AAE5-4CBF-9A3D-FE6DA82F316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c 37">
              <a:extLst>
                <a:ext uri="{FF2B5EF4-FFF2-40B4-BE49-F238E27FC236}">
                  <a16:creationId xmlns:a16="http://schemas.microsoft.com/office/drawing/2014/main" id="{0CFBFD6F-ACEC-496C-9A49-83BFBF61128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32AE3F1-50FC-42F3-A99B-0B909865F58A}"/>
              </a:ext>
            </a:extLst>
          </p:cNvPr>
          <p:cNvGrpSpPr/>
          <p:nvPr/>
        </p:nvGrpSpPr>
        <p:grpSpPr>
          <a:xfrm>
            <a:off x="-5139" y="3851826"/>
            <a:ext cx="580573" cy="386869"/>
            <a:chOff x="5805714" y="609691"/>
            <a:chExt cx="580573" cy="386869"/>
          </a:xfrm>
        </p:grpSpPr>
        <p:sp>
          <p:nvSpPr>
            <p:cNvPr id="40" name="Rectangle 39">
              <a:extLst>
                <a:ext uri="{FF2B5EF4-FFF2-40B4-BE49-F238E27FC236}">
                  <a16:creationId xmlns:a16="http://schemas.microsoft.com/office/drawing/2014/main" id="{000F4A8B-4A45-43A9-BF1B-AB835386654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a:extLst>
                <a:ext uri="{FF2B5EF4-FFF2-40B4-BE49-F238E27FC236}">
                  <a16:creationId xmlns:a16="http://schemas.microsoft.com/office/drawing/2014/main" id="{5E3FEDB2-A508-467B-BD08-19157E2B748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B32BD4D4-5B0C-43DC-9959-E932B5637A19}"/>
              </a:ext>
            </a:extLst>
          </p:cNvPr>
          <p:cNvGrpSpPr/>
          <p:nvPr/>
        </p:nvGrpSpPr>
        <p:grpSpPr>
          <a:xfrm>
            <a:off x="-5139" y="4162849"/>
            <a:ext cx="580573" cy="386869"/>
            <a:chOff x="5805714" y="609691"/>
            <a:chExt cx="580573" cy="386869"/>
          </a:xfrm>
        </p:grpSpPr>
        <p:sp>
          <p:nvSpPr>
            <p:cNvPr id="43" name="Rectangle 42">
              <a:extLst>
                <a:ext uri="{FF2B5EF4-FFF2-40B4-BE49-F238E27FC236}">
                  <a16:creationId xmlns:a16="http://schemas.microsoft.com/office/drawing/2014/main" id="{974A7759-192B-4426-9A62-4E0F2CD48FFE}"/>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c 43">
              <a:extLst>
                <a:ext uri="{FF2B5EF4-FFF2-40B4-BE49-F238E27FC236}">
                  <a16:creationId xmlns:a16="http://schemas.microsoft.com/office/drawing/2014/main" id="{5D0F1289-B2EA-4407-B87F-A4389D100D44}"/>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D4B11DA-4E50-4FB5-B0B2-642780878A06}"/>
              </a:ext>
            </a:extLst>
          </p:cNvPr>
          <p:cNvGrpSpPr/>
          <p:nvPr/>
        </p:nvGrpSpPr>
        <p:grpSpPr>
          <a:xfrm>
            <a:off x="-5139" y="4473872"/>
            <a:ext cx="580573" cy="386869"/>
            <a:chOff x="5805714" y="609691"/>
            <a:chExt cx="580573" cy="386869"/>
          </a:xfrm>
        </p:grpSpPr>
        <p:sp>
          <p:nvSpPr>
            <p:cNvPr id="46" name="Rectangle 45">
              <a:extLst>
                <a:ext uri="{FF2B5EF4-FFF2-40B4-BE49-F238E27FC236}">
                  <a16:creationId xmlns:a16="http://schemas.microsoft.com/office/drawing/2014/main" id="{8B723310-52B7-48AA-A0E2-C0E2C93F97A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775D9483-1979-48B5-ABDC-93626E14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F4696F4C-B6FB-4A76-84F7-0B9756CBE9FA}"/>
              </a:ext>
            </a:extLst>
          </p:cNvPr>
          <p:cNvGrpSpPr/>
          <p:nvPr/>
        </p:nvGrpSpPr>
        <p:grpSpPr>
          <a:xfrm>
            <a:off x="-5139" y="4784895"/>
            <a:ext cx="580573" cy="386869"/>
            <a:chOff x="5805714" y="609691"/>
            <a:chExt cx="580573" cy="386869"/>
          </a:xfrm>
        </p:grpSpPr>
        <p:sp>
          <p:nvSpPr>
            <p:cNvPr id="49" name="Rectangle 48">
              <a:extLst>
                <a:ext uri="{FF2B5EF4-FFF2-40B4-BE49-F238E27FC236}">
                  <a16:creationId xmlns:a16="http://schemas.microsoft.com/office/drawing/2014/main" id="{4E7B9004-D7E0-4048-BDE6-61BA3F9D56D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c 49">
              <a:extLst>
                <a:ext uri="{FF2B5EF4-FFF2-40B4-BE49-F238E27FC236}">
                  <a16:creationId xmlns:a16="http://schemas.microsoft.com/office/drawing/2014/main" id="{25946157-B54C-4675-8BBA-0B16016656F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E77EE47-571E-4762-8A44-3B5E1EC0CF98}"/>
              </a:ext>
            </a:extLst>
          </p:cNvPr>
          <p:cNvGrpSpPr/>
          <p:nvPr/>
        </p:nvGrpSpPr>
        <p:grpSpPr>
          <a:xfrm>
            <a:off x="-5139" y="5095918"/>
            <a:ext cx="580573" cy="386869"/>
            <a:chOff x="5805714" y="609691"/>
            <a:chExt cx="580573" cy="386869"/>
          </a:xfrm>
        </p:grpSpPr>
        <p:sp>
          <p:nvSpPr>
            <p:cNvPr id="52" name="Rectangle 51">
              <a:extLst>
                <a:ext uri="{FF2B5EF4-FFF2-40B4-BE49-F238E27FC236}">
                  <a16:creationId xmlns:a16="http://schemas.microsoft.com/office/drawing/2014/main" id="{9C618B54-F0DF-4837-8F47-677586E0BF4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a:extLst>
                <a:ext uri="{FF2B5EF4-FFF2-40B4-BE49-F238E27FC236}">
                  <a16:creationId xmlns:a16="http://schemas.microsoft.com/office/drawing/2014/main" id="{D1F7DFB6-687C-415A-A17B-C28AC8497C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5629EDB-C284-428D-B78E-D3784714FAAD}"/>
              </a:ext>
            </a:extLst>
          </p:cNvPr>
          <p:cNvGrpSpPr/>
          <p:nvPr/>
        </p:nvGrpSpPr>
        <p:grpSpPr>
          <a:xfrm>
            <a:off x="-5139" y="5406941"/>
            <a:ext cx="580573" cy="386869"/>
            <a:chOff x="5805714" y="609691"/>
            <a:chExt cx="580573" cy="386869"/>
          </a:xfrm>
        </p:grpSpPr>
        <p:sp>
          <p:nvSpPr>
            <p:cNvPr id="55" name="Rectangle 54">
              <a:extLst>
                <a:ext uri="{FF2B5EF4-FFF2-40B4-BE49-F238E27FC236}">
                  <a16:creationId xmlns:a16="http://schemas.microsoft.com/office/drawing/2014/main" id="{9BDC8884-B806-4FC4-8593-71DB0DA06E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a:extLst>
                <a:ext uri="{FF2B5EF4-FFF2-40B4-BE49-F238E27FC236}">
                  <a16:creationId xmlns:a16="http://schemas.microsoft.com/office/drawing/2014/main" id="{5B82888E-D784-4D12-8905-3C96A23A67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D5115D71-EBB4-4243-99F7-AB8C3E5747FA}"/>
              </a:ext>
            </a:extLst>
          </p:cNvPr>
          <p:cNvGrpSpPr/>
          <p:nvPr/>
        </p:nvGrpSpPr>
        <p:grpSpPr>
          <a:xfrm>
            <a:off x="-5139" y="5717964"/>
            <a:ext cx="580573" cy="386869"/>
            <a:chOff x="5805714" y="609691"/>
            <a:chExt cx="580573" cy="386869"/>
          </a:xfrm>
        </p:grpSpPr>
        <p:sp>
          <p:nvSpPr>
            <p:cNvPr id="58" name="Rectangle 57">
              <a:extLst>
                <a:ext uri="{FF2B5EF4-FFF2-40B4-BE49-F238E27FC236}">
                  <a16:creationId xmlns:a16="http://schemas.microsoft.com/office/drawing/2014/main" id="{FB11884B-B1A0-454C-B29B-9BBD8E27DBE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c 58">
              <a:extLst>
                <a:ext uri="{FF2B5EF4-FFF2-40B4-BE49-F238E27FC236}">
                  <a16:creationId xmlns:a16="http://schemas.microsoft.com/office/drawing/2014/main" id="{438C8CBF-27C3-4D80-8828-059BE124896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95A409E8-7C63-405D-A2C3-228E775ABAB4}"/>
              </a:ext>
            </a:extLst>
          </p:cNvPr>
          <p:cNvGrpSpPr/>
          <p:nvPr/>
        </p:nvGrpSpPr>
        <p:grpSpPr>
          <a:xfrm>
            <a:off x="-5139" y="6028987"/>
            <a:ext cx="580573" cy="386869"/>
            <a:chOff x="5805714" y="609691"/>
            <a:chExt cx="580573" cy="386869"/>
          </a:xfrm>
        </p:grpSpPr>
        <p:sp>
          <p:nvSpPr>
            <p:cNvPr id="61" name="Rectangle 60">
              <a:extLst>
                <a:ext uri="{FF2B5EF4-FFF2-40B4-BE49-F238E27FC236}">
                  <a16:creationId xmlns:a16="http://schemas.microsoft.com/office/drawing/2014/main" id="{AE3FE09E-D627-4914-A078-DC8A24CB6DA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c 61">
              <a:extLst>
                <a:ext uri="{FF2B5EF4-FFF2-40B4-BE49-F238E27FC236}">
                  <a16:creationId xmlns:a16="http://schemas.microsoft.com/office/drawing/2014/main" id="{DD4D5179-1A6A-4E74-9F1E-F289DC37766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CFC00CD5-1657-485B-8C03-B6530345DA5D}"/>
              </a:ext>
            </a:extLst>
          </p:cNvPr>
          <p:cNvGrpSpPr/>
          <p:nvPr/>
        </p:nvGrpSpPr>
        <p:grpSpPr>
          <a:xfrm>
            <a:off x="-5139" y="6340004"/>
            <a:ext cx="580573" cy="386869"/>
            <a:chOff x="5805714" y="609691"/>
            <a:chExt cx="580573" cy="386869"/>
          </a:xfrm>
        </p:grpSpPr>
        <p:sp>
          <p:nvSpPr>
            <p:cNvPr id="64" name="Rectangle 63">
              <a:extLst>
                <a:ext uri="{FF2B5EF4-FFF2-40B4-BE49-F238E27FC236}">
                  <a16:creationId xmlns:a16="http://schemas.microsoft.com/office/drawing/2014/main" id="{1993500A-D29E-446F-AABB-49735FB859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c 64">
              <a:extLst>
                <a:ext uri="{FF2B5EF4-FFF2-40B4-BE49-F238E27FC236}">
                  <a16:creationId xmlns:a16="http://schemas.microsoft.com/office/drawing/2014/main" id="{A88BA262-696F-43FD-97B7-5054E800E0B7}"/>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1" name="AutoShape 1" descr="page30image62642272">
            <a:extLst>
              <a:ext uri="{FF2B5EF4-FFF2-40B4-BE49-F238E27FC236}">
                <a16:creationId xmlns:a16="http://schemas.microsoft.com/office/drawing/2014/main" id="{14EA94D0-26AF-F348-BAD0-B13493C787AF}"/>
              </a:ext>
            </a:extLst>
          </p:cNvPr>
          <p:cNvSpPr>
            <a:spLocks noChangeAspect="1" noChangeArrowheads="1"/>
          </p:cNvSpPr>
          <p:nvPr/>
        </p:nvSpPr>
        <p:spPr bwMode="auto">
          <a:xfrm>
            <a:off x="4529517" y="3656837"/>
            <a:ext cx="1854200" cy="149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 name="Rectangle 65"/>
          <p:cNvSpPr/>
          <p:nvPr/>
        </p:nvSpPr>
        <p:spPr>
          <a:xfrm>
            <a:off x="1120877" y="427703"/>
            <a:ext cx="10677833" cy="5447645"/>
          </a:xfrm>
          <a:prstGeom prst="rect">
            <a:avLst/>
          </a:prstGeom>
          <a:ln w="12700">
            <a:solidFill>
              <a:schemeClr val="accent1"/>
            </a:solidFill>
          </a:ln>
        </p:spPr>
        <p:txBody>
          <a:bodyPr wrap="square">
            <a:spAutoFit/>
          </a:bodyPr>
          <a:lstStyle/>
          <a:p>
            <a:pPr fontAlgn="base"/>
            <a:r>
              <a:rPr lang="en-GB" sz="2400" dirty="0">
                <a:latin typeface="Lucida Bright" panose="02040603070505020404" pitchFamily="18" charset="0"/>
                <a:cs typeface="Lucida Bright" panose="02040603070505020404" pitchFamily="18" charset="0"/>
              </a:rPr>
              <a:t>KMC-26, Kathmandu</a:t>
            </a:r>
          </a:p>
          <a:p>
            <a:pPr fontAlgn="base"/>
            <a:r>
              <a:rPr lang="en-GB" sz="2400" dirty="0">
                <a:latin typeface="Lucida Bright" panose="02040603070505020404" pitchFamily="18" charset="0"/>
                <a:cs typeface="Lucida Bright" panose="02040603070505020404" pitchFamily="18" charset="0"/>
              </a:rPr>
              <a:t>22 December 2021</a:t>
            </a:r>
          </a:p>
          <a:p>
            <a:pPr fontAlgn="base">
              <a:spcBef>
                <a:spcPts val="1200"/>
              </a:spcBef>
            </a:pPr>
            <a:r>
              <a:rPr lang="en-GB" sz="2400" b="1" dirty="0">
                <a:latin typeface="Lucida Bright" panose="02040603070505020404" pitchFamily="18" charset="0"/>
                <a:cs typeface="Lucida Bright" panose="02040603070505020404" pitchFamily="18" charset="0"/>
              </a:rPr>
              <a:t>Sub</a:t>
            </a:r>
            <a:r>
              <a:rPr lang="en-GB" sz="2400" dirty="0">
                <a:latin typeface="Lucida Bright" panose="02040603070505020404" pitchFamily="18" charset="0"/>
                <a:cs typeface="Lucida Bright" panose="02040603070505020404" pitchFamily="18" charset="0"/>
              </a:rPr>
              <a:t>: Apology letter</a:t>
            </a:r>
          </a:p>
          <a:p>
            <a:pPr fontAlgn="base">
              <a:spcBef>
                <a:spcPts val="1200"/>
              </a:spcBef>
            </a:pPr>
            <a:r>
              <a:rPr lang="en-GB" sz="2400" dirty="0">
                <a:latin typeface="Lucida Bright" panose="02040603070505020404" pitchFamily="18" charset="0"/>
                <a:cs typeface="Lucida Bright" panose="02040603070505020404" pitchFamily="18" charset="0"/>
              </a:rPr>
              <a:t>Dear Ms </a:t>
            </a:r>
            <a:r>
              <a:rPr lang="en-GB" sz="2400" dirty="0" err="1">
                <a:latin typeface="Lucida Bright" panose="02040603070505020404" pitchFamily="18" charset="0"/>
                <a:cs typeface="Lucida Bright" panose="02040603070505020404" pitchFamily="18" charset="0"/>
              </a:rPr>
              <a:t>Thapa</a:t>
            </a:r>
            <a:r>
              <a:rPr lang="en-GB" sz="2400" dirty="0">
                <a:latin typeface="Lucida Bright" panose="02040603070505020404" pitchFamily="18" charset="0"/>
                <a:cs typeface="Lucida Bright" panose="02040603070505020404" pitchFamily="18" charset="0"/>
              </a:rPr>
              <a:t>,</a:t>
            </a:r>
          </a:p>
          <a:p>
            <a:pPr algn="just" fontAlgn="base">
              <a:spcBef>
                <a:spcPts val="1200"/>
              </a:spcBef>
            </a:pPr>
            <a:r>
              <a:rPr lang="en-GB" sz="2400" dirty="0">
                <a:latin typeface="Lucida Bright" panose="02040603070505020404" pitchFamily="18" charset="0"/>
                <a:cs typeface="Lucida Bright" panose="02040603070505020404" pitchFamily="18" charset="0"/>
              </a:rPr>
              <a:t>Thank you for contacting us about your faulty LED television set. We are very sorry that the item that you received on 17 December 2021was defective and did not function as promised. We sincerely regret the inconvenience caused by this.</a:t>
            </a:r>
          </a:p>
          <a:p>
            <a:pPr algn="just" fontAlgn="base">
              <a:spcBef>
                <a:spcPts val="1200"/>
              </a:spcBef>
            </a:pPr>
            <a:r>
              <a:rPr lang="en-GB" sz="2400" dirty="0">
                <a:latin typeface="Lucida Bright" panose="02040603070505020404" pitchFamily="18" charset="0"/>
                <a:cs typeface="Lucida Bright" panose="02040603070505020404" pitchFamily="18" charset="0"/>
              </a:rPr>
              <a:t>Before we export any of our items, they go through a series of quality inspections. We will undoubtedly conduct a formal investigation into how your goods escaped our quality controls.</a:t>
            </a:r>
          </a:p>
          <a:p>
            <a:pPr algn="just" fontAlgn="base">
              <a:spcBef>
                <a:spcPts val="1200"/>
              </a:spcBef>
            </a:pPr>
            <a:endParaRPr lang="en-GB" sz="2400" b="0" i="0" dirty="0">
              <a:solidFill>
                <a:srgbClr val="3C484E"/>
              </a:solidFill>
              <a:effectLst/>
              <a:latin typeface="Lucida Bright" panose="02040603070505020404" pitchFamily="18" charset="0"/>
              <a:cs typeface="Lucida Bright" panose="02040603070505020404" pitchFamily="18" charset="0"/>
            </a:endParaRPr>
          </a:p>
        </p:txBody>
      </p:sp>
    </p:spTree>
    <p:extLst>
      <p:ext uri="{BB962C8B-B14F-4D97-AF65-F5344CB8AC3E}">
        <p14:creationId xmlns:p14="http://schemas.microsoft.com/office/powerpoint/2010/main" val="2466397691"/>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558F552-4E12-4004-A7F9-E0BFE887983F}"/>
              </a:ext>
            </a:extLst>
          </p:cNvPr>
          <p:cNvGrpSpPr/>
          <p:nvPr/>
        </p:nvGrpSpPr>
        <p:grpSpPr>
          <a:xfrm>
            <a:off x="-5139" y="119550"/>
            <a:ext cx="580573" cy="386869"/>
            <a:chOff x="5805714" y="609691"/>
            <a:chExt cx="580573" cy="386869"/>
          </a:xfrm>
        </p:grpSpPr>
        <p:sp>
          <p:nvSpPr>
            <p:cNvPr id="4" name="Rectangle 3">
              <a:extLst>
                <a:ext uri="{FF2B5EF4-FFF2-40B4-BE49-F238E27FC236}">
                  <a16:creationId xmlns:a16="http://schemas.microsoft.com/office/drawing/2014/main" id="{596D4B44-02F7-4AB4-A53A-9F23E12B0B6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8F260077-8E5B-4312-AA07-BD5FFE59D80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26BC891-3D3B-4385-86DD-131F46935FE3}"/>
              </a:ext>
            </a:extLst>
          </p:cNvPr>
          <p:cNvGrpSpPr/>
          <p:nvPr/>
        </p:nvGrpSpPr>
        <p:grpSpPr>
          <a:xfrm>
            <a:off x="-5139" y="430573"/>
            <a:ext cx="580573" cy="386869"/>
            <a:chOff x="5805714" y="609691"/>
            <a:chExt cx="580573" cy="386869"/>
          </a:xfrm>
        </p:grpSpPr>
        <p:sp>
          <p:nvSpPr>
            <p:cNvPr id="7" name="Rectangle 6">
              <a:extLst>
                <a:ext uri="{FF2B5EF4-FFF2-40B4-BE49-F238E27FC236}">
                  <a16:creationId xmlns:a16="http://schemas.microsoft.com/office/drawing/2014/main" id="{2A5E86A7-9228-4923-ACFF-9F51FA85219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a:extLst>
                <a:ext uri="{FF2B5EF4-FFF2-40B4-BE49-F238E27FC236}">
                  <a16:creationId xmlns:a16="http://schemas.microsoft.com/office/drawing/2014/main" id="{B0EE0203-D9A8-4CCB-8188-0FB73DC709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6E1468E-6F1C-499E-B1AB-B907A239C809}"/>
              </a:ext>
            </a:extLst>
          </p:cNvPr>
          <p:cNvGrpSpPr/>
          <p:nvPr/>
        </p:nvGrpSpPr>
        <p:grpSpPr>
          <a:xfrm>
            <a:off x="-5139" y="741596"/>
            <a:ext cx="580573" cy="386869"/>
            <a:chOff x="5805714" y="609691"/>
            <a:chExt cx="580573" cy="386869"/>
          </a:xfrm>
        </p:grpSpPr>
        <p:sp>
          <p:nvSpPr>
            <p:cNvPr id="10" name="Rectangle 9">
              <a:extLst>
                <a:ext uri="{FF2B5EF4-FFF2-40B4-BE49-F238E27FC236}">
                  <a16:creationId xmlns:a16="http://schemas.microsoft.com/office/drawing/2014/main" id="{D9B425ED-E842-4DFB-A724-25D55C8CF82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917D869E-43B3-42F7-86D4-F8CF53E8A5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5D66B24-1F48-4BD0-AE76-A0E5C24E684E}"/>
              </a:ext>
            </a:extLst>
          </p:cNvPr>
          <p:cNvGrpSpPr/>
          <p:nvPr/>
        </p:nvGrpSpPr>
        <p:grpSpPr>
          <a:xfrm>
            <a:off x="-5139" y="1052619"/>
            <a:ext cx="580573" cy="386869"/>
            <a:chOff x="5805714" y="609691"/>
            <a:chExt cx="580573" cy="386869"/>
          </a:xfrm>
        </p:grpSpPr>
        <p:sp>
          <p:nvSpPr>
            <p:cNvPr id="13" name="Rectangle 12">
              <a:extLst>
                <a:ext uri="{FF2B5EF4-FFF2-40B4-BE49-F238E27FC236}">
                  <a16:creationId xmlns:a16="http://schemas.microsoft.com/office/drawing/2014/main" id="{881208FD-AA5B-4B9E-8FC2-47DE8F03704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FA2C382F-BEDC-47B6-B16F-4B3D462E1CB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1BDCA4AD-BFA2-41D1-A015-04C7CB0AA341}"/>
              </a:ext>
            </a:extLst>
          </p:cNvPr>
          <p:cNvGrpSpPr/>
          <p:nvPr/>
        </p:nvGrpSpPr>
        <p:grpSpPr>
          <a:xfrm>
            <a:off x="-5139" y="1363642"/>
            <a:ext cx="580573" cy="386869"/>
            <a:chOff x="5805714" y="609691"/>
            <a:chExt cx="580573" cy="386869"/>
          </a:xfrm>
        </p:grpSpPr>
        <p:sp>
          <p:nvSpPr>
            <p:cNvPr id="16" name="Rectangle 15">
              <a:extLst>
                <a:ext uri="{FF2B5EF4-FFF2-40B4-BE49-F238E27FC236}">
                  <a16:creationId xmlns:a16="http://schemas.microsoft.com/office/drawing/2014/main" id="{60E84BC5-DD33-4A6B-8F3A-995FE6AE01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a:extLst>
                <a:ext uri="{FF2B5EF4-FFF2-40B4-BE49-F238E27FC236}">
                  <a16:creationId xmlns:a16="http://schemas.microsoft.com/office/drawing/2014/main" id="{E6CF37F6-4ACC-4DD1-9E19-2F5E66AAF13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93EA39A-3FA5-427F-BF13-6B08919B39E9}"/>
              </a:ext>
            </a:extLst>
          </p:cNvPr>
          <p:cNvGrpSpPr/>
          <p:nvPr/>
        </p:nvGrpSpPr>
        <p:grpSpPr>
          <a:xfrm>
            <a:off x="-5139" y="1674665"/>
            <a:ext cx="580573" cy="386869"/>
            <a:chOff x="5805714" y="609691"/>
            <a:chExt cx="580573" cy="386869"/>
          </a:xfrm>
        </p:grpSpPr>
        <p:sp>
          <p:nvSpPr>
            <p:cNvPr id="19" name="Rectangle 18">
              <a:extLst>
                <a:ext uri="{FF2B5EF4-FFF2-40B4-BE49-F238E27FC236}">
                  <a16:creationId xmlns:a16="http://schemas.microsoft.com/office/drawing/2014/main" id="{1A2906E3-E451-4BED-A429-39606E4AE6E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871A7758-549F-40AC-97CF-ECE380E2888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0131432-D326-4B53-8E14-58159B4282B9}"/>
              </a:ext>
            </a:extLst>
          </p:cNvPr>
          <p:cNvGrpSpPr/>
          <p:nvPr/>
        </p:nvGrpSpPr>
        <p:grpSpPr>
          <a:xfrm>
            <a:off x="-5139" y="1985688"/>
            <a:ext cx="580573" cy="386869"/>
            <a:chOff x="5805714" y="609691"/>
            <a:chExt cx="580573" cy="386869"/>
          </a:xfrm>
        </p:grpSpPr>
        <p:sp>
          <p:nvSpPr>
            <p:cNvPr id="22" name="Rectangle 21">
              <a:extLst>
                <a:ext uri="{FF2B5EF4-FFF2-40B4-BE49-F238E27FC236}">
                  <a16:creationId xmlns:a16="http://schemas.microsoft.com/office/drawing/2014/main" id="{C77149A1-6834-499E-A3D2-28EE33ED2B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 22">
              <a:extLst>
                <a:ext uri="{FF2B5EF4-FFF2-40B4-BE49-F238E27FC236}">
                  <a16:creationId xmlns:a16="http://schemas.microsoft.com/office/drawing/2014/main" id="{BBF1D1D4-7627-4E10-8DD1-66E60D43B11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D6B9E7A5-0A05-4C37-B75D-00623E9C920D}"/>
              </a:ext>
            </a:extLst>
          </p:cNvPr>
          <p:cNvGrpSpPr/>
          <p:nvPr/>
        </p:nvGrpSpPr>
        <p:grpSpPr>
          <a:xfrm>
            <a:off x="-5139" y="2296711"/>
            <a:ext cx="580573" cy="386869"/>
            <a:chOff x="5805714" y="609691"/>
            <a:chExt cx="580573" cy="386869"/>
          </a:xfrm>
        </p:grpSpPr>
        <p:sp>
          <p:nvSpPr>
            <p:cNvPr id="25" name="Rectangle 24">
              <a:extLst>
                <a:ext uri="{FF2B5EF4-FFF2-40B4-BE49-F238E27FC236}">
                  <a16:creationId xmlns:a16="http://schemas.microsoft.com/office/drawing/2014/main" id="{7A3BB3C9-771A-4EAD-8123-70CDEA5B6B6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E14C6410-BD4E-49CF-8B29-6416E610CA7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C11A313-8281-4EA4-AAB6-802C2E80BB66}"/>
              </a:ext>
            </a:extLst>
          </p:cNvPr>
          <p:cNvGrpSpPr/>
          <p:nvPr/>
        </p:nvGrpSpPr>
        <p:grpSpPr>
          <a:xfrm>
            <a:off x="-5139" y="2607734"/>
            <a:ext cx="580573" cy="386869"/>
            <a:chOff x="5805714" y="609691"/>
            <a:chExt cx="580573" cy="386869"/>
          </a:xfrm>
        </p:grpSpPr>
        <p:sp>
          <p:nvSpPr>
            <p:cNvPr id="28" name="Rectangle 27">
              <a:extLst>
                <a:ext uri="{FF2B5EF4-FFF2-40B4-BE49-F238E27FC236}">
                  <a16:creationId xmlns:a16="http://schemas.microsoft.com/office/drawing/2014/main" id="{CEA48C6E-B9F5-4BE4-A1C2-326F1828C26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a:extLst>
                <a:ext uri="{FF2B5EF4-FFF2-40B4-BE49-F238E27FC236}">
                  <a16:creationId xmlns:a16="http://schemas.microsoft.com/office/drawing/2014/main" id="{A1A67666-C8A2-48A2-8A17-1162659F9EC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9F90FF3-67CE-4A5E-956F-5625E07E9A9D}"/>
              </a:ext>
            </a:extLst>
          </p:cNvPr>
          <p:cNvGrpSpPr/>
          <p:nvPr/>
        </p:nvGrpSpPr>
        <p:grpSpPr>
          <a:xfrm>
            <a:off x="-5139" y="2918757"/>
            <a:ext cx="580573" cy="386869"/>
            <a:chOff x="5805714" y="609691"/>
            <a:chExt cx="580573" cy="386869"/>
          </a:xfrm>
        </p:grpSpPr>
        <p:sp>
          <p:nvSpPr>
            <p:cNvPr id="31" name="Rectangle 30">
              <a:extLst>
                <a:ext uri="{FF2B5EF4-FFF2-40B4-BE49-F238E27FC236}">
                  <a16:creationId xmlns:a16="http://schemas.microsoft.com/office/drawing/2014/main" id="{73CEE6C0-378E-41AC-A013-17D429F2C0C5}"/>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31">
              <a:extLst>
                <a:ext uri="{FF2B5EF4-FFF2-40B4-BE49-F238E27FC236}">
                  <a16:creationId xmlns:a16="http://schemas.microsoft.com/office/drawing/2014/main" id="{72B305BD-4DBD-4068-BEFF-B7F9F4B5843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2188DEC-879F-4AA9-8373-0762EAD4B978}"/>
              </a:ext>
            </a:extLst>
          </p:cNvPr>
          <p:cNvGrpSpPr/>
          <p:nvPr/>
        </p:nvGrpSpPr>
        <p:grpSpPr>
          <a:xfrm>
            <a:off x="-5139" y="3229780"/>
            <a:ext cx="580573" cy="386869"/>
            <a:chOff x="5805714" y="609691"/>
            <a:chExt cx="580573" cy="386869"/>
          </a:xfrm>
        </p:grpSpPr>
        <p:sp>
          <p:nvSpPr>
            <p:cNvPr id="34" name="Rectangle 33">
              <a:extLst>
                <a:ext uri="{FF2B5EF4-FFF2-40B4-BE49-F238E27FC236}">
                  <a16:creationId xmlns:a16="http://schemas.microsoft.com/office/drawing/2014/main" id="{22CE575B-F46E-4A9B-B61B-14692A8D8FC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c 34">
              <a:extLst>
                <a:ext uri="{FF2B5EF4-FFF2-40B4-BE49-F238E27FC236}">
                  <a16:creationId xmlns:a16="http://schemas.microsoft.com/office/drawing/2014/main" id="{C244A84E-CB70-498C-B070-08B640E9BA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2B9E4A10-1498-4886-BF9C-F017BFDB63AD}"/>
              </a:ext>
            </a:extLst>
          </p:cNvPr>
          <p:cNvGrpSpPr/>
          <p:nvPr/>
        </p:nvGrpSpPr>
        <p:grpSpPr>
          <a:xfrm>
            <a:off x="-5139" y="3540803"/>
            <a:ext cx="580573" cy="386869"/>
            <a:chOff x="5805714" y="609691"/>
            <a:chExt cx="580573" cy="386869"/>
          </a:xfrm>
        </p:grpSpPr>
        <p:sp>
          <p:nvSpPr>
            <p:cNvPr id="37" name="Rectangle 36">
              <a:extLst>
                <a:ext uri="{FF2B5EF4-FFF2-40B4-BE49-F238E27FC236}">
                  <a16:creationId xmlns:a16="http://schemas.microsoft.com/office/drawing/2014/main" id="{6E981F1A-AAE5-4CBF-9A3D-FE6DA82F316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c 37">
              <a:extLst>
                <a:ext uri="{FF2B5EF4-FFF2-40B4-BE49-F238E27FC236}">
                  <a16:creationId xmlns:a16="http://schemas.microsoft.com/office/drawing/2014/main" id="{0CFBFD6F-ACEC-496C-9A49-83BFBF61128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32AE3F1-50FC-42F3-A99B-0B909865F58A}"/>
              </a:ext>
            </a:extLst>
          </p:cNvPr>
          <p:cNvGrpSpPr/>
          <p:nvPr/>
        </p:nvGrpSpPr>
        <p:grpSpPr>
          <a:xfrm>
            <a:off x="-5139" y="3851826"/>
            <a:ext cx="580573" cy="386869"/>
            <a:chOff x="5805714" y="609691"/>
            <a:chExt cx="580573" cy="386869"/>
          </a:xfrm>
        </p:grpSpPr>
        <p:sp>
          <p:nvSpPr>
            <p:cNvPr id="40" name="Rectangle 39">
              <a:extLst>
                <a:ext uri="{FF2B5EF4-FFF2-40B4-BE49-F238E27FC236}">
                  <a16:creationId xmlns:a16="http://schemas.microsoft.com/office/drawing/2014/main" id="{000F4A8B-4A45-43A9-BF1B-AB835386654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a:extLst>
                <a:ext uri="{FF2B5EF4-FFF2-40B4-BE49-F238E27FC236}">
                  <a16:creationId xmlns:a16="http://schemas.microsoft.com/office/drawing/2014/main" id="{5E3FEDB2-A508-467B-BD08-19157E2B748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B32BD4D4-5B0C-43DC-9959-E932B5637A19}"/>
              </a:ext>
            </a:extLst>
          </p:cNvPr>
          <p:cNvGrpSpPr/>
          <p:nvPr/>
        </p:nvGrpSpPr>
        <p:grpSpPr>
          <a:xfrm>
            <a:off x="-5139" y="4162849"/>
            <a:ext cx="580573" cy="386869"/>
            <a:chOff x="5805714" y="609691"/>
            <a:chExt cx="580573" cy="386869"/>
          </a:xfrm>
        </p:grpSpPr>
        <p:sp>
          <p:nvSpPr>
            <p:cNvPr id="43" name="Rectangle 42">
              <a:extLst>
                <a:ext uri="{FF2B5EF4-FFF2-40B4-BE49-F238E27FC236}">
                  <a16:creationId xmlns:a16="http://schemas.microsoft.com/office/drawing/2014/main" id="{974A7759-192B-4426-9A62-4E0F2CD48FFE}"/>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c 43">
              <a:extLst>
                <a:ext uri="{FF2B5EF4-FFF2-40B4-BE49-F238E27FC236}">
                  <a16:creationId xmlns:a16="http://schemas.microsoft.com/office/drawing/2014/main" id="{5D0F1289-B2EA-4407-B87F-A4389D100D44}"/>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D4B11DA-4E50-4FB5-B0B2-642780878A06}"/>
              </a:ext>
            </a:extLst>
          </p:cNvPr>
          <p:cNvGrpSpPr/>
          <p:nvPr/>
        </p:nvGrpSpPr>
        <p:grpSpPr>
          <a:xfrm>
            <a:off x="-5139" y="4473872"/>
            <a:ext cx="580573" cy="386869"/>
            <a:chOff x="5805714" y="609691"/>
            <a:chExt cx="580573" cy="386869"/>
          </a:xfrm>
        </p:grpSpPr>
        <p:sp>
          <p:nvSpPr>
            <p:cNvPr id="46" name="Rectangle 45">
              <a:extLst>
                <a:ext uri="{FF2B5EF4-FFF2-40B4-BE49-F238E27FC236}">
                  <a16:creationId xmlns:a16="http://schemas.microsoft.com/office/drawing/2014/main" id="{8B723310-52B7-48AA-A0E2-C0E2C93F97A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775D9483-1979-48B5-ABDC-93626E14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F4696F4C-B6FB-4A76-84F7-0B9756CBE9FA}"/>
              </a:ext>
            </a:extLst>
          </p:cNvPr>
          <p:cNvGrpSpPr/>
          <p:nvPr/>
        </p:nvGrpSpPr>
        <p:grpSpPr>
          <a:xfrm>
            <a:off x="-5139" y="4784895"/>
            <a:ext cx="580573" cy="386869"/>
            <a:chOff x="5805714" y="609691"/>
            <a:chExt cx="580573" cy="386869"/>
          </a:xfrm>
        </p:grpSpPr>
        <p:sp>
          <p:nvSpPr>
            <p:cNvPr id="49" name="Rectangle 48">
              <a:extLst>
                <a:ext uri="{FF2B5EF4-FFF2-40B4-BE49-F238E27FC236}">
                  <a16:creationId xmlns:a16="http://schemas.microsoft.com/office/drawing/2014/main" id="{4E7B9004-D7E0-4048-BDE6-61BA3F9D56D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c 49">
              <a:extLst>
                <a:ext uri="{FF2B5EF4-FFF2-40B4-BE49-F238E27FC236}">
                  <a16:creationId xmlns:a16="http://schemas.microsoft.com/office/drawing/2014/main" id="{25946157-B54C-4675-8BBA-0B16016656F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E77EE47-571E-4762-8A44-3B5E1EC0CF98}"/>
              </a:ext>
            </a:extLst>
          </p:cNvPr>
          <p:cNvGrpSpPr/>
          <p:nvPr/>
        </p:nvGrpSpPr>
        <p:grpSpPr>
          <a:xfrm>
            <a:off x="-5139" y="5095918"/>
            <a:ext cx="580573" cy="386869"/>
            <a:chOff x="5805714" y="609691"/>
            <a:chExt cx="580573" cy="386869"/>
          </a:xfrm>
        </p:grpSpPr>
        <p:sp>
          <p:nvSpPr>
            <p:cNvPr id="52" name="Rectangle 51">
              <a:extLst>
                <a:ext uri="{FF2B5EF4-FFF2-40B4-BE49-F238E27FC236}">
                  <a16:creationId xmlns:a16="http://schemas.microsoft.com/office/drawing/2014/main" id="{9C618B54-F0DF-4837-8F47-677586E0BF4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a:extLst>
                <a:ext uri="{FF2B5EF4-FFF2-40B4-BE49-F238E27FC236}">
                  <a16:creationId xmlns:a16="http://schemas.microsoft.com/office/drawing/2014/main" id="{D1F7DFB6-687C-415A-A17B-C28AC8497C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5629EDB-C284-428D-B78E-D3784714FAAD}"/>
              </a:ext>
            </a:extLst>
          </p:cNvPr>
          <p:cNvGrpSpPr/>
          <p:nvPr/>
        </p:nvGrpSpPr>
        <p:grpSpPr>
          <a:xfrm>
            <a:off x="-5139" y="5406941"/>
            <a:ext cx="580573" cy="386869"/>
            <a:chOff x="5805714" y="609691"/>
            <a:chExt cx="580573" cy="386869"/>
          </a:xfrm>
        </p:grpSpPr>
        <p:sp>
          <p:nvSpPr>
            <p:cNvPr id="55" name="Rectangle 54">
              <a:extLst>
                <a:ext uri="{FF2B5EF4-FFF2-40B4-BE49-F238E27FC236}">
                  <a16:creationId xmlns:a16="http://schemas.microsoft.com/office/drawing/2014/main" id="{9BDC8884-B806-4FC4-8593-71DB0DA06E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a:extLst>
                <a:ext uri="{FF2B5EF4-FFF2-40B4-BE49-F238E27FC236}">
                  <a16:creationId xmlns:a16="http://schemas.microsoft.com/office/drawing/2014/main" id="{5B82888E-D784-4D12-8905-3C96A23A67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D5115D71-EBB4-4243-99F7-AB8C3E5747FA}"/>
              </a:ext>
            </a:extLst>
          </p:cNvPr>
          <p:cNvGrpSpPr/>
          <p:nvPr/>
        </p:nvGrpSpPr>
        <p:grpSpPr>
          <a:xfrm>
            <a:off x="-5139" y="5717964"/>
            <a:ext cx="580573" cy="386869"/>
            <a:chOff x="5805714" y="609691"/>
            <a:chExt cx="580573" cy="386869"/>
          </a:xfrm>
        </p:grpSpPr>
        <p:sp>
          <p:nvSpPr>
            <p:cNvPr id="58" name="Rectangle 57">
              <a:extLst>
                <a:ext uri="{FF2B5EF4-FFF2-40B4-BE49-F238E27FC236}">
                  <a16:creationId xmlns:a16="http://schemas.microsoft.com/office/drawing/2014/main" id="{FB11884B-B1A0-454C-B29B-9BBD8E27DBE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c 58">
              <a:extLst>
                <a:ext uri="{FF2B5EF4-FFF2-40B4-BE49-F238E27FC236}">
                  <a16:creationId xmlns:a16="http://schemas.microsoft.com/office/drawing/2014/main" id="{438C8CBF-27C3-4D80-8828-059BE124896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95A409E8-7C63-405D-A2C3-228E775ABAB4}"/>
              </a:ext>
            </a:extLst>
          </p:cNvPr>
          <p:cNvGrpSpPr/>
          <p:nvPr/>
        </p:nvGrpSpPr>
        <p:grpSpPr>
          <a:xfrm>
            <a:off x="-5139" y="6028987"/>
            <a:ext cx="580573" cy="386869"/>
            <a:chOff x="5805714" y="609691"/>
            <a:chExt cx="580573" cy="386869"/>
          </a:xfrm>
        </p:grpSpPr>
        <p:sp>
          <p:nvSpPr>
            <p:cNvPr id="61" name="Rectangle 60">
              <a:extLst>
                <a:ext uri="{FF2B5EF4-FFF2-40B4-BE49-F238E27FC236}">
                  <a16:creationId xmlns:a16="http://schemas.microsoft.com/office/drawing/2014/main" id="{AE3FE09E-D627-4914-A078-DC8A24CB6DA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c 61">
              <a:extLst>
                <a:ext uri="{FF2B5EF4-FFF2-40B4-BE49-F238E27FC236}">
                  <a16:creationId xmlns:a16="http://schemas.microsoft.com/office/drawing/2014/main" id="{DD4D5179-1A6A-4E74-9F1E-F289DC37766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CFC00CD5-1657-485B-8C03-B6530345DA5D}"/>
              </a:ext>
            </a:extLst>
          </p:cNvPr>
          <p:cNvGrpSpPr/>
          <p:nvPr/>
        </p:nvGrpSpPr>
        <p:grpSpPr>
          <a:xfrm>
            <a:off x="-5139" y="6340004"/>
            <a:ext cx="580573" cy="386869"/>
            <a:chOff x="5805714" y="609691"/>
            <a:chExt cx="580573" cy="386869"/>
          </a:xfrm>
        </p:grpSpPr>
        <p:sp>
          <p:nvSpPr>
            <p:cNvPr id="64" name="Rectangle 63">
              <a:extLst>
                <a:ext uri="{FF2B5EF4-FFF2-40B4-BE49-F238E27FC236}">
                  <a16:creationId xmlns:a16="http://schemas.microsoft.com/office/drawing/2014/main" id="{1993500A-D29E-446F-AABB-49735FB859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c 64">
              <a:extLst>
                <a:ext uri="{FF2B5EF4-FFF2-40B4-BE49-F238E27FC236}">
                  <a16:creationId xmlns:a16="http://schemas.microsoft.com/office/drawing/2014/main" id="{A88BA262-696F-43FD-97B7-5054E800E0B7}"/>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1" name="AutoShape 1" descr="page30image62642272">
            <a:extLst>
              <a:ext uri="{FF2B5EF4-FFF2-40B4-BE49-F238E27FC236}">
                <a16:creationId xmlns:a16="http://schemas.microsoft.com/office/drawing/2014/main" id="{14EA94D0-26AF-F348-BAD0-B13493C787AF}"/>
              </a:ext>
            </a:extLst>
          </p:cNvPr>
          <p:cNvSpPr>
            <a:spLocks noChangeAspect="1" noChangeArrowheads="1"/>
          </p:cNvSpPr>
          <p:nvPr/>
        </p:nvSpPr>
        <p:spPr bwMode="auto">
          <a:xfrm>
            <a:off x="4529517" y="3656837"/>
            <a:ext cx="1854200" cy="149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 name="Rectangle 65"/>
          <p:cNvSpPr/>
          <p:nvPr/>
        </p:nvSpPr>
        <p:spPr>
          <a:xfrm>
            <a:off x="1106129" y="117981"/>
            <a:ext cx="10589342" cy="5663089"/>
          </a:xfrm>
          <a:prstGeom prst="rect">
            <a:avLst/>
          </a:prstGeom>
          <a:ln w="12700">
            <a:solidFill>
              <a:schemeClr val="accent1"/>
            </a:solidFill>
          </a:ln>
        </p:spPr>
        <p:txBody>
          <a:bodyPr wrap="square">
            <a:spAutoFit/>
          </a:bodyPr>
          <a:lstStyle/>
          <a:p>
            <a:pPr algn="just" fontAlgn="base">
              <a:spcBef>
                <a:spcPts val="1200"/>
              </a:spcBef>
            </a:pPr>
            <a:r>
              <a:rPr lang="en-GB" sz="2400" dirty="0">
                <a:latin typeface="Lucida Bright" panose="02040603070505020404" pitchFamily="18" charset="0"/>
                <a:cs typeface="Lucida Bright" panose="02040603070505020404" pitchFamily="18" charset="0"/>
              </a:rPr>
              <a:t>We have already shipped you a new LED television, which should arrive at your registered address in 3-5 business days. Please return the defective television set in the enclosed box when you receive the new one.</a:t>
            </a:r>
          </a:p>
          <a:p>
            <a:pPr algn="just" fontAlgn="base">
              <a:spcBef>
                <a:spcPts val="1200"/>
              </a:spcBef>
            </a:pPr>
            <a:r>
              <a:rPr lang="en-GB" sz="2400" dirty="0">
                <a:latin typeface="Lucida Bright" panose="02040603070505020404" pitchFamily="18" charset="0"/>
                <a:cs typeface="Lucida Bright" panose="02040603070505020404" pitchFamily="18" charset="0"/>
              </a:rPr>
              <a:t>We will investigate at which level the quality check failed. This will help us improve our quality check process.</a:t>
            </a:r>
          </a:p>
          <a:p>
            <a:pPr fontAlgn="base">
              <a:spcBef>
                <a:spcPts val="1200"/>
              </a:spcBef>
            </a:pPr>
            <a:r>
              <a:rPr lang="en-GB" sz="2400" dirty="0">
                <a:latin typeface="Lucida Bright" panose="02040603070505020404" pitchFamily="18" charset="0"/>
                <a:cs typeface="Lucida Bright" panose="02040603070505020404" pitchFamily="18" charset="0"/>
              </a:rPr>
              <a:t>Please feel free to contact us with any further concerns.</a:t>
            </a:r>
          </a:p>
          <a:p>
            <a:pPr fontAlgn="base">
              <a:spcBef>
                <a:spcPts val="1200"/>
              </a:spcBef>
            </a:pPr>
            <a:r>
              <a:rPr lang="en-GB" sz="2400" dirty="0">
                <a:latin typeface="Lucida Bright" panose="02040603070505020404" pitchFamily="18" charset="0"/>
                <a:cs typeface="Lucida Bright" panose="02040603070505020404" pitchFamily="18" charset="0"/>
              </a:rPr>
              <a:t>Yours Sincerely,</a:t>
            </a:r>
          </a:p>
          <a:p>
            <a:pPr fontAlgn="base">
              <a:spcBef>
                <a:spcPts val="1200"/>
              </a:spcBef>
            </a:pPr>
            <a:endParaRPr lang="en-GB" sz="2400" dirty="0">
              <a:latin typeface="Lucida Bright" panose="02040603070505020404" pitchFamily="18" charset="0"/>
              <a:cs typeface="Lucida Bright" panose="02040603070505020404" pitchFamily="18" charset="0"/>
            </a:endParaRPr>
          </a:p>
          <a:p>
            <a:pPr fontAlgn="base">
              <a:spcBef>
                <a:spcPts val="1200"/>
              </a:spcBef>
            </a:pPr>
            <a:r>
              <a:rPr lang="en-GB" sz="2400" u="sng" dirty="0">
                <a:latin typeface="Lucida Bright" panose="02040603070505020404" pitchFamily="18" charset="0"/>
                <a:cs typeface="Lucida Bright" panose="02040603070505020404" pitchFamily="18" charset="0"/>
              </a:rPr>
              <a:t> 		</a:t>
            </a:r>
            <a:br>
              <a:rPr lang="en-GB" sz="2400" dirty="0">
                <a:latin typeface="Lucida Bright" panose="02040603070505020404" pitchFamily="18" charset="0"/>
                <a:cs typeface="Lucida Bright" panose="02040603070505020404" pitchFamily="18" charset="0"/>
              </a:rPr>
            </a:br>
            <a:r>
              <a:rPr lang="en-GB" sz="2400" dirty="0">
                <a:latin typeface="Lucida Bright" panose="02040603070505020404" pitchFamily="18" charset="0"/>
                <a:cs typeface="Lucida Bright" panose="02040603070505020404" pitchFamily="18" charset="0"/>
              </a:rPr>
              <a:t>Kesh Rana</a:t>
            </a:r>
          </a:p>
          <a:p>
            <a:pPr fontAlgn="base"/>
            <a:r>
              <a:rPr lang="en-GB" sz="2400" b="0" i="0" dirty="0">
                <a:effectLst/>
                <a:latin typeface="Lucida Bright" panose="02040603070505020404" pitchFamily="18" charset="0"/>
                <a:cs typeface="Lucida Bright" panose="02040603070505020404" pitchFamily="18" charset="0"/>
              </a:rPr>
              <a:t>ABC Samsung </a:t>
            </a:r>
            <a:r>
              <a:rPr lang="en-GB" sz="2400" b="0" i="0" dirty="0" err="1">
                <a:effectLst/>
                <a:latin typeface="Lucida Bright" panose="02040603070505020404" pitchFamily="18" charset="0"/>
                <a:cs typeface="Lucida Bright" panose="02040603070505020404" pitchFamily="18" charset="0"/>
              </a:rPr>
              <a:t>Pvt.</a:t>
            </a:r>
            <a:r>
              <a:rPr lang="en-GB" sz="2400" b="0" i="0" dirty="0">
                <a:effectLst/>
                <a:latin typeface="Lucida Bright" panose="02040603070505020404" pitchFamily="18" charset="0"/>
                <a:cs typeface="Lucida Bright" panose="02040603070505020404" pitchFamily="18" charset="0"/>
              </a:rPr>
              <a:t> Ltd.</a:t>
            </a:r>
          </a:p>
          <a:p>
            <a:pPr fontAlgn="base"/>
            <a:r>
              <a:rPr lang="en-GB" sz="2400" dirty="0">
                <a:latin typeface="Lucida Bright" panose="02040603070505020404" pitchFamily="18" charset="0"/>
                <a:cs typeface="Lucida Bright" panose="02040603070505020404" pitchFamily="18" charset="0"/>
              </a:rPr>
              <a:t>New Road, Kathmandu</a:t>
            </a:r>
            <a:endParaRPr lang="en-GB" sz="2400" b="0" i="0" dirty="0">
              <a:effectLst/>
              <a:latin typeface="Lucida Bright" panose="02040603070505020404" pitchFamily="18" charset="0"/>
              <a:cs typeface="Lucida Bright" panose="02040603070505020404" pitchFamily="18" charset="0"/>
            </a:endParaRPr>
          </a:p>
        </p:txBody>
      </p:sp>
    </p:spTree>
    <p:extLst>
      <p:ext uri="{BB962C8B-B14F-4D97-AF65-F5344CB8AC3E}">
        <p14:creationId xmlns:p14="http://schemas.microsoft.com/office/powerpoint/2010/main" val="1688557886"/>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558F552-4E12-4004-A7F9-E0BFE887983F}"/>
              </a:ext>
            </a:extLst>
          </p:cNvPr>
          <p:cNvGrpSpPr/>
          <p:nvPr/>
        </p:nvGrpSpPr>
        <p:grpSpPr>
          <a:xfrm>
            <a:off x="-5139" y="119550"/>
            <a:ext cx="580573" cy="386869"/>
            <a:chOff x="5805714" y="609691"/>
            <a:chExt cx="580573" cy="386869"/>
          </a:xfrm>
        </p:grpSpPr>
        <p:sp>
          <p:nvSpPr>
            <p:cNvPr id="4" name="Rectangle 3">
              <a:extLst>
                <a:ext uri="{FF2B5EF4-FFF2-40B4-BE49-F238E27FC236}">
                  <a16:creationId xmlns:a16="http://schemas.microsoft.com/office/drawing/2014/main" id="{596D4B44-02F7-4AB4-A53A-9F23E12B0B6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8F260077-8E5B-4312-AA07-BD5FFE59D80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26BC891-3D3B-4385-86DD-131F46935FE3}"/>
              </a:ext>
            </a:extLst>
          </p:cNvPr>
          <p:cNvGrpSpPr/>
          <p:nvPr/>
        </p:nvGrpSpPr>
        <p:grpSpPr>
          <a:xfrm>
            <a:off x="-5139" y="430573"/>
            <a:ext cx="580573" cy="386869"/>
            <a:chOff x="5805714" y="609691"/>
            <a:chExt cx="580573" cy="386869"/>
          </a:xfrm>
        </p:grpSpPr>
        <p:sp>
          <p:nvSpPr>
            <p:cNvPr id="7" name="Rectangle 6">
              <a:extLst>
                <a:ext uri="{FF2B5EF4-FFF2-40B4-BE49-F238E27FC236}">
                  <a16:creationId xmlns:a16="http://schemas.microsoft.com/office/drawing/2014/main" id="{2A5E86A7-9228-4923-ACFF-9F51FA85219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a:extLst>
                <a:ext uri="{FF2B5EF4-FFF2-40B4-BE49-F238E27FC236}">
                  <a16:creationId xmlns:a16="http://schemas.microsoft.com/office/drawing/2014/main" id="{B0EE0203-D9A8-4CCB-8188-0FB73DC709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6E1468E-6F1C-499E-B1AB-B907A239C809}"/>
              </a:ext>
            </a:extLst>
          </p:cNvPr>
          <p:cNvGrpSpPr/>
          <p:nvPr/>
        </p:nvGrpSpPr>
        <p:grpSpPr>
          <a:xfrm>
            <a:off x="-5139" y="741596"/>
            <a:ext cx="580573" cy="386869"/>
            <a:chOff x="5805714" y="609691"/>
            <a:chExt cx="580573" cy="386869"/>
          </a:xfrm>
        </p:grpSpPr>
        <p:sp>
          <p:nvSpPr>
            <p:cNvPr id="10" name="Rectangle 9">
              <a:extLst>
                <a:ext uri="{FF2B5EF4-FFF2-40B4-BE49-F238E27FC236}">
                  <a16:creationId xmlns:a16="http://schemas.microsoft.com/office/drawing/2014/main" id="{D9B425ED-E842-4DFB-A724-25D55C8CF82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917D869E-43B3-42F7-86D4-F8CF53E8A5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5D66B24-1F48-4BD0-AE76-A0E5C24E684E}"/>
              </a:ext>
            </a:extLst>
          </p:cNvPr>
          <p:cNvGrpSpPr/>
          <p:nvPr/>
        </p:nvGrpSpPr>
        <p:grpSpPr>
          <a:xfrm>
            <a:off x="-5139" y="1052619"/>
            <a:ext cx="580573" cy="386869"/>
            <a:chOff x="5805714" y="609691"/>
            <a:chExt cx="580573" cy="386869"/>
          </a:xfrm>
        </p:grpSpPr>
        <p:sp>
          <p:nvSpPr>
            <p:cNvPr id="13" name="Rectangle 12">
              <a:extLst>
                <a:ext uri="{FF2B5EF4-FFF2-40B4-BE49-F238E27FC236}">
                  <a16:creationId xmlns:a16="http://schemas.microsoft.com/office/drawing/2014/main" id="{881208FD-AA5B-4B9E-8FC2-47DE8F03704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FA2C382F-BEDC-47B6-B16F-4B3D462E1CB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1BDCA4AD-BFA2-41D1-A015-04C7CB0AA341}"/>
              </a:ext>
            </a:extLst>
          </p:cNvPr>
          <p:cNvGrpSpPr/>
          <p:nvPr/>
        </p:nvGrpSpPr>
        <p:grpSpPr>
          <a:xfrm>
            <a:off x="-5139" y="1363642"/>
            <a:ext cx="580573" cy="386869"/>
            <a:chOff x="5805714" y="609691"/>
            <a:chExt cx="580573" cy="386869"/>
          </a:xfrm>
        </p:grpSpPr>
        <p:sp>
          <p:nvSpPr>
            <p:cNvPr id="16" name="Rectangle 15">
              <a:extLst>
                <a:ext uri="{FF2B5EF4-FFF2-40B4-BE49-F238E27FC236}">
                  <a16:creationId xmlns:a16="http://schemas.microsoft.com/office/drawing/2014/main" id="{60E84BC5-DD33-4A6B-8F3A-995FE6AE01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a:extLst>
                <a:ext uri="{FF2B5EF4-FFF2-40B4-BE49-F238E27FC236}">
                  <a16:creationId xmlns:a16="http://schemas.microsoft.com/office/drawing/2014/main" id="{E6CF37F6-4ACC-4DD1-9E19-2F5E66AAF13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93EA39A-3FA5-427F-BF13-6B08919B39E9}"/>
              </a:ext>
            </a:extLst>
          </p:cNvPr>
          <p:cNvGrpSpPr/>
          <p:nvPr/>
        </p:nvGrpSpPr>
        <p:grpSpPr>
          <a:xfrm>
            <a:off x="-5139" y="1674665"/>
            <a:ext cx="580573" cy="386869"/>
            <a:chOff x="5805714" y="609691"/>
            <a:chExt cx="580573" cy="386869"/>
          </a:xfrm>
        </p:grpSpPr>
        <p:sp>
          <p:nvSpPr>
            <p:cNvPr id="19" name="Rectangle 18">
              <a:extLst>
                <a:ext uri="{FF2B5EF4-FFF2-40B4-BE49-F238E27FC236}">
                  <a16:creationId xmlns:a16="http://schemas.microsoft.com/office/drawing/2014/main" id="{1A2906E3-E451-4BED-A429-39606E4AE6E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871A7758-549F-40AC-97CF-ECE380E2888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0131432-D326-4B53-8E14-58159B4282B9}"/>
              </a:ext>
            </a:extLst>
          </p:cNvPr>
          <p:cNvGrpSpPr/>
          <p:nvPr/>
        </p:nvGrpSpPr>
        <p:grpSpPr>
          <a:xfrm>
            <a:off x="-5139" y="1985688"/>
            <a:ext cx="580573" cy="386869"/>
            <a:chOff x="5805714" y="609691"/>
            <a:chExt cx="580573" cy="386869"/>
          </a:xfrm>
        </p:grpSpPr>
        <p:sp>
          <p:nvSpPr>
            <p:cNvPr id="22" name="Rectangle 21">
              <a:extLst>
                <a:ext uri="{FF2B5EF4-FFF2-40B4-BE49-F238E27FC236}">
                  <a16:creationId xmlns:a16="http://schemas.microsoft.com/office/drawing/2014/main" id="{C77149A1-6834-499E-A3D2-28EE33ED2B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 22">
              <a:extLst>
                <a:ext uri="{FF2B5EF4-FFF2-40B4-BE49-F238E27FC236}">
                  <a16:creationId xmlns:a16="http://schemas.microsoft.com/office/drawing/2014/main" id="{BBF1D1D4-7627-4E10-8DD1-66E60D43B11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D6B9E7A5-0A05-4C37-B75D-00623E9C920D}"/>
              </a:ext>
            </a:extLst>
          </p:cNvPr>
          <p:cNvGrpSpPr/>
          <p:nvPr/>
        </p:nvGrpSpPr>
        <p:grpSpPr>
          <a:xfrm>
            <a:off x="-5139" y="2296711"/>
            <a:ext cx="580573" cy="386869"/>
            <a:chOff x="5805714" y="609691"/>
            <a:chExt cx="580573" cy="386869"/>
          </a:xfrm>
        </p:grpSpPr>
        <p:sp>
          <p:nvSpPr>
            <p:cNvPr id="25" name="Rectangle 24">
              <a:extLst>
                <a:ext uri="{FF2B5EF4-FFF2-40B4-BE49-F238E27FC236}">
                  <a16:creationId xmlns:a16="http://schemas.microsoft.com/office/drawing/2014/main" id="{7A3BB3C9-771A-4EAD-8123-70CDEA5B6B6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E14C6410-BD4E-49CF-8B29-6416E610CA7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C11A313-8281-4EA4-AAB6-802C2E80BB66}"/>
              </a:ext>
            </a:extLst>
          </p:cNvPr>
          <p:cNvGrpSpPr/>
          <p:nvPr/>
        </p:nvGrpSpPr>
        <p:grpSpPr>
          <a:xfrm>
            <a:off x="-5139" y="2607734"/>
            <a:ext cx="580573" cy="386869"/>
            <a:chOff x="5805714" y="609691"/>
            <a:chExt cx="580573" cy="386869"/>
          </a:xfrm>
        </p:grpSpPr>
        <p:sp>
          <p:nvSpPr>
            <p:cNvPr id="28" name="Rectangle 27">
              <a:extLst>
                <a:ext uri="{FF2B5EF4-FFF2-40B4-BE49-F238E27FC236}">
                  <a16:creationId xmlns:a16="http://schemas.microsoft.com/office/drawing/2014/main" id="{CEA48C6E-B9F5-4BE4-A1C2-326F1828C26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a:extLst>
                <a:ext uri="{FF2B5EF4-FFF2-40B4-BE49-F238E27FC236}">
                  <a16:creationId xmlns:a16="http://schemas.microsoft.com/office/drawing/2014/main" id="{A1A67666-C8A2-48A2-8A17-1162659F9EC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9F90FF3-67CE-4A5E-956F-5625E07E9A9D}"/>
              </a:ext>
            </a:extLst>
          </p:cNvPr>
          <p:cNvGrpSpPr/>
          <p:nvPr/>
        </p:nvGrpSpPr>
        <p:grpSpPr>
          <a:xfrm>
            <a:off x="-5139" y="2918757"/>
            <a:ext cx="580573" cy="386869"/>
            <a:chOff x="5805714" y="609691"/>
            <a:chExt cx="580573" cy="386869"/>
          </a:xfrm>
        </p:grpSpPr>
        <p:sp>
          <p:nvSpPr>
            <p:cNvPr id="31" name="Rectangle 30">
              <a:extLst>
                <a:ext uri="{FF2B5EF4-FFF2-40B4-BE49-F238E27FC236}">
                  <a16:creationId xmlns:a16="http://schemas.microsoft.com/office/drawing/2014/main" id="{73CEE6C0-378E-41AC-A013-17D429F2C0C5}"/>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31">
              <a:extLst>
                <a:ext uri="{FF2B5EF4-FFF2-40B4-BE49-F238E27FC236}">
                  <a16:creationId xmlns:a16="http://schemas.microsoft.com/office/drawing/2014/main" id="{72B305BD-4DBD-4068-BEFF-B7F9F4B5843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2188DEC-879F-4AA9-8373-0762EAD4B978}"/>
              </a:ext>
            </a:extLst>
          </p:cNvPr>
          <p:cNvGrpSpPr/>
          <p:nvPr/>
        </p:nvGrpSpPr>
        <p:grpSpPr>
          <a:xfrm>
            <a:off x="-5139" y="3229780"/>
            <a:ext cx="580573" cy="386869"/>
            <a:chOff x="5805714" y="609691"/>
            <a:chExt cx="580573" cy="386869"/>
          </a:xfrm>
        </p:grpSpPr>
        <p:sp>
          <p:nvSpPr>
            <p:cNvPr id="34" name="Rectangle 33">
              <a:extLst>
                <a:ext uri="{FF2B5EF4-FFF2-40B4-BE49-F238E27FC236}">
                  <a16:creationId xmlns:a16="http://schemas.microsoft.com/office/drawing/2014/main" id="{22CE575B-F46E-4A9B-B61B-14692A8D8FC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c 34">
              <a:extLst>
                <a:ext uri="{FF2B5EF4-FFF2-40B4-BE49-F238E27FC236}">
                  <a16:creationId xmlns:a16="http://schemas.microsoft.com/office/drawing/2014/main" id="{C244A84E-CB70-498C-B070-08B640E9BA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2B9E4A10-1498-4886-BF9C-F017BFDB63AD}"/>
              </a:ext>
            </a:extLst>
          </p:cNvPr>
          <p:cNvGrpSpPr/>
          <p:nvPr/>
        </p:nvGrpSpPr>
        <p:grpSpPr>
          <a:xfrm>
            <a:off x="-5139" y="3540803"/>
            <a:ext cx="580573" cy="386869"/>
            <a:chOff x="5805714" y="609691"/>
            <a:chExt cx="580573" cy="386869"/>
          </a:xfrm>
        </p:grpSpPr>
        <p:sp>
          <p:nvSpPr>
            <p:cNvPr id="37" name="Rectangle 36">
              <a:extLst>
                <a:ext uri="{FF2B5EF4-FFF2-40B4-BE49-F238E27FC236}">
                  <a16:creationId xmlns:a16="http://schemas.microsoft.com/office/drawing/2014/main" id="{6E981F1A-AAE5-4CBF-9A3D-FE6DA82F316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c 37">
              <a:extLst>
                <a:ext uri="{FF2B5EF4-FFF2-40B4-BE49-F238E27FC236}">
                  <a16:creationId xmlns:a16="http://schemas.microsoft.com/office/drawing/2014/main" id="{0CFBFD6F-ACEC-496C-9A49-83BFBF61128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32AE3F1-50FC-42F3-A99B-0B909865F58A}"/>
              </a:ext>
            </a:extLst>
          </p:cNvPr>
          <p:cNvGrpSpPr/>
          <p:nvPr/>
        </p:nvGrpSpPr>
        <p:grpSpPr>
          <a:xfrm>
            <a:off x="-5139" y="3851826"/>
            <a:ext cx="580573" cy="386869"/>
            <a:chOff x="5805714" y="609691"/>
            <a:chExt cx="580573" cy="386869"/>
          </a:xfrm>
        </p:grpSpPr>
        <p:sp>
          <p:nvSpPr>
            <p:cNvPr id="40" name="Rectangle 39">
              <a:extLst>
                <a:ext uri="{FF2B5EF4-FFF2-40B4-BE49-F238E27FC236}">
                  <a16:creationId xmlns:a16="http://schemas.microsoft.com/office/drawing/2014/main" id="{000F4A8B-4A45-43A9-BF1B-AB835386654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a:extLst>
                <a:ext uri="{FF2B5EF4-FFF2-40B4-BE49-F238E27FC236}">
                  <a16:creationId xmlns:a16="http://schemas.microsoft.com/office/drawing/2014/main" id="{5E3FEDB2-A508-467B-BD08-19157E2B748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B32BD4D4-5B0C-43DC-9959-E932B5637A19}"/>
              </a:ext>
            </a:extLst>
          </p:cNvPr>
          <p:cNvGrpSpPr/>
          <p:nvPr/>
        </p:nvGrpSpPr>
        <p:grpSpPr>
          <a:xfrm>
            <a:off x="-5139" y="4162849"/>
            <a:ext cx="580573" cy="386869"/>
            <a:chOff x="5805714" y="609691"/>
            <a:chExt cx="580573" cy="386869"/>
          </a:xfrm>
        </p:grpSpPr>
        <p:sp>
          <p:nvSpPr>
            <p:cNvPr id="43" name="Rectangle 42">
              <a:extLst>
                <a:ext uri="{FF2B5EF4-FFF2-40B4-BE49-F238E27FC236}">
                  <a16:creationId xmlns:a16="http://schemas.microsoft.com/office/drawing/2014/main" id="{974A7759-192B-4426-9A62-4E0F2CD48FFE}"/>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c 43">
              <a:extLst>
                <a:ext uri="{FF2B5EF4-FFF2-40B4-BE49-F238E27FC236}">
                  <a16:creationId xmlns:a16="http://schemas.microsoft.com/office/drawing/2014/main" id="{5D0F1289-B2EA-4407-B87F-A4389D100D44}"/>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D4B11DA-4E50-4FB5-B0B2-642780878A06}"/>
              </a:ext>
            </a:extLst>
          </p:cNvPr>
          <p:cNvGrpSpPr/>
          <p:nvPr/>
        </p:nvGrpSpPr>
        <p:grpSpPr>
          <a:xfrm>
            <a:off x="-5139" y="4473872"/>
            <a:ext cx="580573" cy="386869"/>
            <a:chOff x="5805714" y="609691"/>
            <a:chExt cx="580573" cy="386869"/>
          </a:xfrm>
        </p:grpSpPr>
        <p:sp>
          <p:nvSpPr>
            <p:cNvPr id="46" name="Rectangle 45">
              <a:extLst>
                <a:ext uri="{FF2B5EF4-FFF2-40B4-BE49-F238E27FC236}">
                  <a16:creationId xmlns:a16="http://schemas.microsoft.com/office/drawing/2014/main" id="{8B723310-52B7-48AA-A0E2-C0E2C93F97A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775D9483-1979-48B5-ABDC-93626E14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F4696F4C-B6FB-4A76-84F7-0B9756CBE9FA}"/>
              </a:ext>
            </a:extLst>
          </p:cNvPr>
          <p:cNvGrpSpPr/>
          <p:nvPr/>
        </p:nvGrpSpPr>
        <p:grpSpPr>
          <a:xfrm>
            <a:off x="-5139" y="4784895"/>
            <a:ext cx="580573" cy="386869"/>
            <a:chOff x="5805714" y="609691"/>
            <a:chExt cx="580573" cy="386869"/>
          </a:xfrm>
        </p:grpSpPr>
        <p:sp>
          <p:nvSpPr>
            <p:cNvPr id="49" name="Rectangle 48">
              <a:extLst>
                <a:ext uri="{FF2B5EF4-FFF2-40B4-BE49-F238E27FC236}">
                  <a16:creationId xmlns:a16="http://schemas.microsoft.com/office/drawing/2014/main" id="{4E7B9004-D7E0-4048-BDE6-61BA3F9D56D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c 49">
              <a:extLst>
                <a:ext uri="{FF2B5EF4-FFF2-40B4-BE49-F238E27FC236}">
                  <a16:creationId xmlns:a16="http://schemas.microsoft.com/office/drawing/2014/main" id="{25946157-B54C-4675-8BBA-0B16016656F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E77EE47-571E-4762-8A44-3B5E1EC0CF98}"/>
              </a:ext>
            </a:extLst>
          </p:cNvPr>
          <p:cNvGrpSpPr/>
          <p:nvPr/>
        </p:nvGrpSpPr>
        <p:grpSpPr>
          <a:xfrm>
            <a:off x="-5139" y="5095918"/>
            <a:ext cx="580573" cy="386869"/>
            <a:chOff x="5805714" y="609691"/>
            <a:chExt cx="580573" cy="386869"/>
          </a:xfrm>
        </p:grpSpPr>
        <p:sp>
          <p:nvSpPr>
            <p:cNvPr id="52" name="Rectangle 51">
              <a:extLst>
                <a:ext uri="{FF2B5EF4-FFF2-40B4-BE49-F238E27FC236}">
                  <a16:creationId xmlns:a16="http://schemas.microsoft.com/office/drawing/2014/main" id="{9C618B54-F0DF-4837-8F47-677586E0BF4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a:extLst>
                <a:ext uri="{FF2B5EF4-FFF2-40B4-BE49-F238E27FC236}">
                  <a16:creationId xmlns:a16="http://schemas.microsoft.com/office/drawing/2014/main" id="{D1F7DFB6-687C-415A-A17B-C28AC8497C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5629EDB-C284-428D-B78E-D3784714FAAD}"/>
              </a:ext>
            </a:extLst>
          </p:cNvPr>
          <p:cNvGrpSpPr/>
          <p:nvPr/>
        </p:nvGrpSpPr>
        <p:grpSpPr>
          <a:xfrm>
            <a:off x="-5139" y="5406941"/>
            <a:ext cx="580573" cy="386869"/>
            <a:chOff x="5805714" y="609691"/>
            <a:chExt cx="580573" cy="386869"/>
          </a:xfrm>
        </p:grpSpPr>
        <p:sp>
          <p:nvSpPr>
            <p:cNvPr id="55" name="Rectangle 54">
              <a:extLst>
                <a:ext uri="{FF2B5EF4-FFF2-40B4-BE49-F238E27FC236}">
                  <a16:creationId xmlns:a16="http://schemas.microsoft.com/office/drawing/2014/main" id="{9BDC8884-B806-4FC4-8593-71DB0DA06E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a:extLst>
                <a:ext uri="{FF2B5EF4-FFF2-40B4-BE49-F238E27FC236}">
                  <a16:creationId xmlns:a16="http://schemas.microsoft.com/office/drawing/2014/main" id="{5B82888E-D784-4D12-8905-3C96A23A67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D5115D71-EBB4-4243-99F7-AB8C3E5747FA}"/>
              </a:ext>
            </a:extLst>
          </p:cNvPr>
          <p:cNvGrpSpPr/>
          <p:nvPr/>
        </p:nvGrpSpPr>
        <p:grpSpPr>
          <a:xfrm>
            <a:off x="-5139" y="5717964"/>
            <a:ext cx="580573" cy="386869"/>
            <a:chOff x="5805714" y="609691"/>
            <a:chExt cx="580573" cy="386869"/>
          </a:xfrm>
        </p:grpSpPr>
        <p:sp>
          <p:nvSpPr>
            <p:cNvPr id="58" name="Rectangle 57">
              <a:extLst>
                <a:ext uri="{FF2B5EF4-FFF2-40B4-BE49-F238E27FC236}">
                  <a16:creationId xmlns:a16="http://schemas.microsoft.com/office/drawing/2014/main" id="{FB11884B-B1A0-454C-B29B-9BBD8E27DBE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c 58">
              <a:extLst>
                <a:ext uri="{FF2B5EF4-FFF2-40B4-BE49-F238E27FC236}">
                  <a16:creationId xmlns:a16="http://schemas.microsoft.com/office/drawing/2014/main" id="{438C8CBF-27C3-4D80-8828-059BE124896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95A409E8-7C63-405D-A2C3-228E775ABAB4}"/>
              </a:ext>
            </a:extLst>
          </p:cNvPr>
          <p:cNvGrpSpPr/>
          <p:nvPr/>
        </p:nvGrpSpPr>
        <p:grpSpPr>
          <a:xfrm>
            <a:off x="-5139" y="6028987"/>
            <a:ext cx="580573" cy="386869"/>
            <a:chOff x="5805714" y="609691"/>
            <a:chExt cx="580573" cy="386869"/>
          </a:xfrm>
        </p:grpSpPr>
        <p:sp>
          <p:nvSpPr>
            <p:cNvPr id="61" name="Rectangle 60">
              <a:extLst>
                <a:ext uri="{FF2B5EF4-FFF2-40B4-BE49-F238E27FC236}">
                  <a16:creationId xmlns:a16="http://schemas.microsoft.com/office/drawing/2014/main" id="{AE3FE09E-D627-4914-A078-DC8A24CB6DA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c 61">
              <a:extLst>
                <a:ext uri="{FF2B5EF4-FFF2-40B4-BE49-F238E27FC236}">
                  <a16:creationId xmlns:a16="http://schemas.microsoft.com/office/drawing/2014/main" id="{DD4D5179-1A6A-4E74-9F1E-F289DC37766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CFC00CD5-1657-485B-8C03-B6530345DA5D}"/>
              </a:ext>
            </a:extLst>
          </p:cNvPr>
          <p:cNvGrpSpPr/>
          <p:nvPr/>
        </p:nvGrpSpPr>
        <p:grpSpPr>
          <a:xfrm>
            <a:off x="-5139" y="6340004"/>
            <a:ext cx="580573" cy="386869"/>
            <a:chOff x="5805714" y="609691"/>
            <a:chExt cx="580573" cy="386869"/>
          </a:xfrm>
        </p:grpSpPr>
        <p:sp>
          <p:nvSpPr>
            <p:cNvPr id="64" name="Rectangle 63">
              <a:extLst>
                <a:ext uri="{FF2B5EF4-FFF2-40B4-BE49-F238E27FC236}">
                  <a16:creationId xmlns:a16="http://schemas.microsoft.com/office/drawing/2014/main" id="{1993500A-D29E-446F-AABB-49735FB859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c 64">
              <a:extLst>
                <a:ext uri="{FF2B5EF4-FFF2-40B4-BE49-F238E27FC236}">
                  <a16:creationId xmlns:a16="http://schemas.microsoft.com/office/drawing/2014/main" id="{A88BA262-696F-43FD-97B7-5054E800E0B7}"/>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1" name="AutoShape 1" descr="page30image62642272">
            <a:extLst>
              <a:ext uri="{FF2B5EF4-FFF2-40B4-BE49-F238E27FC236}">
                <a16:creationId xmlns:a16="http://schemas.microsoft.com/office/drawing/2014/main" id="{14EA94D0-26AF-F348-BAD0-B13493C787AF}"/>
              </a:ext>
            </a:extLst>
          </p:cNvPr>
          <p:cNvSpPr>
            <a:spLocks noChangeAspect="1" noChangeArrowheads="1"/>
          </p:cNvSpPr>
          <p:nvPr/>
        </p:nvSpPr>
        <p:spPr bwMode="auto">
          <a:xfrm>
            <a:off x="4529517" y="3656837"/>
            <a:ext cx="1854200" cy="149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 name="Rectangle 65"/>
          <p:cNvSpPr/>
          <p:nvPr/>
        </p:nvSpPr>
        <p:spPr>
          <a:xfrm>
            <a:off x="726181" y="60558"/>
            <a:ext cx="11352748" cy="6924973"/>
          </a:xfrm>
          <a:prstGeom prst="rect">
            <a:avLst/>
          </a:prstGeom>
          <a:ln w="12700">
            <a:solidFill>
              <a:schemeClr val="tx1"/>
            </a:solidFill>
          </a:ln>
        </p:spPr>
        <p:txBody>
          <a:bodyPr wrap="square">
            <a:spAutoFit/>
          </a:bodyPr>
          <a:lstStyle/>
          <a:p>
            <a:pPr fontAlgn="base"/>
            <a:r>
              <a:rPr lang="en-GB" sz="2400" dirty="0">
                <a:latin typeface="Lucida Bright" panose="02040603070505020404" pitchFamily="18" charset="0"/>
                <a:cs typeface="Lucida Bright" panose="02040603070505020404" pitchFamily="18" charset="0"/>
              </a:rPr>
              <a:t>BG Company Pvt Ltd.,</a:t>
            </a:r>
          </a:p>
          <a:p>
            <a:pPr fontAlgn="base"/>
            <a:r>
              <a:rPr lang="en-GB" sz="2400" dirty="0">
                <a:latin typeface="Lucida Bright" panose="02040603070505020404" pitchFamily="18" charset="0"/>
                <a:cs typeface="Lucida Bright" panose="02040603070505020404" pitchFamily="18" charset="0"/>
              </a:rPr>
              <a:t>New Road, Kathmandu </a:t>
            </a:r>
          </a:p>
          <a:p>
            <a:pPr fontAlgn="base"/>
            <a:r>
              <a:rPr lang="en-GB" sz="2400" dirty="0">
                <a:latin typeface="Lucida Bright" panose="02040603070505020404" pitchFamily="18" charset="0"/>
                <a:cs typeface="Lucida Bright" panose="02040603070505020404" pitchFamily="18" charset="0"/>
              </a:rPr>
              <a:t>20 December 2021</a:t>
            </a:r>
          </a:p>
          <a:p>
            <a:pPr fontAlgn="base">
              <a:spcBef>
                <a:spcPts val="1200"/>
              </a:spcBef>
            </a:pPr>
            <a:r>
              <a:rPr lang="en-GB" sz="2400" b="1" dirty="0">
                <a:latin typeface="Lucida Bright" panose="02040603070505020404" pitchFamily="18" charset="0"/>
                <a:cs typeface="Lucida Bright" panose="02040603070505020404" pitchFamily="18" charset="0"/>
              </a:rPr>
              <a:t>Sub</a:t>
            </a:r>
            <a:r>
              <a:rPr lang="en-GB" sz="2400" dirty="0">
                <a:latin typeface="Lucida Bright" panose="02040603070505020404" pitchFamily="18" charset="0"/>
                <a:cs typeface="Lucida Bright" panose="02040603070505020404" pitchFamily="18" charset="0"/>
              </a:rPr>
              <a:t>: Apology letter</a:t>
            </a:r>
          </a:p>
          <a:p>
            <a:pPr fontAlgn="base">
              <a:spcBef>
                <a:spcPts val="1200"/>
              </a:spcBef>
            </a:pPr>
            <a:r>
              <a:rPr lang="en-GB" sz="2400" dirty="0">
                <a:latin typeface="Lucida Bright" panose="02040603070505020404" pitchFamily="18" charset="0"/>
                <a:cs typeface="Lucida Bright" panose="02040603070505020404" pitchFamily="18" charset="0"/>
              </a:rPr>
              <a:t>Dear Mr. Raju </a:t>
            </a:r>
            <a:r>
              <a:rPr lang="en-GB" sz="2400" dirty="0" err="1">
                <a:latin typeface="Lucida Bright" panose="02040603070505020404" pitchFamily="18" charset="0"/>
                <a:cs typeface="Lucida Bright" panose="02040603070505020404" pitchFamily="18" charset="0"/>
              </a:rPr>
              <a:t>Aryal</a:t>
            </a:r>
            <a:r>
              <a:rPr lang="en-GB" sz="2400" dirty="0">
                <a:latin typeface="Lucida Bright" panose="02040603070505020404" pitchFamily="18" charset="0"/>
                <a:cs typeface="Lucida Bright" panose="02040603070505020404" pitchFamily="18" charset="0"/>
              </a:rPr>
              <a:t>,</a:t>
            </a:r>
          </a:p>
          <a:p>
            <a:pPr algn="just" fontAlgn="base">
              <a:spcBef>
                <a:spcPts val="1200"/>
              </a:spcBef>
            </a:pPr>
            <a:r>
              <a:rPr lang="en-GB" sz="2400" dirty="0">
                <a:latin typeface="Lucida Bright" panose="02040603070505020404" pitchFamily="18" charset="0"/>
                <a:cs typeface="Lucida Bright" panose="02040603070505020404" pitchFamily="18" charset="0"/>
              </a:rPr>
              <a:t>I want to extend my sincere apologies on behalf of BG Company Pvt Ltd for the poor customer experience that you had with </a:t>
            </a:r>
            <a:r>
              <a:rPr lang="en-GB" sz="2400" dirty="0" err="1">
                <a:latin typeface="Lucida Bright" panose="02040603070505020404" pitchFamily="18" charset="0"/>
                <a:cs typeface="Lucida Bright" panose="02040603070505020404" pitchFamily="18" charset="0"/>
              </a:rPr>
              <a:t>Shyam</a:t>
            </a:r>
            <a:r>
              <a:rPr lang="en-GB" sz="2400" dirty="0">
                <a:latin typeface="Lucida Bright" panose="02040603070505020404" pitchFamily="18" charset="0"/>
                <a:cs typeface="Lucida Bright" panose="02040603070505020404" pitchFamily="18" charset="0"/>
              </a:rPr>
              <a:t> Sharma, our customer service representative.</a:t>
            </a:r>
          </a:p>
          <a:p>
            <a:pPr algn="just" fontAlgn="base">
              <a:spcBef>
                <a:spcPts val="1200"/>
              </a:spcBef>
            </a:pPr>
            <a:r>
              <a:rPr lang="en-GB" sz="2400" dirty="0">
                <a:latin typeface="Lucida Bright" panose="02040603070505020404" pitchFamily="18" charset="0"/>
                <a:cs typeface="Lucida Bright" panose="02040603070505020404" pitchFamily="18" charset="0"/>
              </a:rPr>
              <a:t>I was informed that our representative was unable to provide a satisfactory answer to your query and hung up the phone while transferring the call to a supervisor. I understand your frustration as you had to call again to connect to a supervisor.</a:t>
            </a:r>
          </a:p>
          <a:p>
            <a:pPr algn="just" fontAlgn="base">
              <a:spcBef>
                <a:spcPts val="1200"/>
              </a:spcBef>
            </a:pPr>
            <a:r>
              <a:rPr lang="en-GB" sz="2400" dirty="0">
                <a:latin typeface="Lucida Bright" panose="02040603070505020404" pitchFamily="18" charset="0"/>
                <a:cs typeface="Lucida Bright" panose="02040603070505020404" pitchFamily="18" charset="0"/>
              </a:rPr>
              <a:t>At BG Company Pvt Ltd., we ensure 100% customer satisfaction, and we are really sorry for letting you down. I would like you to know that we provide training to all representatives on how to properly handle our customers’ issues. </a:t>
            </a:r>
          </a:p>
        </p:txBody>
      </p:sp>
    </p:spTree>
    <p:extLst>
      <p:ext uri="{BB962C8B-B14F-4D97-AF65-F5344CB8AC3E}">
        <p14:creationId xmlns:p14="http://schemas.microsoft.com/office/powerpoint/2010/main" val="2850036881"/>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558F552-4E12-4004-A7F9-E0BFE887983F}"/>
              </a:ext>
            </a:extLst>
          </p:cNvPr>
          <p:cNvGrpSpPr/>
          <p:nvPr/>
        </p:nvGrpSpPr>
        <p:grpSpPr>
          <a:xfrm>
            <a:off x="-5139" y="119550"/>
            <a:ext cx="580573" cy="386869"/>
            <a:chOff x="5805714" y="609691"/>
            <a:chExt cx="580573" cy="386869"/>
          </a:xfrm>
        </p:grpSpPr>
        <p:sp>
          <p:nvSpPr>
            <p:cNvPr id="4" name="Rectangle 3">
              <a:extLst>
                <a:ext uri="{FF2B5EF4-FFF2-40B4-BE49-F238E27FC236}">
                  <a16:creationId xmlns:a16="http://schemas.microsoft.com/office/drawing/2014/main" id="{596D4B44-02F7-4AB4-A53A-9F23E12B0B6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8F260077-8E5B-4312-AA07-BD5FFE59D80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26BC891-3D3B-4385-86DD-131F46935FE3}"/>
              </a:ext>
            </a:extLst>
          </p:cNvPr>
          <p:cNvGrpSpPr/>
          <p:nvPr/>
        </p:nvGrpSpPr>
        <p:grpSpPr>
          <a:xfrm>
            <a:off x="-5139" y="430573"/>
            <a:ext cx="580573" cy="386869"/>
            <a:chOff x="5805714" y="609691"/>
            <a:chExt cx="580573" cy="386869"/>
          </a:xfrm>
        </p:grpSpPr>
        <p:sp>
          <p:nvSpPr>
            <p:cNvPr id="7" name="Rectangle 6">
              <a:extLst>
                <a:ext uri="{FF2B5EF4-FFF2-40B4-BE49-F238E27FC236}">
                  <a16:creationId xmlns:a16="http://schemas.microsoft.com/office/drawing/2014/main" id="{2A5E86A7-9228-4923-ACFF-9F51FA85219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a:extLst>
                <a:ext uri="{FF2B5EF4-FFF2-40B4-BE49-F238E27FC236}">
                  <a16:creationId xmlns:a16="http://schemas.microsoft.com/office/drawing/2014/main" id="{B0EE0203-D9A8-4CCB-8188-0FB73DC709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6E1468E-6F1C-499E-B1AB-B907A239C809}"/>
              </a:ext>
            </a:extLst>
          </p:cNvPr>
          <p:cNvGrpSpPr/>
          <p:nvPr/>
        </p:nvGrpSpPr>
        <p:grpSpPr>
          <a:xfrm>
            <a:off x="-5139" y="741596"/>
            <a:ext cx="580573" cy="386869"/>
            <a:chOff x="5805714" y="609691"/>
            <a:chExt cx="580573" cy="386869"/>
          </a:xfrm>
        </p:grpSpPr>
        <p:sp>
          <p:nvSpPr>
            <p:cNvPr id="10" name="Rectangle 9">
              <a:extLst>
                <a:ext uri="{FF2B5EF4-FFF2-40B4-BE49-F238E27FC236}">
                  <a16:creationId xmlns:a16="http://schemas.microsoft.com/office/drawing/2014/main" id="{D9B425ED-E842-4DFB-A724-25D55C8CF82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917D869E-43B3-42F7-86D4-F8CF53E8A5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5D66B24-1F48-4BD0-AE76-A0E5C24E684E}"/>
              </a:ext>
            </a:extLst>
          </p:cNvPr>
          <p:cNvGrpSpPr/>
          <p:nvPr/>
        </p:nvGrpSpPr>
        <p:grpSpPr>
          <a:xfrm>
            <a:off x="-5139" y="1052619"/>
            <a:ext cx="580573" cy="386869"/>
            <a:chOff x="5805714" y="609691"/>
            <a:chExt cx="580573" cy="386869"/>
          </a:xfrm>
        </p:grpSpPr>
        <p:sp>
          <p:nvSpPr>
            <p:cNvPr id="13" name="Rectangle 12">
              <a:extLst>
                <a:ext uri="{FF2B5EF4-FFF2-40B4-BE49-F238E27FC236}">
                  <a16:creationId xmlns:a16="http://schemas.microsoft.com/office/drawing/2014/main" id="{881208FD-AA5B-4B9E-8FC2-47DE8F03704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FA2C382F-BEDC-47B6-B16F-4B3D462E1CB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1BDCA4AD-BFA2-41D1-A015-04C7CB0AA341}"/>
              </a:ext>
            </a:extLst>
          </p:cNvPr>
          <p:cNvGrpSpPr/>
          <p:nvPr/>
        </p:nvGrpSpPr>
        <p:grpSpPr>
          <a:xfrm>
            <a:off x="-5139" y="1363642"/>
            <a:ext cx="580573" cy="386869"/>
            <a:chOff x="5805714" y="609691"/>
            <a:chExt cx="580573" cy="386869"/>
          </a:xfrm>
        </p:grpSpPr>
        <p:sp>
          <p:nvSpPr>
            <p:cNvPr id="16" name="Rectangle 15">
              <a:extLst>
                <a:ext uri="{FF2B5EF4-FFF2-40B4-BE49-F238E27FC236}">
                  <a16:creationId xmlns:a16="http://schemas.microsoft.com/office/drawing/2014/main" id="{60E84BC5-DD33-4A6B-8F3A-995FE6AE01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a:extLst>
                <a:ext uri="{FF2B5EF4-FFF2-40B4-BE49-F238E27FC236}">
                  <a16:creationId xmlns:a16="http://schemas.microsoft.com/office/drawing/2014/main" id="{E6CF37F6-4ACC-4DD1-9E19-2F5E66AAF13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93EA39A-3FA5-427F-BF13-6B08919B39E9}"/>
              </a:ext>
            </a:extLst>
          </p:cNvPr>
          <p:cNvGrpSpPr/>
          <p:nvPr/>
        </p:nvGrpSpPr>
        <p:grpSpPr>
          <a:xfrm>
            <a:off x="-5139" y="1674665"/>
            <a:ext cx="580573" cy="386869"/>
            <a:chOff x="5805714" y="609691"/>
            <a:chExt cx="580573" cy="386869"/>
          </a:xfrm>
        </p:grpSpPr>
        <p:sp>
          <p:nvSpPr>
            <p:cNvPr id="19" name="Rectangle 18">
              <a:extLst>
                <a:ext uri="{FF2B5EF4-FFF2-40B4-BE49-F238E27FC236}">
                  <a16:creationId xmlns:a16="http://schemas.microsoft.com/office/drawing/2014/main" id="{1A2906E3-E451-4BED-A429-39606E4AE6E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871A7758-549F-40AC-97CF-ECE380E2888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0131432-D326-4B53-8E14-58159B4282B9}"/>
              </a:ext>
            </a:extLst>
          </p:cNvPr>
          <p:cNvGrpSpPr/>
          <p:nvPr/>
        </p:nvGrpSpPr>
        <p:grpSpPr>
          <a:xfrm>
            <a:off x="-5139" y="1985688"/>
            <a:ext cx="580573" cy="386869"/>
            <a:chOff x="5805714" y="609691"/>
            <a:chExt cx="580573" cy="386869"/>
          </a:xfrm>
        </p:grpSpPr>
        <p:sp>
          <p:nvSpPr>
            <p:cNvPr id="22" name="Rectangle 21">
              <a:extLst>
                <a:ext uri="{FF2B5EF4-FFF2-40B4-BE49-F238E27FC236}">
                  <a16:creationId xmlns:a16="http://schemas.microsoft.com/office/drawing/2014/main" id="{C77149A1-6834-499E-A3D2-28EE33ED2B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 22">
              <a:extLst>
                <a:ext uri="{FF2B5EF4-FFF2-40B4-BE49-F238E27FC236}">
                  <a16:creationId xmlns:a16="http://schemas.microsoft.com/office/drawing/2014/main" id="{BBF1D1D4-7627-4E10-8DD1-66E60D43B11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D6B9E7A5-0A05-4C37-B75D-00623E9C920D}"/>
              </a:ext>
            </a:extLst>
          </p:cNvPr>
          <p:cNvGrpSpPr/>
          <p:nvPr/>
        </p:nvGrpSpPr>
        <p:grpSpPr>
          <a:xfrm>
            <a:off x="-5139" y="2296711"/>
            <a:ext cx="580573" cy="386869"/>
            <a:chOff x="5805714" y="609691"/>
            <a:chExt cx="580573" cy="386869"/>
          </a:xfrm>
        </p:grpSpPr>
        <p:sp>
          <p:nvSpPr>
            <p:cNvPr id="25" name="Rectangle 24">
              <a:extLst>
                <a:ext uri="{FF2B5EF4-FFF2-40B4-BE49-F238E27FC236}">
                  <a16:creationId xmlns:a16="http://schemas.microsoft.com/office/drawing/2014/main" id="{7A3BB3C9-771A-4EAD-8123-70CDEA5B6B6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E14C6410-BD4E-49CF-8B29-6416E610CA7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C11A313-8281-4EA4-AAB6-802C2E80BB66}"/>
              </a:ext>
            </a:extLst>
          </p:cNvPr>
          <p:cNvGrpSpPr/>
          <p:nvPr/>
        </p:nvGrpSpPr>
        <p:grpSpPr>
          <a:xfrm>
            <a:off x="-5139" y="2607734"/>
            <a:ext cx="580573" cy="386869"/>
            <a:chOff x="5805714" y="609691"/>
            <a:chExt cx="580573" cy="386869"/>
          </a:xfrm>
        </p:grpSpPr>
        <p:sp>
          <p:nvSpPr>
            <p:cNvPr id="28" name="Rectangle 27">
              <a:extLst>
                <a:ext uri="{FF2B5EF4-FFF2-40B4-BE49-F238E27FC236}">
                  <a16:creationId xmlns:a16="http://schemas.microsoft.com/office/drawing/2014/main" id="{CEA48C6E-B9F5-4BE4-A1C2-326F1828C26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a:extLst>
                <a:ext uri="{FF2B5EF4-FFF2-40B4-BE49-F238E27FC236}">
                  <a16:creationId xmlns:a16="http://schemas.microsoft.com/office/drawing/2014/main" id="{A1A67666-C8A2-48A2-8A17-1162659F9EC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9F90FF3-67CE-4A5E-956F-5625E07E9A9D}"/>
              </a:ext>
            </a:extLst>
          </p:cNvPr>
          <p:cNvGrpSpPr/>
          <p:nvPr/>
        </p:nvGrpSpPr>
        <p:grpSpPr>
          <a:xfrm>
            <a:off x="-5139" y="2918757"/>
            <a:ext cx="580573" cy="386869"/>
            <a:chOff x="5805714" y="609691"/>
            <a:chExt cx="580573" cy="386869"/>
          </a:xfrm>
        </p:grpSpPr>
        <p:sp>
          <p:nvSpPr>
            <p:cNvPr id="31" name="Rectangle 30">
              <a:extLst>
                <a:ext uri="{FF2B5EF4-FFF2-40B4-BE49-F238E27FC236}">
                  <a16:creationId xmlns:a16="http://schemas.microsoft.com/office/drawing/2014/main" id="{73CEE6C0-378E-41AC-A013-17D429F2C0C5}"/>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31">
              <a:extLst>
                <a:ext uri="{FF2B5EF4-FFF2-40B4-BE49-F238E27FC236}">
                  <a16:creationId xmlns:a16="http://schemas.microsoft.com/office/drawing/2014/main" id="{72B305BD-4DBD-4068-BEFF-B7F9F4B5843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2188DEC-879F-4AA9-8373-0762EAD4B978}"/>
              </a:ext>
            </a:extLst>
          </p:cNvPr>
          <p:cNvGrpSpPr/>
          <p:nvPr/>
        </p:nvGrpSpPr>
        <p:grpSpPr>
          <a:xfrm>
            <a:off x="-5139" y="3229780"/>
            <a:ext cx="580573" cy="386869"/>
            <a:chOff x="5805714" y="609691"/>
            <a:chExt cx="580573" cy="386869"/>
          </a:xfrm>
        </p:grpSpPr>
        <p:sp>
          <p:nvSpPr>
            <p:cNvPr id="34" name="Rectangle 33">
              <a:extLst>
                <a:ext uri="{FF2B5EF4-FFF2-40B4-BE49-F238E27FC236}">
                  <a16:creationId xmlns:a16="http://schemas.microsoft.com/office/drawing/2014/main" id="{22CE575B-F46E-4A9B-B61B-14692A8D8FC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c 34">
              <a:extLst>
                <a:ext uri="{FF2B5EF4-FFF2-40B4-BE49-F238E27FC236}">
                  <a16:creationId xmlns:a16="http://schemas.microsoft.com/office/drawing/2014/main" id="{C244A84E-CB70-498C-B070-08B640E9BA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2B9E4A10-1498-4886-BF9C-F017BFDB63AD}"/>
              </a:ext>
            </a:extLst>
          </p:cNvPr>
          <p:cNvGrpSpPr/>
          <p:nvPr/>
        </p:nvGrpSpPr>
        <p:grpSpPr>
          <a:xfrm>
            <a:off x="-5139" y="3540803"/>
            <a:ext cx="580573" cy="386869"/>
            <a:chOff x="5805714" y="609691"/>
            <a:chExt cx="580573" cy="386869"/>
          </a:xfrm>
        </p:grpSpPr>
        <p:sp>
          <p:nvSpPr>
            <p:cNvPr id="37" name="Rectangle 36">
              <a:extLst>
                <a:ext uri="{FF2B5EF4-FFF2-40B4-BE49-F238E27FC236}">
                  <a16:creationId xmlns:a16="http://schemas.microsoft.com/office/drawing/2014/main" id="{6E981F1A-AAE5-4CBF-9A3D-FE6DA82F316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c 37">
              <a:extLst>
                <a:ext uri="{FF2B5EF4-FFF2-40B4-BE49-F238E27FC236}">
                  <a16:creationId xmlns:a16="http://schemas.microsoft.com/office/drawing/2014/main" id="{0CFBFD6F-ACEC-496C-9A49-83BFBF61128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32AE3F1-50FC-42F3-A99B-0B909865F58A}"/>
              </a:ext>
            </a:extLst>
          </p:cNvPr>
          <p:cNvGrpSpPr/>
          <p:nvPr/>
        </p:nvGrpSpPr>
        <p:grpSpPr>
          <a:xfrm>
            <a:off x="-5139" y="3851826"/>
            <a:ext cx="580573" cy="386869"/>
            <a:chOff x="5805714" y="609691"/>
            <a:chExt cx="580573" cy="386869"/>
          </a:xfrm>
        </p:grpSpPr>
        <p:sp>
          <p:nvSpPr>
            <p:cNvPr id="40" name="Rectangle 39">
              <a:extLst>
                <a:ext uri="{FF2B5EF4-FFF2-40B4-BE49-F238E27FC236}">
                  <a16:creationId xmlns:a16="http://schemas.microsoft.com/office/drawing/2014/main" id="{000F4A8B-4A45-43A9-BF1B-AB835386654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a:extLst>
                <a:ext uri="{FF2B5EF4-FFF2-40B4-BE49-F238E27FC236}">
                  <a16:creationId xmlns:a16="http://schemas.microsoft.com/office/drawing/2014/main" id="{5E3FEDB2-A508-467B-BD08-19157E2B748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B32BD4D4-5B0C-43DC-9959-E932B5637A19}"/>
              </a:ext>
            </a:extLst>
          </p:cNvPr>
          <p:cNvGrpSpPr/>
          <p:nvPr/>
        </p:nvGrpSpPr>
        <p:grpSpPr>
          <a:xfrm>
            <a:off x="-5139" y="4162849"/>
            <a:ext cx="580573" cy="386869"/>
            <a:chOff x="5805714" y="609691"/>
            <a:chExt cx="580573" cy="386869"/>
          </a:xfrm>
        </p:grpSpPr>
        <p:sp>
          <p:nvSpPr>
            <p:cNvPr id="43" name="Rectangle 42">
              <a:extLst>
                <a:ext uri="{FF2B5EF4-FFF2-40B4-BE49-F238E27FC236}">
                  <a16:creationId xmlns:a16="http://schemas.microsoft.com/office/drawing/2014/main" id="{974A7759-192B-4426-9A62-4E0F2CD48FFE}"/>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c 43">
              <a:extLst>
                <a:ext uri="{FF2B5EF4-FFF2-40B4-BE49-F238E27FC236}">
                  <a16:creationId xmlns:a16="http://schemas.microsoft.com/office/drawing/2014/main" id="{5D0F1289-B2EA-4407-B87F-A4389D100D44}"/>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D4B11DA-4E50-4FB5-B0B2-642780878A06}"/>
              </a:ext>
            </a:extLst>
          </p:cNvPr>
          <p:cNvGrpSpPr/>
          <p:nvPr/>
        </p:nvGrpSpPr>
        <p:grpSpPr>
          <a:xfrm>
            <a:off x="-5139" y="4473872"/>
            <a:ext cx="580573" cy="386869"/>
            <a:chOff x="5805714" y="609691"/>
            <a:chExt cx="580573" cy="386869"/>
          </a:xfrm>
        </p:grpSpPr>
        <p:sp>
          <p:nvSpPr>
            <p:cNvPr id="46" name="Rectangle 45">
              <a:extLst>
                <a:ext uri="{FF2B5EF4-FFF2-40B4-BE49-F238E27FC236}">
                  <a16:creationId xmlns:a16="http://schemas.microsoft.com/office/drawing/2014/main" id="{8B723310-52B7-48AA-A0E2-C0E2C93F97A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775D9483-1979-48B5-ABDC-93626E14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F4696F4C-B6FB-4A76-84F7-0B9756CBE9FA}"/>
              </a:ext>
            </a:extLst>
          </p:cNvPr>
          <p:cNvGrpSpPr/>
          <p:nvPr/>
        </p:nvGrpSpPr>
        <p:grpSpPr>
          <a:xfrm>
            <a:off x="-5139" y="4784895"/>
            <a:ext cx="580573" cy="386869"/>
            <a:chOff x="5805714" y="609691"/>
            <a:chExt cx="580573" cy="386869"/>
          </a:xfrm>
        </p:grpSpPr>
        <p:sp>
          <p:nvSpPr>
            <p:cNvPr id="49" name="Rectangle 48">
              <a:extLst>
                <a:ext uri="{FF2B5EF4-FFF2-40B4-BE49-F238E27FC236}">
                  <a16:creationId xmlns:a16="http://schemas.microsoft.com/office/drawing/2014/main" id="{4E7B9004-D7E0-4048-BDE6-61BA3F9D56D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c 49">
              <a:extLst>
                <a:ext uri="{FF2B5EF4-FFF2-40B4-BE49-F238E27FC236}">
                  <a16:creationId xmlns:a16="http://schemas.microsoft.com/office/drawing/2014/main" id="{25946157-B54C-4675-8BBA-0B16016656F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E77EE47-571E-4762-8A44-3B5E1EC0CF98}"/>
              </a:ext>
            </a:extLst>
          </p:cNvPr>
          <p:cNvGrpSpPr/>
          <p:nvPr/>
        </p:nvGrpSpPr>
        <p:grpSpPr>
          <a:xfrm>
            <a:off x="-5139" y="5095918"/>
            <a:ext cx="580573" cy="386869"/>
            <a:chOff x="5805714" y="609691"/>
            <a:chExt cx="580573" cy="386869"/>
          </a:xfrm>
        </p:grpSpPr>
        <p:sp>
          <p:nvSpPr>
            <p:cNvPr id="52" name="Rectangle 51">
              <a:extLst>
                <a:ext uri="{FF2B5EF4-FFF2-40B4-BE49-F238E27FC236}">
                  <a16:creationId xmlns:a16="http://schemas.microsoft.com/office/drawing/2014/main" id="{9C618B54-F0DF-4837-8F47-677586E0BF4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a:extLst>
                <a:ext uri="{FF2B5EF4-FFF2-40B4-BE49-F238E27FC236}">
                  <a16:creationId xmlns:a16="http://schemas.microsoft.com/office/drawing/2014/main" id="{D1F7DFB6-687C-415A-A17B-C28AC8497C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5629EDB-C284-428D-B78E-D3784714FAAD}"/>
              </a:ext>
            </a:extLst>
          </p:cNvPr>
          <p:cNvGrpSpPr/>
          <p:nvPr/>
        </p:nvGrpSpPr>
        <p:grpSpPr>
          <a:xfrm>
            <a:off x="-5139" y="5406941"/>
            <a:ext cx="580573" cy="386869"/>
            <a:chOff x="5805714" y="609691"/>
            <a:chExt cx="580573" cy="386869"/>
          </a:xfrm>
        </p:grpSpPr>
        <p:sp>
          <p:nvSpPr>
            <p:cNvPr id="55" name="Rectangle 54">
              <a:extLst>
                <a:ext uri="{FF2B5EF4-FFF2-40B4-BE49-F238E27FC236}">
                  <a16:creationId xmlns:a16="http://schemas.microsoft.com/office/drawing/2014/main" id="{9BDC8884-B806-4FC4-8593-71DB0DA06E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a:extLst>
                <a:ext uri="{FF2B5EF4-FFF2-40B4-BE49-F238E27FC236}">
                  <a16:creationId xmlns:a16="http://schemas.microsoft.com/office/drawing/2014/main" id="{5B82888E-D784-4D12-8905-3C96A23A67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D5115D71-EBB4-4243-99F7-AB8C3E5747FA}"/>
              </a:ext>
            </a:extLst>
          </p:cNvPr>
          <p:cNvGrpSpPr/>
          <p:nvPr/>
        </p:nvGrpSpPr>
        <p:grpSpPr>
          <a:xfrm>
            <a:off x="-5139" y="5717964"/>
            <a:ext cx="580573" cy="386869"/>
            <a:chOff x="5805714" y="609691"/>
            <a:chExt cx="580573" cy="386869"/>
          </a:xfrm>
        </p:grpSpPr>
        <p:sp>
          <p:nvSpPr>
            <p:cNvPr id="58" name="Rectangle 57">
              <a:extLst>
                <a:ext uri="{FF2B5EF4-FFF2-40B4-BE49-F238E27FC236}">
                  <a16:creationId xmlns:a16="http://schemas.microsoft.com/office/drawing/2014/main" id="{FB11884B-B1A0-454C-B29B-9BBD8E27DBE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c 58">
              <a:extLst>
                <a:ext uri="{FF2B5EF4-FFF2-40B4-BE49-F238E27FC236}">
                  <a16:creationId xmlns:a16="http://schemas.microsoft.com/office/drawing/2014/main" id="{438C8CBF-27C3-4D80-8828-059BE124896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95A409E8-7C63-405D-A2C3-228E775ABAB4}"/>
              </a:ext>
            </a:extLst>
          </p:cNvPr>
          <p:cNvGrpSpPr/>
          <p:nvPr/>
        </p:nvGrpSpPr>
        <p:grpSpPr>
          <a:xfrm>
            <a:off x="-5139" y="6028987"/>
            <a:ext cx="580573" cy="386869"/>
            <a:chOff x="5805714" y="609691"/>
            <a:chExt cx="580573" cy="386869"/>
          </a:xfrm>
        </p:grpSpPr>
        <p:sp>
          <p:nvSpPr>
            <p:cNvPr id="61" name="Rectangle 60">
              <a:extLst>
                <a:ext uri="{FF2B5EF4-FFF2-40B4-BE49-F238E27FC236}">
                  <a16:creationId xmlns:a16="http://schemas.microsoft.com/office/drawing/2014/main" id="{AE3FE09E-D627-4914-A078-DC8A24CB6DA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c 61">
              <a:extLst>
                <a:ext uri="{FF2B5EF4-FFF2-40B4-BE49-F238E27FC236}">
                  <a16:creationId xmlns:a16="http://schemas.microsoft.com/office/drawing/2014/main" id="{DD4D5179-1A6A-4E74-9F1E-F289DC37766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CFC00CD5-1657-485B-8C03-B6530345DA5D}"/>
              </a:ext>
            </a:extLst>
          </p:cNvPr>
          <p:cNvGrpSpPr/>
          <p:nvPr/>
        </p:nvGrpSpPr>
        <p:grpSpPr>
          <a:xfrm>
            <a:off x="-5139" y="6340004"/>
            <a:ext cx="580573" cy="386869"/>
            <a:chOff x="5805714" y="609691"/>
            <a:chExt cx="580573" cy="386869"/>
          </a:xfrm>
        </p:grpSpPr>
        <p:sp>
          <p:nvSpPr>
            <p:cNvPr id="64" name="Rectangle 63">
              <a:extLst>
                <a:ext uri="{FF2B5EF4-FFF2-40B4-BE49-F238E27FC236}">
                  <a16:creationId xmlns:a16="http://schemas.microsoft.com/office/drawing/2014/main" id="{1993500A-D29E-446F-AABB-49735FB859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c 64">
              <a:extLst>
                <a:ext uri="{FF2B5EF4-FFF2-40B4-BE49-F238E27FC236}">
                  <a16:creationId xmlns:a16="http://schemas.microsoft.com/office/drawing/2014/main" id="{A88BA262-696F-43FD-97B7-5054E800E0B7}"/>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1" name="AutoShape 1" descr="page30image62642272">
            <a:extLst>
              <a:ext uri="{FF2B5EF4-FFF2-40B4-BE49-F238E27FC236}">
                <a16:creationId xmlns:a16="http://schemas.microsoft.com/office/drawing/2014/main" id="{14EA94D0-26AF-F348-BAD0-B13493C787AF}"/>
              </a:ext>
            </a:extLst>
          </p:cNvPr>
          <p:cNvSpPr>
            <a:spLocks noChangeAspect="1" noChangeArrowheads="1"/>
          </p:cNvSpPr>
          <p:nvPr/>
        </p:nvSpPr>
        <p:spPr bwMode="auto">
          <a:xfrm>
            <a:off x="4529517" y="3656837"/>
            <a:ext cx="1854200" cy="149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 name="TextBox 1">
            <a:extLst>
              <a:ext uri="{FF2B5EF4-FFF2-40B4-BE49-F238E27FC236}">
                <a16:creationId xmlns:a16="http://schemas.microsoft.com/office/drawing/2014/main" id="{A9B372C4-A116-7249-9F91-07D6E8036BC7}"/>
              </a:ext>
            </a:extLst>
          </p:cNvPr>
          <p:cNvSpPr txBox="1"/>
          <p:nvPr/>
        </p:nvSpPr>
        <p:spPr>
          <a:xfrm>
            <a:off x="822177" y="170477"/>
            <a:ext cx="11124017" cy="6032421"/>
          </a:xfrm>
          <a:prstGeom prst="rect">
            <a:avLst/>
          </a:prstGeom>
          <a:noFill/>
          <a:ln w="19050">
            <a:solidFill>
              <a:schemeClr val="tx1"/>
            </a:solidFill>
          </a:ln>
        </p:spPr>
        <p:txBody>
          <a:bodyPr wrap="square" rtlCol="0">
            <a:spAutoFit/>
          </a:bodyPr>
          <a:lstStyle/>
          <a:p>
            <a:pPr algn="just" fontAlgn="base">
              <a:spcBef>
                <a:spcPts val="1200"/>
              </a:spcBef>
            </a:pPr>
            <a:r>
              <a:rPr lang="en-GB" sz="2400" dirty="0">
                <a:latin typeface="Lucida Bright" panose="02040603070505020404" pitchFamily="18" charset="0"/>
                <a:cs typeface="Lucida Bright" panose="02040603070505020404" pitchFamily="18" charset="0"/>
              </a:rPr>
              <a:t>We are going to take steps to ensure that such situations are taken care of in a better way.</a:t>
            </a:r>
          </a:p>
          <a:p>
            <a:pPr algn="just" fontAlgn="base">
              <a:spcBef>
                <a:spcPts val="1200"/>
              </a:spcBef>
            </a:pPr>
            <a:r>
              <a:rPr lang="en-GB" sz="2400" dirty="0">
                <a:latin typeface="Lucida Bright" panose="02040603070505020404" pitchFamily="18" charset="0"/>
                <a:cs typeface="Lucida Bright" panose="02040603070505020404" pitchFamily="18" charset="0"/>
              </a:rPr>
              <a:t>We have decided to hold a mandatory review session weekly to make sure our representatives are aware of the proper procedure for transferring calls.</a:t>
            </a:r>
          </a:p>
          <a:p>
            <a:pPr algn="just" fontAlgn="base">
              <a:spcBef>
                <a:spcPts val="1200"/>
              </a:spcBef>
            </a:pPr>
            <a:r>
              <a:rPr lang="en-GB" sz="2400" dirty="0">
                <a:latin typeface="Lucida Bright" panose="02040603070505020404" pitchFamily="18" charset="0"/>
                <a:cs typeface="Lucida Bright" panose="02040603070505020404" pitchFamily="18" charset="0"/>
              </a:rPr>
              <a:t>I really appreciate you brought this issue to our attention. Your feedback is valuable and will help us to improve our operations.</a:t>
            </a:r>
          </a:p>
          <a:p>
            <a:pPr algn="just" fontAlgn="base">
              <a:spcBef>
                <a:spcPts val="1200"/>
              </a:spcBef>
            </a:pPr>
            <a:r>
              <a:rPr lang="en-GB" sz="2400" dirty="0">
                <a:latin typeface="Lucida Bright" panose="02040603070505020404" pitchFamily="18" charset="0"/>
                <a:cs typeface="Lucida Bright" panose="02040603070505020404" pitchFamily="18" charset="0"/>
              </a:rPr>
              <a:t>Please do not hesitate to contact me directly if you require any assistance in the future.</a:t>
            </a:r>
          </a:p>
          <a:p>
            <a:pPr fontAlgn="base">
              <a:spcBef>
                <a:spcPts val="1200"/>
              </a:spcBef>
            </a:pPr>
            <a:r>
              <a:rPr lang="en-GB" sz="2400" dirty="0">
                <a:latin typeface="Lucida Bright" panose="02040603070505020404" pitchFamily="18" charset="0"/>
                <a:cs typeface="Lucida Bright" panose="02040603070505020404" pitchFamily="18" charset="0"/>
              </a:rPr>
              <a:t>Yours Sincerely,</a:t>
            </a:r>
            <a:br>
              <a:rPr lang="en-GB" sz="2400" dirty="0">
                <a:latin typeface="Lucida Bright" panose="02040603070505020404" pitchFamily="18" charset="0"/>
                <a:cs typeface="Lucida Bright" panose="02040603070505020404" pitchFamily="18" charset="0"/>
              </a:rPr>
            </a:br>
            <a:endParaRPr lang="en-GB" sz="2400" dirty="0">
              <a:latin typeface="Lucida Bright" panose="02040603070505020404" pitchFamily="18" charset="0"/>
              <a:cs typeface="Lucida Bright" panose="02040603070505020404" pitchFamily="18" charset="0"/>
            </a:endParaRPr>
          </a:p>
          <a:p>
            <a:pPr fontAlgn="base">
              <a:spcBef>
                <a:spcPts val="1200"/>
              </a:spcBef>
            </a:pP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fontAlgn="base"/>
            <a:r>
              <a:rPr lang="en-GB" sz="2400" dirty="0">
                <a:latin typeface="Lucida Bright" panose="02040603070505020404" pitchFamily="18" charset="0"/>
                <a:cs typeface="Lucida Bright" panose="02040603070505020404" pitchFamily="18" charset="0"/>
              </a:rPr>
              <a:t>Pappu Sharma</a:t>
            </a:r>
          </a:p>
          <a:p>
            <a:pPr fontAlgn="base"/>
            <a:r>
              <a:rPr lang="en-GB" sz="2400" dirty="0">
                <a:latin typeface="Lucida Bright" panose="02040603070505020404" pitchFamily="18" charset="0"/>
                <a:cs typeface="Lucida Bright" panose="02040603070505020404" pitchFamily="18" charset="0"/>
              </a:rPr>
              <a:t>Managing Director</a:t>
            </a:r>
          </a:p>
        </p:txBody>
      </p:sp>
    </p:spTree>
    <p:extLst>
      <p:ext uri="{BB962C8B-B14F-4D97-AF65-F5344CB8AC3E}">
        <p14:creationId xmlns:p14="http://schemas.microsoft.com/office/powerpoint/2010/main" val="1914548798"/>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558F552-4E12-4004-A7F9-E0BFE887983F}"/>
              </a:ext>
            </a:extLst>
          </p:cNvPr>
          <p:cNvGrpSpPr/>
          <p:nvPr/>
        </p:nvGrpSpPr>
        <p:grpSpPr>
          <a:xfrm>
            <a:off x="-5139" y="119550"/>
            <a:ext cx="580573" cy="386869"/>
            <a:chOff x="5805714" y="609691"/>
            <a:chExt cx="580573" cy="386869"/>
          </a:xfrm>
        </p:grpSpPr>
        <p:sp>
          <p:nvSpPr>
            <p:cNvPr id="4" name="Rectangle 3">
              <a:extLst>
                <a:ext uri="{FF2B5EF4-FFF2-40B4-BE49-F238E27FC236}">
                  <a16:creationId xmlns:a16="http://schemas.microsoft.com/office/drawing/2014/main" id="{596D4B44-02F7-4AB4-A53A-9F23E12B0B6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8F260077-8E5B-4312-AA07-BD5FFE59D80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26BC891-3D3B-4385-86DD-131F46935FE3}"/>
              </a:ext>
            </a:extLst>
          </p:cNvPr>
          <p:cNvGrpSpPr/>
          <p:nvPr/>
        </p:nvGrpSpPr>
        <p:grpSpPr>
          <a:xfrm>
            <a:off x="-5139" y="430573"/>
            <a:ext cx="580573" cy="386869"/>
            <a:chOff x="5805714" y="609691"/>
            <a:chExt cx="580573" cy="386869"/>
          </a:xfrm>
        </p:grpSpPr>
        <p:sp>
          <p:nvSpPr>
            <p:cNvPr id="7" name="Rectangle 6">
              <a:extLst>
                <a:ext uri="{FF2B5EF4-FFF2-40B4-BE49-F238E27FC236}">
                  <a16:creationId xmlns:a16="http://schemas.microsoft.com/office/drawing/2014/main" id="{2A5E86A7-9228-4923-ACFF-9F51FA85219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a:extLst>
                <a:ext uri="{FF2B5EF4-FFF2-40B4-BE49-F238E27FC236}">
                  <a16:creationId xmlns:a16="http://schemas.microsoft.com/office/drawing/2014/main" id="{B0EE0203-D9A8-4CCB-8188-0FB73DC709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6E1468E-6F1C-499E-B1AB-B907A239C809}"/>
              </a:ext>
            </a:extLst>
          </p:cNvPr>
          <p:cNvGrpSpPr/>
          <p:nvPr/>
        </p:nvGrpSpPr>
        <p:grpSpPr>
          <a:xfrm>
            <a:off x="-5139" y="741596"/>
            <a:ext cx="580573" cy="386869"/>
            <a:chOff x="5805714" y="609691"/>
            <a:chExt cx="580573" cy="386869"/>
          </a:xfrm>
        </p:grpSpPr>
        <p:sp>
          <p:nvSpPr>
            <p:cNvPr id="10" name="Rectangle 9">
              <a:extLst>
                <a:ext uri="{FF2B5EF4-FFF2-40B4-BE49-F238E27FC236}">
                  <a16:creationId xmlns:a16="http://schemas.microsoft.com/office/drawing/2014/main" id="{D9B425ED-E842-4DFB-A724-25D55C8CF82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917D869E-43B3-42F7-86D4-F8CF53E8A5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5D66B24-1F48-4BD0-AE76-A0E5C24E684E}"/>
              </a:ext>
            </a:extLst>
          </p:cNvPr>
          <p:cNvGrpSpPr/>
          <p:nvPr/>
        </p:nvGrpSpPr>
        <p:grpSpPr>
          <a:xfrm>
            <a:off x="-5139" y="1052619"/>
            <a:ext cx="580573" cy="386869"/>
            <a:chOff x="5805714" y="609691"/>
            <a:chExt cx="580573" cy="386869"/>
          </a:xfrm>
        </p:grpSpPr>
        <p:sp>
          <p:nvSpPr>
            <p:cNvPr id="13" name="Rectangle 12">
              <a:extLst>
                <a:ext uri="{FF2B5EF4-FFF2-40B4-BE49-F238E27FC236}">
                  <a16:creationId xmlns:a16="http://schemas.microsoft.com/office/drawing/2014/main" id="{881208FD-AA5B-4B9E-8FC2-47DE8F03704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FA2C382F-BEDC-47B6-B16F-4B3D462E1CB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1BDCA4AD-BFA2-41D1-A015-04C7CB0AA341}"/>
              </a:ext>
            </a:extLst>
          </p:cNvPr>
          <p:cNvGrpSpPr/>
          <p:nvPr/>
        </p:nvGrpSpPr>
        <p:grpSpPr>
          <a:xfrm>
            <a:off x="-5139" y="1363642"/>
            <a:ext cx="580573" cy="386869"/>
            <a:chOff x="5805714" y="609691"/>
            <a:chExt cx="580573" cy="386869"/>
          </a:xfrm>
        </p:grpSpPr>
        <p:sp>
          <p:nvSpPr>
            <p:cNvPr id="16" name="Rectangle 15">
              <a:extLst>
                <a:ext uri="{FF2B5EF4-FFF2-40B4-BE49-F238E27FC236}">
                  <a16:creationId xmlns:a16="http://schemas.microsoft.com/office/drawing/2014/main" id="{60E84BC5-DD33-4A6B-8F3A-995FE6AE01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a:extLst>
                <a:ext uri="{FF2B5EF4-FFF2-40B4-BE49-F238E27FC236}">
                  <a16:creationId xmlns:a16="http://schemas.microsoft.com/office/drawing/2014/main" id="{E6CF37F6-4ACC-4DD1-9E19-2F5E66AAF13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93EA39A-3FA5-427F-BF13-6B08919B39E9}"/>
              </a:ext>
            </a:extLst>
          </p:cNvPr>
          <p:cNvGrpSpPr/>
          <p:nvPr/>
        </p:nvGrpSpPr>
        <p:grpSpPr>
          <a:xfrm>
            <a:off x="-5139" y="1674665"/>
            <a:ext cx="580573" cy="386869"/>
            <a:chOff x="5805714" y="609691"/>
            <a:chExt cx="580573" cy="386869"/>
          </a:xfrm>
        </p:grpSpPr>
        <p:sp>
          <p:nvSpPr>
            <p:cNvPr id="19" name="Rectangle 18">
              <a:extLst>
                <a:ext uri="{FF2B5EF4-FFF2-40B4-BE49-F238E27FC236}">
                  <a16:creationId xmlns:a16="http://schemas.microsoft.com/office/drawing/2014/main" id="{1A2906E3-E451-4BED-A429-39606E4AE6E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871A7758-549F-40AC-97CF-ECE380E2888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0131432-D326-4B53-8E14-58159B4282B9}"/>
              </a:ext>
            </a:extLst>
          </p:cNvPr>
          <p:cNvGrpSpPr/>
          <p:nvPr/>
        </p:nvGrpSpPr>
        <p:grpSpPr>
          <a:xfrm>
            <a:off x="-5139" y="1985688"/>
            <a:ext cx="580573" cy="386869"/>
            <a:chOff x="5805714" y="609691"/>
            <a:chExt cx="580573" cy="386869"/>
          </a:xfrm>
        </p:grpSpPr>
        <p:sp>
          <p:nvSpPr>
            <p:cNvPr id="22" name="Rectangle 21">
              <a:extLst>
                <a:ext uri="{FF2B5EF4-FFF2-40B4-BE49-F238E27FC236}">
                  <a16:creationId xmlns:a16="http://schemas.microsoft.com/office/drawing/2014/main" id="{C77149A1-6834-499E-A3D2-28EE33ED2B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 22">
              <a:extLst>
                <a:ext uri="{FF2B5EF4-FFF2-40B4-BE49-F238E27FC236}">
                  <a16:creationId xmlns:a16="http://schemas.microsoft.com/office/drawing/2014/main" id="{BBF1D1D4-7627-4E10-8DD1-66E60D43B11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D6B9E7A5-0A05-4C37-B75D-00623E9C920D}"/>
              </a:ext>
            </a:extLst>
          </p:cNvPr>
          <p:cNvGrpSpPr/>
          <p:nvPr/>
        </p:nvGrpSpPr>
        <p:grpSpPr>
          <a:xfrm>
            <a:off x="-5139" y="2296711"/>
            <a:ext cx="580573" cy="386869"/>
            <a:chOff x="5805714" y="609691"/>
            <a:chExt cx="580573" cy="386869"/>
          </a:xfrm>
        </p:grpSpPr>
        <p:sp>
          <p:nvSpPr>
            <p:cNvPr id="25" name="Rectangle 24">
              <a:extLst>
                <a:ext uri="{FF2B5EF4-FFF2-40B4-BE49-F238E27FC236}">
                  <a16:creationId xmlns:a16="http://schemas.microsoft.com/office/drawing/2014/main" id="{7A3BB3C9-771A-4EAD-8123-70CDEA5B6B6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E14C6410-BD4E-49CF-8B29-6416E610CA7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C11A313-8281-4EA4-AAB6-802C2E80BB66}"/>
              </a:ext>
            </a:extLst>
          </p:cNvPr>
          <p:cNvGrpSpPr/>
          <p:nvPr/>
        </p:nvGrpSpPr>
        <p:grpSpPr>
          <a:xfrm>
            <a:off x="-5139" y="2607734"/>
            <a:ext cx="580573" cy="386869"/>
            <a:chOff x="5805714" y="609691"/>
            <a:chExt cx="580573" cy="386869"/>
          </a:xfrm>
        </p:grpSpPr>
        <p:sp>
          <p:nvSpPr>
            <p:cNvPr id="28" name="Rectangle 27">
              <a:extLst>
                <a:ext uri="{FF2B5EF4-FFF2-40B4-BE49-F238E27FC236}">
                  <a16:creationId xmlns:a16="http://schemas.microsoft.com/office/drawing/2014/main" id="{CEA48C6E-B9F5-4BE4-A1C2-326F1828C26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a:extLst>
                <a:ext uri="{FF2B5EF4-FFF2-40B4-BE49-F238E27FC236}">
                  <a16:creationId xmlns:a16="http://schemas.microsoft.com/office/drawing/2014/main" id="{A1A67666-C8A2-48A2-8A17-1162659F9EC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9F90FF3-67CE-4A5E-956F-5625E07E9A9D}"/>
              </a:ext>
            </a:extLst>
          </p:cNvPr>
          <p:cNvGrpSpPr/>
          <p:nvPr/>
        </p:nvGrpSpPr>
        <p:grpSpPr>
          <a:xfrm>
            <a:off x="-5139" y="2918757"/>
            <a:ext cx="580573" cy="386869"/>
            <a:chOff x="5805714" y="609691"/>
            <a:chExt cx="580573" cy="386869"/>
          </a:xfrm>
        </p:grpSpPr>
        <p:sp>
          <p:nvSpPr>
            <p:cNvPr id="31" name="Rectangle 30">
              <a:extLst>
                <a:ext uri="{FF2B5EF4-FFF2-40B4-BE49-F238E27FC236}">
                  <a16:creationId xmlns:a16="http://schemas.microsoft.com/office/drawing/2014/main" id="{73CEE6C0-378E-41AC-A013-17D429F2C0C5}"/>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31">
              <a:extLst>
                <a:ext uri="{FF2B5EF4-FFF2-40B4-BE49-F238E27FC236}">
                  <a16:creationId xmlns:a16="http://schemas.microsoft.com/office/drawing/2014/main" id="{72B305BD-4DBD-4068-BEFF-B7F9F4B5843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2188DEC-879F-4AA9-8373-0762EAD4B978}"/>
              </a:ext>
            </a:extLst>
          </p:cNvPr>
          <p:cNvGrpSpPr/>
          <p:nvPr/>
        </p:nvGrpSpPr>
        <p:grpSpPr>
          <a:xfrm>
            <a:off x="-5139" y="3229780"/>
            <a:ext cx="580573" cy="386869"/>
            <a:chOff x="5805714" y="609691"/>
            <a:chExt cx="580573" cy="386869"/>
          </a:xfrm>
        </p:grpSpPr>
        <p:sp>
          <p:nvSpPr>
            <p:cNvPr id="34" name="Rectangle 33">
              <a:extLst>
                <a:ext uri="{FF2B5EF4-FFF2-40B4-BE49-F238E27FC236}">
                  <a16:creationId xmlns:a16="http://schemas.microsoft.com/office/drawing/2014/main" id="{22CE575B-F46E-4A9B-B61B-14692A8D8FC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c 34">
              <a:extLst>
                <a:ext uri="{FF2B5EF4-FFF2-40B4-BE49-F238E27FC236}">
                  <a16:creationId xmlns:a16="http://schemas.microsoft.com/office/drawing/2014/main" id="{C244A84E-CB70-498C-B070-08B640E9BA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2B9E4A10-1498-4886-BF9C-F017BFDB63AD}"/>
              </a:ext>
            </a:extLst>
          </p:cNvPr>
          <p:cNvGrpSpPr/>
          <p:nvPr/>
        </p:nvGrpSpPr>
        <p:grpSpPr>
          <a:xfrm>
            <a:off x="-5139" y="3540803"/>
            <a:ext cx="580573" cy="386869"/>
            <a:chOff x="5805714" y="609691"/>
            <a:chExt cx="580573" cy="386869"/>
          </a:xfrm>
        </p:grpSpPr>
        <p:sp>
          <p:nvSpPr>
            <p:cNvPr id="37" name="Rectangle 36">
              <a:extLst>
                <a:ext uri="{FF2B5EF4-FFF2-40B4-BE49-F238E27FC236}">
                  <a16:creationId xmlns:a16="http://schemas.microsoft.com/office/drawing/2014/main" id="{6E981F1A-AAE5-4CBF-9A3D-FE6DA82F316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c 37">
              <a:extLst>
                <a:ext uri="{FF2B5EF4-FFF2-40B4-BE49-F238E27FC236}">
                  <a16:creationId xmlns:a16="http://schemas.microsoft.com/office/drawing/2014/main" id="{0CFBFD6F-ACEC-496C-9A49-83BFBF61128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32AE3F1-50FC-42F3-A99B-0B909865F58A}"/>
              </a:ext>
            </a:extLst>
          </p:cNvPr>
          <p:cNvGrpSpPr/>
          <p:nvPr/>
        </p:nvGrpSpPr>
        <p:grpSpPr>
          <a:xfrm>
            <a:off x="-5139" y="3851826"/>
            <a:ext cx="580573" cy="386869"/>
            <a:chOff x="5805714" y="609691"/>
            <a:chExt cx="580573" cy="386869"/>
          </a:xfrm>
        </p:grpSpPr>
        <p:sp>
          <p:nvSpPr>
            <p:cNvPr id="40" name="Rectangle 39">
              <a:extLst>
                <a:ext uri="{FF2B5EF4-FFF2-40B4-BE49-F238E27FC236}">
                  <a16:creationId xmlns:a16="http://schemas.microsoft.com/office/drawing/2014/main" id="{000F4A8B-4A45-43A9-BF1B-AB835386654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a:extLst>
                <a:ext uri="{FF2B5EF4-FFF2-40B4-BE49-F238E27FC236}">
                  <a16:creationId xmlns:a16="http://schemas.microsoft.com/office/drawing/2014/main" id="{5E3FEDB2-A508-467B-BD08-19157E2B748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B32BD4D4-5B0C-43DC-9959-E932B5637A19}"/>
              </a:ext>
            </a:extLst>
          </p:cNvPr>
          <p:cNvGrpSpPr/>
          <p:nvPr/>
        </p:nvGrpSpPr>
        <p:grpSpPr>
          <a:xfrm>
            <a:off x="-5139" y="4162849"/>
            <a:ext cx="580573" cy="386869"/>
            <a:chOff x="5805714" y="609691"/>
            <a:chExt cx="580573" cy="386869"/>
          </a:xfrm>
        </p:grpSpPr>
        <p:sp>
          <p:nvSpPr>
            <p:cNvPr id="43" name="Rectangle 42">
              <a:extLst>
                <a:ext uri="{FF2B5EF4-FFF2-40B4-BE49-F238E27FC236}">
                  <a16:creationId xmlns:a16="http://schemas.microsoft.com/office/drawing/2014/main" id="{974A7759-192B-4426-9A62-4E0F2CD48FFE}"/>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c 43">
              <a:extLst>
                <a:ext uri="{FF2B5EF4-FFF2-40B4-BE49-F238E27FC236}">
                  <a16:creationId xmlns:a16="http://schemas.microsoft.com/office/drawing/2014/main" id="{5D0F1289-B2EA-4407-B87F-A4389D100D44}"/>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D4B11DA-4E50-4FB5-B0B2-642780878A06}"/>
              </a:ext>
            </a:extLst>
          </p:cNvPr>
          <p:cNvGrpSpPr/>
          <p:nvPr/>
        </p:nvGrpSpPr>
        <p:grpSpPr>
          <a:xfrm>
            <a:off x="-5139" y="4473872"/>
            <a:ext cx="580573" cy="386869"/>
            <a:chOff x="5805714" y="609691"/>
            <a:chExt cx="580573" cy="386869"/>
          </a:xfrm>
        </p:grpSpPr>
        <p:sp>
          <p:nvSpPr>
            <p:cNvPr id="46" name="Rectangle 45">
              <a:extLst>
                <a:ext uri="{FF2B5EF4-FFF2-40B4-BE49-F238E27FC236}">
                  <a16:creationId xmlns:a16="http://schemas.microsoft.com/office/drawing/2014/main" id="{8B723310-52B7-48AA-A0E2-C0E2C93F97A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775D9483-1979-48B5-ABDC-93626E14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F4696F4C-B6FB-4A76-84F7-0B9756CBE9FA}"/>
              </a:ext>
            </a:extLst>
          </p:cNvPr>
          <p:cNvGrpSpPr/>
          <p:nvPr/>
        </p:nvGrpSpPr>
        <p:grpSpPr>
          <a:xfrm>
            <a:off x="-5139" y="4784895"/>
            <a:ext cx="580573" cy="386869"/>
            <a:chOff x="5805714" y="609691"/>
            <a:chExt cx="580573" cy="386869"/>
          </a:xfrm>
        </p:grpSpPr>
        <p:sp>
          <p:nvSpPr>
            <p:cNvPr id="49" name="Rectangle 48">
              <a:extLst>
                <a:ext uri="{FF2B5EF4-FFF2-40B4-BE49-F238E27FC236}">
                  <a16:creationId xmlns:a16="http://schemas.microsoft.com/office/drawing/2014/main" id="{4E7B9004-D7E0-4048-BDE6-61BA3F9D56D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c 49">
              <a:extLst>
                <a:ext uri="{FF2B5EF4-FFF2-40B4-BE49-F238E27FC236}">
                  <a16:creationId xmlns:a16="http://schemas.microsoft.com/office/drawing/2014/main" id="{25946157-B54C-4675-8BBA-0B16016656F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E77EE47-571E-4762-8A44-3B5E1EC0CF98}"/>
              </a:ext>
            </a:extLst>
          </p:cNvPr>
          <p:cNvGrpSpPr/>
          <p:nvPr/>
        </p:nvGrpSpPr>
        <p:grpSpPr>
          <a:xfrm>
            <a:off x="-5139" y="5095918"/>
            <a:ext cx="580573" cy="386869"/>
            <a:chOff x="5805714" y="609691"/>
            <a:chExt cx="580573" cy="386869"/>
          </a:xfrm>
        </p:grpSpPr>
        <p:sp>
          <p:nvSpPr>
            <p:cNvPr id="52" name="Rectangle 51">
              <a:extLst>
                <a:ext uri="{FF2B5EF4-FFF2-40B4-BE49-F238E27FC236}">
                  <a16:creationId xmlns:a16="http://schemas.microsoft.com/office/drawing/2014/main" id="{9C618B54-F0DF-4837-8F47-677586E0BF4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a:extLst>
                <a:ext uri="{FF2B5EF4-FFF2-40B4-BE49-F238E27FC236}">
                  <a16:creationId xmlns:a16="http://schemas.microsoft.com/office/drawing/2014/main" id="{D1F7DFB6-687C-415A-A17B-C28AC8497C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5629EDB-C284-428D-B78E-D3784714FAAD}"/>
              </a:ext>
            </a:extLst>
          </p:cNvPr>
          <p:cNvGrpSpPr/>
          <p:nvPr/>
        </p:nvGrpSpPr>
        <p:grpSpPr>
          <a:xfrm>
            <a:off x="-5139" y="5406941"/>
            <a:ext cx="580573" cy="386869"/>
            <a:chOff x="5805714" y="609691"/>
            <a:chExt cx="580573" cy="386869"/>
          </a:xfrm>
        </p:grpSpPr>
        <p:sp>
          <p:nvSpPr>
            <p:cNvPr id="55" name="Rectangle 54">
              <a:extLst>
                <a:ext uri="{FF2B5EF4-FFF2-40B4-BE49-F238E27FC236}">
                  <a16:creationId xmlns:a16="http://schemas.microsoft.com/office/drawing/2014/main" id="{9BDC8884-B806-4FC4-8593-71DB0DA06E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a:extLst>
                <a:ext uri="{FF2B5EF4-FFF2-40B4-BE49-F238E27FC236}">
                  <a16:creationId xmlns:a16="http://schemas.microsoft.com/office/drawing/2014/main" id="{5B82888E-D784-4D12-8905-3C96A23A67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D5115D71-EBB4-4243-99F7-AB8C3E5747FA}"/>
              </a:ext>
            </a:extLst>
          </p:cNvPr>
          <p:cNvGrpSpPr/>
          <p:nvPr/>
        </p:nvGrpSpPr>
        <p:grpSpPr>
          <a:xfrm>
            <a:off x="-5139" y="5717964"/>
            <a:ext cx="580573" cy="386869"/>
            <a:chOff x="5805714" y="609691"/>
            <a:chExt cx="580573" cy="386869"/>
          </a:xfrm>
        </p:grpSpPr>
        <p:sp>
          <p:nvSpPr>
            <p:cNvPr id="58" name="Rectangle 57">
              <a:extLst>
                <a:ext uri="{FF2B5EF4-FFF2-40B4-BE49-F238E27FC236}">
                  <a16:creationId xmlns:a16="http://schemas.microsoft.com/office/drawing/2014/main" id="{FB11884B-B1A0-454C-B29B-9BBD8E27DBE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c 58">
              <a:extLst>
                <a:ext uri="{FF2B5EF4-FFF2-40B4-BE49-F238E27FC236}">
                  <a16:creationId xmlns:a16="http://schemas.microsoft.com/office/drawing/2014/main" id="{438C8CBF-27C3-4D80-8828-059BE124896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95A409E8-7C63-405D-A2C3-228E775ABAB4}"/>
              </a:ext>
            </a:extLst>
          </p:cNvPr>
          <p:cNvGrpSpPr/>
          <p:nvPr/>
        </p:nvGrpSpPr>
        <p:grpSpPr>
          <a:xfrm>
            <a:off x="-5139" y="6028987"/>
            <a:ext cx="580573" cy="386869"/>
            <a:chOff x="5805714" y="609691"/>
            <a:chExt cx="580573" cy="386869"/>
          </a:xfrm>
        </p:grpSpPr>
        <p:sp>
          <p:nvSpPr>
            <p:cNvPr id="61" name="Rectangle 60">
              <a:extLst>
                <a:ext uri="{FF2B5EF4-FFF2-40B4-BE49-F238E27FC236}">
                  <a16:creationId xmlns:a16="http://schemas.microsoft.com/office/drawing/2014/main" id="{AE3FE09E-D627-4914-A078-DC8A24CB6DA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c 61">
              <a:extLst>
                <a:ext uri="{FF2B5EF4-FFF2-40B4-BE49-F238E27FC236}">
                  <a16:creationId xmlns:a16="http://schemas.microsoft.com/office/drawing/2014/main" id="{DD4D5179-1A6A-4E74-9F1E-F289DC37766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CFC00CD5-1657-485B-8C03-B6530345DA5D}"/>
              </a:ext>
            </a:extLst>
          </p:cNvPr>
          <p:cNvGrpSpPr/>
          <p:nvPr/>
        </p:nvGrpSpPr>
        <p:grpSpPr>
          <a:xfrm>
            <a:off x="-5139" y="6340004"/>
            <a:ext cx="580573" cy="386869"/>
            <a:chOff x="5805714" y="609691"/>
            <a:chExt cx="580573" cy="386869"/>
          </a:xfrm>
        </p:grpSpPr>
        <p:sp>
          <p:nvSpPr>
            <p:cNvPr id="64" name="Rectangle 63">
              <a:extLst>
                <a:ext uri="{FF2B5EF4-FFF2-40B4-BE49-F238E27FC236}">
                  <a16:creationId xmlns:a16="http://schemas.microsoft.com/office/drawing/2014/main" id="{1993500A-D29E-446F-AABB-49735FB859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c 64">
              <a:extLst>
                <a:ext uri="{FF2B5EF4-FFF2-40B4-BE49-F238E27FC236}">
                  <a16:creationId xmlns:a16="http://schemas.microsoft.com/office/drawing/2014/main" id="{A88BA262-696F-43FD-97B7-5054E800E0B7}"/>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1" name="AutoShape 1" descr="page30image62642272">
            <a:extLst>
              <a:ext uri="{FF2B5EF4-FFF2-40B4-BE49-F238E27FC236}">
                <a16:creationId xmlns:a16="http://schemas.microsoft.com/office/drawing/2014/main" id="{14EA94D0-26AF-F348-BAD0-B13493C787AF}"/>
              </a:ext>
            </a:extLst>
          </p:cNvPr>
          <p:cNvSpPr>
            <a:spLocks noChangeAspect="1" noChangeArrowheads="1"/>
          </p:cNvSpPr>
          <p:nvPr/>
        </p:nvSpPr>
        <p:spPr bwMode="auto">
          <a:xfrm>
            <a:off x="4529517" y="3656837"/>
            <a:ext cx="1854200" cy="149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 name="TextBox 1"/>
          <p:cNvSpPr txBox="1"/>
          <p:nvPr/>
        </p:nvSpPr>
        <p:spPr>
          <a:xfrm>
            <a:off x="3288604" y="46454"/>
            <a:ext cx="4336026" cy="461665"/>
          </a:xfrm>
          <a:prstGeom prst="rect">
            <a:avLst/>
          </a:prstGeom>
          <a:solidFill>
            <a:schemeClr val="accent2"/>
          </a:solidFill>
        </p:spPr>
        <p:txBody>
          <a:bodyPr wrap="square" rtlCol="0">
            <a:spAutoFit/>
          </a:bodyPr>
          <a:lstStyle/>
          <a:p>
            <a:r>
              <a:rPr lang="en-GB" sz="2400" dirty="0">
                <a:solidFill>
                  <a:schemeClr val="bg1"/>
                </a:solidFill>
                <a:latin typeface="Lucida Bright" panose="02040603070505020404" pitchFamily="18" charset="0"/>
                <a:cs typeface="Lucida Bright" panose="02040603070505020404" pitchFamily="18" charset="0"/>
              </a:rPr>
              <a:t>Formats of Business Letter</a:t>
            </a:r>
          </a:p>
        </p:txBody>
      </p:sp>
      <p:sp>
        <p:nvSpPr>
          <p:cNvPr id="66" name="TextBox 65"/>
          <p:cNvSpPr txBox="1"/>
          <p:nvPr/>
        </p:nvSpPr>
        <p:spPr>
          <a:xfrm>
            <a:off x="1725561" y="959222"/>
            <a:ext cx="9099755" cy="1508105"/>
          </a:xfrm>
          <a:prstGeom prst="rect">
            <a:avLst/>
          </a:prstGeom>
          <a:noFill/>
        </p:spPr>
        <p:txBody>
          <a:bodyPr wrap="square" rtlCol="0">
            <a:spAutoFit/>
          </a:bodyPr>
          <a:lstStyle/>
          <a:p>
            <a:pPr marL="342900" indent="-342900">
              <a:spcBef>
                <a:spcPts val="1200"/>
              </a:spcBef>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Block Format</a:t>
            </a:r>
          </a:p>
          <a:p>
            <a:pPr marL="342900" indent="-342900">
              <a:spcBef>
                <a:spcPts val="1200"/>
              </a:spcBef>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Indented Format</a:t>
            </a:r>
          </a:p>
          <a:p>
            <a:pPr marL="342900" indent="-342900">
              <a:spcBef>
                <a:spcPts val="1200"/>
              </a:spcBef>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Semi/Modified Format</a:t>
            </a:r>
          </a:p>
        </p:txBody>
      </p:sp>
      <p:sp>
        <p:nvSpPr>
          <p:cNvPr id="68" name="TextBox 67"/>
          <p:cNvSpPr txBox="1"/>
          <p:nvPr/>
        </p:nvSpPr>
        <p:spPr>
          <a:xfrm>
            <a:off x="1725560" y="2717760"/>
            <a:ext cx="9099755" cy="1200329"/>
          </a:xfrm>
          <a:prstGeom prst="rect">
            <a:avLst/>
          </a:prstGeom>
          <a:noFill/>
        </p:spPr>
        <p:txBody>
          <a:bodyPr wrap="square" rtlCol="0">
            <a:spAutoFit/>
          </a:bodyPr>
          <a:lstStyle/>
          <a:p>
            <a:r>
              <a:rPr lang="en-GB" sz="2400" b="1" dirty="0">
                <a:latin typeface="Lucida Bright" panose="02040603070505020404" pitchFamily="18" charset="0"/>
                <a:cs typeface="Lucida Bright" panose="02040603070505020404" pitchFamily="18" charset="0"/>
              </a:rPr>
              <a:t>Difference</a:t>
            </a:r>
          </a:p>
          <a:p>
            <a:pPr marL="342900" indent="-342900">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Margin/Indent</a:t>
            </a:r>
          </a:p>
          <a:p>
            <a:pPr marL="342900" indent="-342900">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Space</a:t>
            </a:r>
          </a:p>
        </p:txBody>
      </p:sp>
    </p:spTree>
    <p:extLst>
      <p:ext uri="{BB962C8B-B14F-4D97-AF65-F5344CB8AC3E}">
        <p14:creationId xmlns:p14="http://schemas.microsoft.com/office/powerpoint/2010/main" val="515061488"/>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1" descr="page30image62642272">
            <a:extLst>
              <a:ext uri="{FF2B5EF4-FFF2-40B4-BE49-F238E27FC236}">
                <a16:creationId xmlns:a16="http://schemas.microsoft.com/office/drawing/2014/main" id="{14EA94D0-26AF-F348-BAD0-B13493C787AF}"/>
              </a:ext>
            </a:extLst>
          </p:cNvPr>
          <p:cNvSpPr>
            <a:spLocks noChangeAspect="1" noChangeArrowheads="1"/>
          </p:cNvSpPr>
          <p:nvPr/>
        </p:nvSpPr>
        <p:spPr bwMode="auto">
          <a:xfrm>
            <a:off x="4529517" y="3656837"/>
            <a:ext cx="1854200" cy="149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3" name="TextBox 72">
            <a:extLst>
              <a:ext uri="{FF2B5EF4-FFF2-40B4-BE49-F238E27FC236}">
                <a16:creationId xmlns:a16="http://schemas.microsoft.com/office/drawing/2014/main" id="{2D051BA9-2016-154D-8248-BD3297797C19}"/>
              </a:ext>
            </a:extLst>
          </p:cNvPr>
          <p:cNvSpPr txBox="1"/>
          <p:nvPr/>
        </p:nvSpPr>
        <p:spPr>
          <a:xfrm>
            <a:off x="796185" y="148471"/>
            <a:ext cx="11279464" cy="6709529"/>
          </a:xfrm>
          <a:prstGeom prst="rect">
            <a:avLst/>
          </a:prstGeom>
          <a:noFill/>
          <a:ln w="28575">
            <a:solidFill>
              <a:schemeClr val="tx1"/>
            </a:solidFill>
          </a:ln>
        </p:spPr>
        <p:txBody>
          <a:bodyPr wrap="square">
            <a:spAutoFit/>
          </a:bodyPr>
          <a:lstStyle/>
          <a:p>
            <a:r>
              <a:rPr lang="en-US" sz="2400" dirty="0">
                <a:latin typeface="Lucida Bright" panose="02040603070505020404" pitchFamily="18" charset="0"/>
                <a:cs typeface="Lucida Bright" panose="02040603070505020404" pitchFamily="18" charset="0"/>
              </a:rPr>
              <a:t>Samakhushi-26, Kathmandu</a:t>
            </a:r>
            <a:endParaRPr lang="en-GB" sz="2400" dirty="0">
              <a:latin typeface="Lucida Bright" panose="02040603070505020404" pitchFamily="18" charset="0"/>
              <a:cs typeface="Lucida Bright" panose="02040603070505020404" pitchFamily="18" charset="0"/>
            </a:endParaRPr>
          </a:p>
          <a:p>
            <a:r>
              <a:rPr lang="en-GB" sz="2400" dirty="0">
                <a:latin typeface="Lucida Bright" panose="02040603070505020404" pitchFamily="18" charset="0"/>
                <a:cs typeface="Lucida Bright" panose="02040603070505020404" pitchFamily="18" charset="0"/>
              </a:rPr>
              <a:t>August 25, 20</a:t>
            </a:r>
            <a:r>
              <a:rPr lang="en-US" sz="2400" dirty="0">
                <a:latin typeface="Lucida Bright" panose="02040603070505020404" pitchFamily="18" charset="0"/>
                <a:cs typeface="Lucida Bright" panose="02040603070505020404" pitchFamily="18" charset="0"/>
              </a:rPr>
              <a:t>20</a:t>
            </a:r>
            <a:endParaRPr lang="en-GB" sz="2400" dirty="0">
              <a:latin typeface="Lucida Bright" panose="02040603070505020404" pitchFamily="18" charset="0"/>
              <a:cs typeface="Lucida Bright" panose="02040603070505020404" pitchFamily="18" charset="0"/>
            </a:endParaRPr>
          </a:p>
          <a:p>
            <a:pPr>
              <a:spcBef>
                <a:spcPts val="1200"/>
              </a:spcBef>
              <a:spcAft>
                <a:spcPts val="1200"/>
              </a:spcAft>
            </a:pPr>
            <a:r>
              <a:rPr lang="en-GB" sz="2400" dirty="0">
                <a:latin typeface="Lucida Bright" panose="02040603070505020404" pitchFamily="18" charset="0"/>
                <a:cs typeface="Lucida Bright" panose="02040603070505020404" pitchFamily="18" charset="0"/>
              </a:rPr>
              <a:t>Dear Mom</a:t>
            </a:r>
            <a:r>
              <a:rPr lang="en-US" sz="2400" dirty="0">
                <a:latin typeface="Lucida Bright" panose="02040603070505020404" pitchFamily="18" charset="0"/>
                <a:cs typeface="Lucida Bright" panose="02040603070505020404" pitchFamily="18" charset="0"/>
              </a:rPr>
              <a:t>,</a:t>
            </a:r>
            <a:endParaRPr lang="en-GB" sz="2400" dirty="0">
              <a:latin typeface="Lucida Bright" panose="02040603070505020404" pitchFamily="18" charset="0"/>
              <a:cs typeface="Lucida Bright" panose="02040603070505020404" pitchFamily="18" charset="0"/>
            </a:endParaRPr>
          </a:p>
          <a:p>
            <a:pPr algn="just"/>
            <a:r>
              <a:rPr lang="en-GB" sz="2400" dirty="0">
                <a:latin typeface="Lucida Bright" panose="02040603070505020404" pitchFamily="18" charset="0"/>
                <a:cs typeface="Lucida Bright" panose="02040603070505020404" pitchFamily="18" charset="0"/>
              </a:rPr>
              <a:t>You will be pleased to know that I am coming home for the weekend. I am very excited to meet you all after so long.</a:t>
            </a:r>
          </a:p>
          <a:p>
            <a:pPr algn="just">
              <a:spcBef>
                <a:spcPts val="1200"/>
              </a:spcBef>
            </a:pPr>
            <a:r>
              <a:rPr lang="en-GB" sz="2400" dirty="0">
                <a:latin typeface="Lucida Bright" panose="02040603070505020404" pitchFamily="18" charset="0"/>
                <a:cs typeface="Lucida Bright" panose="02040603070505020404" pitchFamily="18" charset="0"/>
              </a:rPr>
              <a:t>I feel elated to share that the project I had been working on has been selected by America's Library Council.</a:t>
            </a:r>
            <a:r>
              <a:rPr lang="en-US" sz="2400" dirty="0">
                <a:latin typeface="Lucida Bright" panose="02040603070505020404" pitchFamily="18" charset="0"/>
                <a:cs typeface="Lucida Bright" panose="02040603070505020404" pitchFamily="18" charset="0"/>
              </a:rPr>
              <a:t> It </a:t>
            </a:r>
            <a:r>
              <a:rPr lang="en-GB" sz="2400" dirty="0">
                <a:latin typeface="Lucida Bright" panose="02040603070505020404" pitchFamily="18" charset="0"/>
                <a:cs typeface="Lucida Bright" panose="02040603070505020404" pitchFamily="18" charset="0"/>
              </a:rPr>
              <a:t>was a very challenging task for me, but I am glad that my hard work has paid off.</a:t>
            </a:r>
          </a:p>
          <a:p>
            <a:pPr algn="just">
              <a:spcBef>
                <a:spcPts val="1200"/>
              </a:spcBef>
            </a:pPr>
            <a:r>
              <a:rPr lang="en-GB" sz="2400" dirty="0">
                <a:latin typeface="Lucida Bright" panose="02040603070505020404" pitchFamily="18" charset="0"/>
                <a:cs typeface="Lucida Bright" panose="02040603070505020404" pitchFamily="18" charset="0"/>
              </a:rPr>
              <a:t>Leaving aside my chores, I have also started taking care of my diet as you suggested</a:t>
            </a:r>
            <a:r>
              <a:rPr lang="en-US" sz="2400" dirty="0">
                <a:latin typeface="Lucida Bright" panose="02040603070505020404" pitchFamily="18" charset="0"/>
                <a:cs typeface="Lucida Bright" panose="02040603070505020404" pitchFamily="18" charset="0"/>
              </a:rPr>
              <a:t>. </a:t>
            </a:r>
            <a:r>
              <a:rPr lang="en-GB" sz="2400" dirty="0">
                <a:latin typeface="Lucida Bright" panose="02040603070505020404" pitchFamily="18" charset="0"/>
                <a:cs typeface="Lucida Bright" panose="02040603070505020404" pitchFamily="18" charset="0"/>
              </a:rPr>
              <a:t>How is everyone at home? I hope </a:t>
            </a:r>
            <a:r>
              <a:rPr lang="en-GB" sz="2400" dirty="0" err="1">
                <a:latin typeface="Lucida Bright" panose="02040603070505020404" pitchFamily="18" charset="0"/>
                <a:cs typeface="Lucida Bright" panose="02040603070505020404" pitchFamily="18" charset="0"/>
              </a:rPr>
              <a:t>Ritu's</a:t>
            </a:r>
            <a:r>
              <a:rPr lang="en-GB" sz="2400" dirty="0">
                <a:latin typeface="Lucida Bright" panose="02040603070505020404" pitchFamily="18" charset="0"/>
                <a:cs typeface="Lucida Bright" panose="02040603070505020404" pitchFamily="18" charset="0"/>
              </a:rPr>
              <a:t> dance classes are running well</a:t>
            </a:r>
            <a:r>
              <a:rPr lang="en-US" sz="2400" dirty="0">
                <a:latin typeface="Lucida Bright" panose="02040603070505020404" pitchFamily="18" charset="0"/>
                <a:cs typeface="Lucida Bright" panose="02040603070505020404" pitchFamily="18" charset="0"/>
              </a:rPr>
              <a:t>. </a:t>
            </a:r>
            <a:r>
              <a:rPr lang="en-GB" sz="2400" dirty="0">
                <a:latin typeface="Lucida Bright" panose="02040603070505020404" pitchFamily="18" charset="0"/>
                <a:cs typeface="Lucida Bright" panose="02040603070505020404" pitchFamily="18" charset="0"/>
              </a:rPr>
              <a:t>Update me about everything soon and please do not forget to visit the doctor for your routine </a:t>
            </a:r>
            <a:r>
              <a:rPr lang="en-GB" sz="2400" dirty="0" err="1">
                <a:latin typeface="Lucida Bright" panose="02040603070505020404" pitchFamily="18" charset="0"/>
                <a:cs typeface="Lucida Bright" panose="02040603070505020404" pitchFamily="18" charset="0"/>
              </a:rPr>
              <a:t>checkup</a:t>
            </a:r>
            <a:r>
              <a:rPr lang="en-GB" sz="2400" dirty="0">
                <a:latin typeface="Lucida Bright" panose="02040603070505020404" pitchFamily="18" charset="0"/>
                <a:cs typeface="Lucida Bright" panose="02040603070505020404" pitchFamily="18" charset="0"/>
              </a:rPr>
              <a:t>. </a:t>
            </a:r>
          </a:p>
          <a:p>
            <a:pPr>
              <a:spcBef>
                <a:spcPts val="1200"/>
              </a:spcBef>
            </a:pPr>
            <a:r>
              <a:rPr lang="en-GB" sz="2400" dirty="0">
                <a:latin typeface="Lucida Bright" panose="02040603070505020404" pitchFamily="18" charset="0"/>
                <a:cs typeface="Lucida Bright" panose="02040603070505020404" pitchFamily="18" charset="0"/>
              </a:rPr>
              <a:t>Convey my regards to Papa and love to dear </a:t>
            </a:r>
            <a:r>
              <a:rPr lang="en-GB" sz="2400" dirty="0" err="1">
                <a:latin typeface="Lucida Bright" panose="02040603070505020404" pitchFamily="18" charset="0"/>
                <a:cs typeface="Lucida Bright" panose="02040603070505020404" pitchFamily="18" charset="0"/>
              </a:rPr>
              <a:t>Ritu</a:t>
            </a:r>
            <a:r>
              <a:rPr lang="en-GB" sz="2400" dirty="0">
                <a:latin typeface="Lucida Bright" panose="02040603070505020404" pitchFamily="18" charset="0"/>
                <a:cs typeface="Lucida Bright" panose="02040603070505020404" pitchFamily="18" charset="0"/>
              </a:rPr>
              <a:t>. </a:t>
            </a:r>
          </a:p>
          <a:p>
            <a:pPr>
              <a:spcBef>
                <a:spcPts val="1200"/>
              </a:spcBef>
            </a:pPr>
            <a:r>
              <a:rPr lang="en-GB" sz="2400" dirty="0">
                <a:latin typeface="Lucida Bright" panose="02040603070505020404" pitchFamily="18" charset="0"/>
                <a:cs typeface="Lucida Bright" panose="02040603070505020404" pitchFamily="18" charset="0"/>
              </a:rPr>
              <a:t>Yours lovingly</a:t>
            </a:r>
            <a:r>
              <a:rPr lang="en-US" sz="2400" dirty="0">
                <a:latin typeface="Lucida Bright" panose="02040603070505020404" pitchFamily="18" charset="0"/>
                <a:cs typeface="Lucida Bright" panose="02040603070505020404" pitchFamily="18" charset="0"/>
              </a:rPr>
              <a:t>,</a:t>
            </a:r>
            <a:endParaRPr lang="en-GB" sz="2400" dirty="0">
              <a:latin typeface="Lucida Bright" panose="02040603070505020404" pitchFamily="18" charset="0"/>
              <a:cs typeface="Lucida Bright" panose="02040603070505020404" pitchFamily="18" charset="0"/>
            </a:endParaRPr>
          </a:p>
          <a:p>
            <a:r>
              <a:rPr lang="en-US" sz="2400" dirty="0" err="1">
                <a:latin typeface="Lucida Bright" panose="02040603070505020404" pitchFamily="18" charset="0"/>
                <a:cs typeface="Lucida Bright" panose="02040603070505020404" pitchFamily="18" charset="0"/>
              </a:rPr>
              <a:t>Timu</a:t>
            </a:r>
            <a:endParaRPr lang="en-US" sz="3200" dirty="0">
              <a:latin typeface="Lucida Bright" panose="02040603070505020404" pitchFamily="18" charset="0"/>
              <a:cs typeface="Lucida Bright" panose="02040603070505020404" pitchFamily="18" charset="0"/>
            </a:endParaRPr>
          </a:p>
        </p:txBody>
      </p:sp>
      <p:sp>
        <p:nvSpPr>
          <p:cNvPr id="67" name="TextBox 66">
            <a:extLst>
              <a:ext uri="{FF2B5EF4-FFF2-40B4-BE49-F238E27FC236}">
                <a16:creationId xmlns:a16="http://schemas.microsoft.com/office/drawing/2014/main" id="{FA3CAAAC-EA9F-B342-A82B-DB307D58E7D9}"/>
              </a:ext>
            </a:extLst>
          </p:cNvPr>
          <p:cNvSpPr txBox="1"/>
          <p:nvPr/>
        </p:nvSpPr>
        <p:spPr>
          <a:xfrm>
            <a:off x="17580634" y="-1190445"/>
            <a:ext cx="184731" cy="369332"/>
          </a:xfrm>
          <a:prstGeom prst="rect">
            <a:avLst/>
          </a:prstGeom>
          <a:noFill/>
        </p:spPr>
        <p:txBody>
          <a:bodyPr wrap="none" rtlCol="0">
            <a:spAutoFit/>
          </a:bodyPr>
          <a:lstStyle/>
          <a:p>
            <a:endParaRPr lang="x-none" dirty="0"/>
          </a:p>
        </p:txBody>
      </p:sp>
      <p:sp>
        <p:nvSpPr>
          <p:cNvPr id="2" name="TextBox 1"/>
          <p:cNvSpPr txBox="1"/>
          <p:nvPr/>
        </p:nvSpPr>
        <p:spPr>
          <a:xfrm>
            <a:off x="46851" y="2076450"/>
            <a:ext cx="553998" cy="2514600"/>
          </a:xfrm>
          <a:prstGeom prst="rect">
            <a:avLst/>
          </a:prstGeom>
          <a:solidFill>
            <a:schemeClr val="accent2"/>
          </a:solidFill>
        </p:spPr>
        <p:txBody>
          <a:bodyPr vert="vert270" wrap="square" rtlCol="0">
            <a:spAutoFit/>
          </a:bodyPr>
          <a:lstStyle/>
          <a:p>
            <a:pPr algn="ctr"/>
            <a:r>
              <a:rPr lang="en-GB" sz="2400" dirty="0">
                <a:solidFill>
                  <a:schemeClr val="bg1"/>
                </a:solidFill>
                <a:latin typeface="Lucida Bright" panose="02040603070505020404" pitchFamily="18" charset="0"/>
                <a:cs typeface="Lucida Bright" panose="02040603070505020404" pitchFamily="18" charset="0"/>
              </a:rPr>
              <a:t>Block Format</a:t>
            </a:r>
          </a:p>
        </p:txBody>
      </p:sp>
    </p:spTree>
    <p:extLst>
      <p:ext uri="{BB962C8B-B14F-4D97-AF65-F5344CB8AC3E}">
        <p14:creationId xmlns:p14="http://schemas.microsoft.com/office/powerpoint/2010/main" val="2481661417"/>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D94EBEAF-6D53-4F37-85FE-7AA019530811}"/>
              </a:ext>
            </a:extLst>
          </p:cNvPr>
          <p:cNvSpPr/>
          <p:nvPr/>
        </p:nvSpPr>
        <p:spPr>
          <a:xfrm flipH="1">
            <a:off x="76565" y="120015"/>
            <a:ext cx="923951" cy="6198359"/>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24E565A2-F792-427E-962F-CB430EC616B8}"/>
              </a:ext>
            </a:extLst>
          </p:cNvPr>
          <p:cNvSpPr/>
          <p:nvPr/>
        </p:nvSpPr>
        <p:spPr>
          <a:xfrm>
            <a:off x="76251" y="5671497"/>
            <a:ext cx="701559" cy="646877"/>
          </a:xfrm>
          <a:prstGeom prst="triangle">
            <a:avLst>
              <a:gd name="adj" fmla="val 5403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6692AAC8-44C7-4BB3-8283-176B05F7420C}"/>
              </a:ext>
            </a:extLst>
          </p:cNvPr>
          <p:cNvSpPr/>
          <p:nvPr/>
        </p:nvSpPr>
        <p:spPr>
          <a:xfrm flipH="1" flipV="1">
            <a:off x="450829" y="5673989"/>
            <a:ext cx="549843" cy="1162240"/>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C16A3E47-3589-4AB1-A4EB-1A2BC2F152BC}"/>
              </a:ext>
            </a:extLst>
          </p:cNvPr>
          <p:cNvGrpSpPr/>
          <p:nvPr/>
        </p:nvGrpSpPr>
        <p:grpSpPr>
          <a:xfrm>
            <a:off x="1252559" y="55818"/>
            <a:ext cx="10647610" cy="299390"/>
            <a:chOff x="1252559" y="677610"/>
            <a:chExt cx="10647610" cy="299390"/>
          </a:xfrm>
        </p:grpSpPr>
        <p:grpSp>
          <p:nvGrpSpPr>
            <p:cNvPr id="15" name="Group 14">
              <a:extLst>
                <a:ext uri="{FF2B5EF4-FFF2-40B4-BE49-F238E27FC236}">
                  <a16:creationId xmlns:a16="http://schemas.microsoft.com/office/drawing/2014/main" id="{683A5525-05AE-4609-909B-EE42061701FA}"/>
                </a:ext>
              </a:extLst>
            </p:cNvPr>
            <p:cNvGrpSpPr/>
            <p:nvPr/>
          </p:nvGrpSpPr>
          <p:grpSpPr>
            <a:xfrm>
              <a:off x="1252559" y="677610"/>
              <a:ext cx="176685" cy="299390"/>
              <a:chOff x="1131610" y="713484"/>
              <a:chExt cx="176685" cy="299390"/>
            </a:xfrm>
          </p:grpSpPr>
          <p:sp>
            <p:nvSpPr>
              <p:cNvPr id="160" name="Oval 159">
                <a:extLst>
                  <a:ext uri="{FF2B5EF4-FFF2-40B4-BE49-F238E27FC236}">
                    <a16:creationId xmlns:a16="http://schemas.microsoft.com/office/drawing/2014/main" id="{84746F95-B48F-4C40-99FB-36DA840BAC56}"/>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Shape 160">
                <a:extLst>
                  <a:ext uri="{FF2B5EF4-FFF2-40B4-BE49-F238E27FC236}">
                    <a16:creationId xmlns:a16="http://schemas.microsoft.com/office/drawing/2014/main" id="{8A48AC03-C590-4B8A-9A38-5D986128F3E3}"/>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7C45CFDD-547C-498E-970E-B1C7EFD0936A}"/>
                </a:ext>
              </a:extLst>
            </p:cNvPr>
            <p:cNvGrpSpPr/>
            <p:nvPr/>
          </p:nvGrpSpPr>
          <p:grpSpPr>
            <a:xfrm>
              <a:off x="1457871" y="677610"/>
              <a:ext cx="176685" cy="299390"/>
              <a:chOff x="1131610" y="713484"/>
              <a:chExt cx="176685" cy="299390"/>
            </a:xfrm>
          </p:grpSpPr>
          <p:sp>
            <p:nvSpPr>
              <p:cNvPr id="158" name="Oval 157">
                <a:extLst>
                  <a:ext uri="{FF2B5EF4-FFF2-40B4-BE49-F238E27FC236}">
                    <a16:creationId xmlns:a16="http://schemas.microsoft.com/office/drawing/2014/main" id="{2C55ED95-B7BC-4ADD-859D-0DA73B2729CE}"/>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Shape 158">
                <a:extLst>
                  <a:ext uri="{FF2B5EF4-FFF2-40B4-BE49-F238E27FC236}">
                    <a16:creationId xmlns:a16="http://schemas.microsoft.com/office/drawing/2014/main" id="{DC143197-47EC-4E17-9CF7-391EA26E57CA}"/>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97220474-38B5-4343-817F-08BF7551A862}"/>
                </a:ext>
              </a:extLst>
            </p:cNvPr>
            <p:cNvGrpSpPr/>
            <p:nvPr/>
          </p:nvGrpSpPr>
          <p:grpSpPr>
            <a:xfrm>
              <a:off x="1663183" y="677610"/>
              <a:ext cx="176685" cy="299390"/>
              <a:chOff x="1131610" y="713484"/>
              <a:chExt cx="176685" cy="299390"/>
            </a:xfrm>
          </p:grpSpPr>
          <p:sp>
            <p:nvSpPr>
              <p:cNvPr id="156" name="Oval 155">
                <a:extLst>
                  <a:ext uri="{FF2B5EF4-FFF2-40B4-BE49-F238E27FC236}">
                    <a16:creationId xmlns:a16="http://schemas.microsoft.com/office/drawing/2014/main" id="{5AABE696-C892-48FE-ADD9-B8F2CA2E9875}"/>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4C4F3099-BA4D-4FC2-ADC7-0469BDD37396}"/>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8D1AFA2-5C27-40D9-AB29-EDA41D0B41B1}"/>
                </a:ext>
              </a:extLst>
            </p:cNvPr>
            <p:cNvGrpSpPr/>
            <p:nvPr/>
          </p:nvGrpSpPr>
          <p:grpSpPr>
            <a:xfrm>
              <a:off x="1868495" y="677610"/>
              <a:ext cx="176685" cy="299390"/>
              <a:chOff x="1131610" y="713484"/>
              <a:chExt cx="176685" cy="299390"/>
            </a:xfrm>
          </p:grpSpPr>
          <p:sp>
            <p:nvSpPr>
              <p:cNvPr id="154" name="Oval 153">
                <a:extLst>
                  <a:ext uri="{FF2B5EF4-FFF2-40B4-BE49-F238E27FC236}">
                    <a16:creationId xmlns:a16="http://schemas.microsoft.com/office/drawing/2014/main" id="{97650843-2C5E-40F3-A88A-000F27FD366C}"/>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Shape 154">
                <a:extLst>
                  <a:ext uri="{FF2B5EF4-FFF2-40B4-BE49-F238E27FC236}">
                    <a16:creationId xmlns:a16="http://schemas.microsoft.com/office/drawing/2014/main" id="{8F224938-3F6A-4259-A70B-BC11573E303C}"/>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79BD294-BE18-4DAC-8359-B7BB317F8973}"/>
                </a:ext>
              </a:extLst>
            </p:cNvPr>
            <p:cNvGrpSpPr/>
            <p:nvPr/>
          </p:nvGrpSpPr>
          <p:grpSpPr>
            <a:xfrm>
              <a:off x="2073807" y="677610"/>
              <a:ext cx="176685" cy="299390"/>
              <a:chOff x="1131610" y="713484"/>
              <a:chExt cx="176685" cy="299390"/>
            </a:xfrm>
          </p:grpSpPr>
          <p:sp>
            <p:nvSpPr>
              <p:cNvPr id="152" name="Oval 151">
                <a:extLst>
                  <a:ext uri="{FF2B5EF4-FFF2-40B4-BE49-F238E27FC236}">
                    <a16:creationId xmlns:a16="http://schemas.microsoft.com/office/drawing/2014/main" id="{CD2CB433-F8C6-4FA9-8D98-B2D79936B6C9}"/>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FC2FC984-AC39-4912-9A96-26D6678C8AB9}"/>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92948EB1-AE4E-4A78-B54E-B1047F13C2D3}"/>
                </a:ext>
              </a:extLst>
            </p:cNvPr>
            <p:cNvGrpSpPr/>
            <p:nvPr/>
          </p:nvGrpSpPr>
          <p:grpSpPr>
            <a:xfrm>
              <a:off x="2279119" y="677610"/>
              <a:ext cx="176685" cy="299390"/>
              <a:chOff x="1131610" y="713484"/>
              <a:chExt cx="176685" cy="299390"/>
            </a:xfrm>
          </p:grpSpPr>
          <p:sp>
            <p:nvSpPr>
              <p:cNvPr id="150" name="Oval 149">
                <a:extLst>
                  <a:ext uri="{FF2B5EF4-FFF2-40B4-BE49-F238E27FC236}">
                    <a16:creationId xmlns:a16="http://schemas.microsoft.com/office/drawing/2014/main" id="{EC43BEE1-0EC6-4553-A390-DB69ECF36757}"/>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150">
                <a:extLst>
                  <a:ext uri="{FF2B5EF4-FFF2-40B4-BE49-F238E27FC236}">
                    <a16:creationId xmlns:a16="http://schemas.microsoft.com/office/drawing/2014/main" id="{FF817096-58EC-44A9-9264-54AE116CE7BE}"/>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B6DB8D1-C443-4C70-A84E-DD150BFB59E3}"/>
                </a:ext>
              </a:extLst>
            </p:cNvPr>
            <p:cNvGrpSpPr/>
            <p:nvPr/>
          </p:nvGrpSpPr>
          <p:grpSpPr>
            <a:xfrm>
              <a:off x="2484431" y="677610"/>
              <a:ext cx="176685" cy="299390"/>
              <a:chOff x="1131610" y="713484"/>
              <a:chExt cx="176685" cy="299390"/>
            </a:xfrm>
          </p:grpSpPr>
          <p:sp>
            <p:nvSpPr>
              <p:cNvPr id="148" name="Oval 147">
                <a:extLst>
                  <a:ext uri="{FF2B5EF4-FFF2-40B4-BE49-F238E27FC236}">
                    <a16:creationId xmlns:a16="http://schemas.microsoft.com/office/drawing/2014/main" id="{94259B99-3A54-4961-B3C0-8D5E2EBB2CFC}"/>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E9B67B05-7F06-4335-BC22-04D3C1E235A1}"/>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A663A25E-61B0-4647-8F69-61677B1AA101}"/>
                </a:ext>
              </a:extLst>
            </p:cNvPr>
            <p:cNvGrpSpPr/>
            <p:nvPr/>
          </p:nvGrpSpPr>
          <p:grpSpPr>
            <a:xfrm>
              <a:off x="2689743" y="677610"/>
              <a:ext cx="176685" cy="299390"/>
              <a:chOff x="1131610" y="713484"/>
              <a:chExt cx="176685" cy="299390"/>
            </a:xfrm>
          </p:grpSpPr>
          <p:sp>
            <p:nvSpPr>
              <p:cNvPr id="146" name="Oval 145">
                <a:extLst>
                  <a:ext uri="{FF2B5EF4-FFF2-40B4-BE49-F238E27FC236}">
                    <a16:creationId xmlns:a16="http://schemas.microsoft.com/office/drawing/2014/main" id="{45D1F4DE-5F6D-480F-839D-27A26E0E6DD9}"/>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8BBDC0F1-BD43-414B-BF2A-17489F4BEE88}"/>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91CAF925-BC95-43C6-9388-3A07B8939284}"/>
                </a:ext>
              </a:extLst>
            </p:cNvPr>
            <p:cNvGrpSpPr/>
            <p:nvPr/>
          </p:nvGrpSpPr>
          <p:grpSpPr>
            <a:xfrm>
              <a:off x="2895055" y="677610"/>
              <a:ext cx="176685" cy="299390"/>
              <a:chOff x="1131610" y="713484"/>
              <a:chExt cx="176685" cy="299390"/>
            </a:xfrm>
          </p:grpSpPr>
          <p:sp>
            <p:nvSpPr>
              <p:cNvPr id="144" name="Oval 143">
                <a:extLst>
                  <a:ext uri="{FF2B5EF4-FFF2-40B4-BE49-F238E27FC236}">
                    <a16:creationId xmlns:a16="http://schemas.microsoft.com/office/drawing/2014/main" id="{594DE757-D186-40CC-9318-4164BAF70017}"/>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Shape 144">
                <a:extLst>
                  <a:ext uri="{FF2B5EF4-FFF2-40B4-BE49-F238E27FC236}">
                    <a16:creationId xmlns:a16="http://schemas.microsoft.com/office/drawing/2014/main" id="{5A328A73-4924-4B15-BD3B-AC951FF8B21F}"/>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00E2A542-AB1F-45F1-BDFB-D49344EFB2EF}"/>
                </a:ext>
              </a:extLst>
            </p:cNvPr>
            <p:cNvGrpSpPr/>
            <p:nvPr/>
          </p:nvGrpSpPr>
          <p:grpSpPr>
            <a:xfrm>
              <a:off x="3100367" y="677610"/>
              <a:ext cx="176685" cy="299390"/>
              <a:chOff x="1131610" y="713484"/>
              <a:chExt cx="176685" cy="299390"/>
            </a:xfrm>
          </p:grpSpPr>
          <p:sp>
            <p:nvSpPr>
              <p:cNvPr id="142" name="Oval 141">
                <a:extLst>
                  <a:ext uri="{FF2B5EF4-FFF2-40B4-BE49-F238E27FC236}">
                    <a16:creationId xmlns:a16="http://schemas.microsoft.com/office/drawing/2014/main" id="{D58B9256-B5B9-4222-AE96-04C75710722E}"/>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29E1AC68-101E-41BF-AE08-DD11CE5F256B}"/>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F89FAFAC-1710-48A2-BF02-01F113636C5F}"/>
                </a:ext>
              </a:extLst>
            </p:cNvPr>
            <p:cNvGrpSpPr/>
            <p:nvPr/>
          </p:nvGrpSpPr>
          <p:grpSpPr>
            <a:xfrm>
              <a:off x="3305679" y="677610"/>
              <a:ext cx="176685" cy="299390"/>
              <a:chOff x="1131610" y="713484"/>
              <a:chExt cx="176685" cy="299390"/>
            </a:xfrm>
          </p:grpSpPr>
          <p:sp>
            <p:nvSpPr>
              <p:cNvPr id="140" name="Oval 139">
                <a:extLst>
                  <a:ext uri="{FF2B5EF4-FFF2-40B4-BE49-F238E27FC236}">
                    <a16:creationId xmlns:a16="http://schemas.microsoft.com/office/drawing/2014/main" id="{08C5C471-2FA5-4BA1-B9D4-B4DCB85E5801}"/>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D21B59F9-EC2B-4CBD-BEFF-1D8B4CBA1967}"/>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62920597-0449-479E-82F0-D784073001C9}"/>
                </a:ext>
              </a:extLst>
            </p:cNvPr>
            <p:cNvGrpSpPr/>
            <p:nvPr/>
          </p:nvGrpSpPr>
          <p:grpSpPr>
            <a:xfrm>
              <a:off x="3510991" y="677610"/>
              <a:ext cx="176685" cy="299390"/>
              <a:chOff x="1131610" y="713484"/>
              <a:chExt cx="176685" cy="299390"/>
            </a:xfrm>
          </p:grpSpPr>
          <p:sp>
            <p:nvSpPr>
              <p:cNvPr id="138" name="Oval 137">
                <a:extLst>
                  <a:ext uri="{FF2B5EF4-FFF2-40B4-BE49-F238E27FC236}">
                    <a16:creationId xmlns:a16="http://schemas.microsoft.com/office/drawing/2014/main" id="{C07F2830-F4A5-40BC-8936-BB51F2029CA8}"/>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080C7ACD-B9FE-43DC-9AD6-3F684769F1B1}"/>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307AD660-422E-4AFD-ABD8-0751A01882C9}"/>
                </a:ext>
              </a:extLst>
            </p:cNvPr>
            <p:cNvGrpSpPr/>
            <p:nvPr/>
          </p:nvGrpSpPr>
          <p:grpSpPr>
            <a:xfrm>
              <a:off x="3716303" y="677610"/>
              <a:ext cx="176685" cy="299390"/>
              <a:chOff x="1131610" y="713484"/>
              <a:chExt cx="176685" cy="299390"/>
            </a:xfrm>
          </p:grpSpPr>
          <p:sp>
            <p:nvSpPr>
              <p:cNvPr id="136" name="Oval 135">
                <a:extLst>
                  <a:ext uri="{FF2B5EF4-FFF2-40B4-BE49-F238E27FC236}">
                    <a16:creationId xmlns:a16="http://schemas.microsoft.com/office/drawing/2014/main" id="{2E498E2F-83FC-4D7D-91AF-F78ACC4CAB59}"/>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283003C0-7D8B-47A7-BED2-EE5B583BC90D}"/>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3BDE63CD-8353-4FBC-88E1-529537289544}"/>
                </a:ext>
              </a:extLst>
            </p:cNvPr>
            <p:cNvGrpSpPr/>
            <p:nvPr/>
          </p:nvGrpSpPr>
          <p:grpSpPr>
            <a:xfrm>
              <a:off x="3921615" y="677610"/>
              <a:ext cx="176685" cy="299390"/>
              <a:chOff x="1131610" y="713484"/>
              <a:chExt cx="176685" cy="299390"/>
            </a:xfrm>
          </p:grpSpPr>
          <p:sp>
            <p:nvSpPr>
              <p:cNvPr id="134" name="Oval 133">
                <a:extLst>
                  <a:ext uri="{FF2B5EF4-FFF2-40B4-BE49-F238E27FC236}">
                    <a16:creationId xmlns:a16="http://schemas.microsoft.com/office/drawing/2014/main" id="{05A51318-C3E8-40CA-B014-8941CB61B79A}"/>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Shape 134">
                <a:extLst>
                  <a:ext uri="{FF2B5EF4-FFF2-40B4-BE49-F238E27FC236}">
                    <a16:creationId xmlns:a16="http://schemas.microsoft.com/office/drawing/2014/main" id="{4D17ACF0-360A-4DD4-A80C-446F299EAA24}"/>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D8536A37-3D76-4F22-B457-216FFC4F521F}"/>
                </a:ext>
              </a:extLst>
            </p:cNvPr>
            <p:cNvGrpSpPr/>
            <p:nvPr/>
          </p:nvGrpSpPr>
          <p:grpSpPr>
            <a:xfrm>
              <a:off x="4126927" y="677610"/>
              <a:ext cx="176685" cy="299390"/>
              <a:chOff x="1131610" y="713484"/>
              <a:chExt cx="176685" cy="299390"/>
            </a:xfrm>
          </p:grpSpPr>
          <p:sp>
            <p:nvSpPr>
              <p:cNvPr id="132" name="Oval 131">
                <a:extLst>
                  <a:ext uri="{FF2B5EF4-FFF2-40B4-BE49-F238E27FC236}">
                    <a16:creationId xmlns:a16="http://schemas.microsoft.com/office/drawing/2014/main" id="{061F8D1F-2A71-409B-A8C6-1EFBB62F1311}"/>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Shape 132">
                <a:extLst>
                  <a:ext uri="{FF2B5EF4-FFF2-40B4-BE49-F238E27FC236}">
                    <a16:creationId xmlns:a16="http://schemas.microsoft.com/office/drawing/2014/main" id="{04A842C1-FB65-4DD6-9B3F-57C7260D8927}"/>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A1063E98-07EF-42B2-9B63-1AA813E83619}"/>
                </a:ext>
              </a:extLst>
            </p:cNvPr>
            <p:cNvGrpSpPr/>
            <p:nvPr/>
          </p:nvGrpSpPr>
          <p:grpSpPr>
            <a:xfrm>
              <a:off x="4332239" y="677610"/>
              <a:ext cx="176685" cy="299390"/>
              <a:chOff x="1131610" y="713484"/>
              <a:chExt cx="176685" cy="299390"/>
            </a:xfrm>
          </p:grpSpPr>
          <p:sp>
            <p:nvSpPr>
              <p:cNvPr id="130" name="Oval 129">
                <a:extLst>
                  <a:ext uri="{FF2B5EF4-FFF2-40B4-BE49-F238E27FC236}">
                    <a16:creationId xmlns:a16="http://schemas.microsoft.com/office/drawing/2014/main" id="{BB3E83B7-18D6-4F08-B550-607B21C42B82}"/>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Shape 130">
                <a:extLst>
                  <a:ext uri="{FF2B5EF4-FFF2-40B4-BE49-F238E27FC236}">
                    <a16:creationId xmlns:a16="http://schemas.microsoft.com/office/drawing/2014/main" id="{5758FCB5-72F1-4A0A-9362-87DA78F87365}"/>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6CF03051-0C30-4D24-A305-07B08B24EC21}"/>
                </a:ext>
              </a:extLst>
            </p:cNvPr>
            <p:cNvGrpSpPr/>
            <p:nvPr/>
          </p:nvGrpSpPr>
          <p:grpSpPr>
            <a:xfrm>
              <a:off x="4537551" y="677610"/>
              <a:ext cx="176685" cy="299390"/>
              <a:chOff x="1131610" y="713484"/>
              <a:chExt cx="176685" cy="299390"/>
            </a:xfrm>
          </p:grpSpPr>
          <p:sp>
            <p:nvSpPr>
              <p:cNvPr id="128" name="Oval 127">
                <a:extLst>
                  <a:ext uri="{FF2B5EF4-FFF2-40B4-BE49-F238E27FC236}">
                    <a16:creationId xmlns:a16="http://schemas.microsoft.com/office/drawing/2014/main" id="{928CDBFD-12D9-4275-ACB1-B82F4B32101D}"/>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Shape 128">
                <a:extLst>
                  <a:ext uri="{FF2B5EF4-FFF2-40B4-BE49-F238E27FC236}">
                    <a16:creationId xmlns:a16="http://schemas.microsoft.com/office/drawing/2014/main" id="{F6AAB5D9-EB28-4C3C-8432-8409C202BDC6}"/>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D0A2C3FB-AB55-4372-BDC2-AD02E5A71621}"/>
                </a:ext>
              </a:extLst>
            </p:cNvPr>
            <p:cNvGrpSpPr/>
            <p:nvPr/>
          </p:nvGrpSpPr>
          <p:grpSpPr>
            <a:xfrm>
              <a:off x="4742863" y="677610"/>
              <a:ext cx="176685" cy="299390"/>
              <a:chOff x="1131610" y="713484"/>
              <a:chExt cx="176685" cy="299390"/>
            </a:xfrm>
          </p:grpSpPr>
          <p:sp>
            <p:nvSpPr>
              <p:cNvPr id="126" name="Oval 125">
                <a:extLst>
                  <a:ext uri="{FF2B5EF4-FFF2-40B4-BE49-F238E27FC236}">
                    <a16:creationId xmlns:a16="http://schemas.microsoft.com/office/drawing/2014/main" id="{C05A9E8F-B987-4560-A137-E9CE828ADE7F}"/>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558D05A6-AB20-4D95-B4AF-45782F15A4E5}"/>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91000E38-B198-4882-B374-D70EA0727AB4}"/>
                </a:ext>
              </a:extLst>
            </p:cNvPr>
            <p:cNvGrpSpPr/>
            <p:nvPr/>
          </p:nvGrpSpPr>
          <p:grpSpPr>
            <a:xfrm>
              <a:off x="4948175" y="677610"/>
              <a:ext cx="176685" cy="299390"/>
              <a:chOff x="1131610" y="713484"/>
              <a:chExt cx="176685" cy="299390"/>
            </a:xfrm>
          </p:grpSpPr>
          <p:sp>
            <p:nvSpPr>
              <p:cNvPr id="124" name="Oval 123">
                <a:extLst>
                  <a:ext uri="{FF2B5EF4-FFF2-40B4-BE49-F238E27FC236}">
                    <a16:creationId xmlns:a16="http://schemas.microsoft.com/office/drawing/2014/main" id="{E34E614E-1999-4059-B180-0A7DB49EC2BD}"/>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D64E3090-1152-4B13-91EB-10BDBAE5B648}"/>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BEEC7292-29C1-480E-A4CB-628F33F90676}"/>
                </a:ext>
              </a:extLst>
            </p:cNvPr>
            <p:cNvGrpSpPr/>
            <p:nvPr/>
          </p:nvGrpSpPr>
          <p:grpSpPr>
            <a:xfrm>
              <a:off x="5153487" y="677610"/>
              <a:ext cx="176685" cy="299390"/>
              <a:chOff x="1131610" y="713484"/>
              <a:chExt cx="176685" cy="299390"/>
            </a:xfrm>
          </p:grpSpPr>
          <p:sp>
            <p:nvSpPr>
              <p:cNvPr id="122" name="Oval 121">
                <a:extLst>
                  <a:ext uri="{FF2B5EF4-FFF2-40B4-BE49-F238E27FC236}">
                    <a16:creationId xmlns:a16="http://schemas.microsoft.com/office/drawing/2014/main" id="{A158D4E8-BAA0-4204-9506-D795CCB1488B}"/>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Shape 122">
                <a:extLst>
                  <a:ext uri="{FF2B5EF4-FFF2-40B4-BE49-F238E27FC236}">
                    <a16:creationId xmlns:a16="http://schemas.microsoft.com/office/drawing/2014/main" id="{A49AB471-E47D-475B-80C2-6B1A511F3D5F}"/>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CCC45512-2C9D-4C0F-B026-165DC3D2A5D0}"/>
                </a:ext>
              </a:extLst>
            </p:cNvPr>
            <p:cNvGrpSpPr/>
            <p:nvPr/>
          </p:nvGrpSpPr>
          <p:grpSpPr>
            <a:xfrm>
              <a:off x="5358799" y="677610"/>
              <a:ext cx="176685" cy="299390"/>
              <a:chOff x="1131610" y="713484"/>
              <a:chExt cx="176685" cy="299390"/>
            </a:xfrm>
          </p:grpSpPr>
          <p:sp>
            <p:nvSpPr>
              <p:cNvPr id="120" name="Oval 119">
                <a:extLst>
                  <a:ext uri="{FF2B5EF4-FFF2-40B4-BE49-F238E27FC236}">
                    <a16:creationId xmlns:a16="http://schemas.microsoft.com/office/drawing/2014/main" id="{03210793-0E56-4570-A802-E2F1CD3423D6}"/>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120">
                <a:extLst>
                  <a:ext uri="{FF2B5EF4-FFF2-40B4-BE49-F238E27FC236}">
                    <a16:creationId xmlns:a16="http://schemas.microsoft.com/office/drawing/2014/main" id="{5DA29C29-758D-4388-8F7F-59C3B0B56A38}"/>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F66AE823-F069-4806-8E41-C919BBA911F1}"/>
                </a:ext>
              </a:extLst>
            </p:cNvPr>
            <p:cNvGrpSpPr/>
            <p:nvPr/>
          </p:nvGrpSpPr>
          <p:grpSpPr>
            <a:xfrm>
              <a:off x="5564111" y="677610"/>
              <a:ext cx="176685" cy="299390"/>
              <a:chOff x="1131610" y="713484"/>
              <a:chExt cx="176685" cy="299390"/>
            </a:xfrm>
          </p:grpSpPr>
          <p:sp>
            <p:nvSpPr>
              <p:cNvPr id="118" name="Oval 117">
                <a:extLst>
                  <a:ext uri="{FF2B5EF4-FFF2-40B4-BE49-F238E27FC236}">
                    <a16:creationId xmlns:a16="http://schemas.microsoft.com/office/drawing/2014/main" id="{3AEB38D7-E2DB-4750-AA15-B650469CB4B1}"/>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Shape 118">
                <a:extLst>
                  <a:ext uri="{FF2B5EF4-FFF2-40B4-BE49-F238E27FC236}">
                    <a16:creationId xmlns:a16="http://schemas.microsoft.com/office/drawing/2014/main" id="{69A76945-C42B-4E7A-B8F2-44819D47F2C2}"/>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9AE54D10-A2CD-471D-A3A5-A594EDCCFB3F}"/>
                </a:ext>
              </a:extLst>
            </p:cNvPr>
            <p:cNvGrpSpPr/>
            <p:nvPr/>
          </p:nvGrpSpPr>
          <p:grpSpPr>
            <a:xfrm>
              <a:off x="5769423" y="677610"/>
              <a:ext cx="176685" cy="299390"/>
              <a:chOff x="1131610" y="713484"/>
              <a:chExt cx="176685" cy="299390"/>
            </a:xfrm>
          </p:grpSpPr>
          <p:sp>
            <p:nvSpPr>
              <p:cNvPr id="116" name="Oval 115">
                <a:extLst>
                  <a:ext uri="{FF2B5EF4-FFF2-40B4-BE49-F238E27FC236}">
                    <a16:creationId xmlns:a16="http://schemas.microsoft.com/office/drawing/2014/main" id="{2ECDCE45-17B1-45AA-81A5-3ED065F14F42}"/>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Shape 116">
                <a:extLst>
                  <a:ext uri="{FF2B5EF4-FFF2-40B4-BE49-F238E27FC236}">
                    <a16:creationId xmlns:a16="http://schemas.microsoft.com/office/drawing/2014/main" id="{84D4C3B8-89BC-4EB0-B316-CE8DCD53B7DA}"/>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5EE370E-21D8-4919-BEC4-60E1D5A146AD}"/>
                </a:ext>
              </a:extLst>
            </p:cNvPr>
            <p:cNvGrpSpPr/>
            <p:nvPr/>
          </p:nvGrpSpPr>
          <p:grpSpPr>
            <a:xfrm>
              <a:off x="5974735" y="677610"/>
              <a:ext cx="176685" cy="299390"/>
              <a:chOff x="1131610" y="713484"/>
              <a:chExt cx="176685" cy="299390"/>
            </a:xfrm>
          </p:grpSpPr>
          <p:sp>
            <p:nvSpPr>
              <p:cNvPr id="114" name="Oval 113">
                <a:extLst>
                  <a:ext uri="{FF2B5EF4-FFF2-40B4-BE49-F238E27FC236}">
                    <a16:creationId xmlns:a16="http://schemas.microsoft.com/office/drawing/2014/main" id="{E27D3005-14F7-41C3-ABAA-A6DA40D69185}"/>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C077A35C-C15C-4BA7-886B-03793A68C159}"/>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7157501E-BD89-41E2-9DFC-D6DF1FF967A2}"/>
                </a:ext>
              </a:extLst>
            </p:cNvPr>
            <p:cNvGrpSpPr/>
            <p:nvPr/>
          </p:nvGrpSpPr>
          <p:grpSpPr>
            <a:xfrm>
              <a:off x="6180047" y="677610"/>
              <a:ext cx="176685" cy="299390"/>
              <a:chOff x="1131610" y="713484"/>
              <a:chExt cx="176685" cy="299390"/>
            </a:xfrm>
          </p:grpSpPr>
          <p:sp>
            <p:nvSpPr>
              <p:cNvPr id="112" name="Oval 111">
                <a:extLst>
                  <a:ext uri="{FF2B5EF4-FFF2-40B4-BE49-F238E27FC236}">
                    <a16:creationId xmlns:a16="http://schemas.microsoft.com/office/drawing/2014/main" id="{1FB85951-8A7B-42E9-87B1-7E6DE6456A61}"/>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Shape 112">
                <a:extLst>
                  <a:ext uri="{FF2B5EF4-FFF2-40B4-BE49-F238E27FC236}">
                    <a16:creationId xmlns:a16="http://schemas.microsoft.com/office/drawing/2014/main" id="{589D6E81-3ED3-49A4-8DD7-B9703A9AD576}"/>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18874103-386F-4A60-860B-1107AFBA34AB}"/>
                </a:ext>
              </a:extLst>
            </p:cNvPr>
            <p:cNvGrpSpPr/>
            <p:nvPr/>
          </p:nvGrpSpPr>
          <p:grpSpPr>
            <a:xfrm>
              <a:off x="6385359" y="677610"/>
              <a:ext cx="176685" cy="299390"/>
              <a:chOff x="1131610" y="713484"/>
              <a:chExt cx="176685" cy="299390"/>
            </a:xfrm>
          </p:grpSpPr>
          <p:sp>
            <p:nvSpPr>
              <p:cNvPr id="110" name="Oval 109">
                <a:extLst>
                  <a:ext uri="{FF2B5EF4-FFF2-40B4-BE49-F238E27FC236}">
                    <a16:creationId xmlns:a16="http://schemas.microsoft.com/office/drawing/2014/main" id="{A0829397-BEEF-4937-A3F6-E53E675BEEED}"/>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110">
                <a:extLst>
                  <a:ext uri="{FF2B5EF4-FFF2-40B4-BE49-F238E27FC236}">
                    <a16:creationId xmlns:a16="http://schemas.microsoft.com/office/drawing/2014/main" id="{5A774541-8B02-4422-8F84-4BB8AB0CD54C}"/>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B126B999-2F77-4777-90A1-80F4BBFB9738}"/>
                </a:ext>
              </a:extLst>
            </p:cNvPr>
            <p:cNvGrpSpPr/>
            <p:nvPr/>
          </p:nvGrpSpPr>
          <p:grpSpPr>
            <a:xfrm>
              <a:off x="6590671" y="677610"/>
              <a:ext cx="176685" cy="299390"/>
              <a:chOff x="1131610" y="713484"/>
              <a:chExt cx="176685" cy="299390"/>
            </a:xfrm>
          </p:grpSpPr>
          <p:sp>
            <p:nvSpPr>
              <p:cNvPr id="108" name="Oval 107">
                <a:extLst>
                  <a:ext uri="{FF2B5EF4-FFF2-40B4-BE49-F238E27FC236}">
                    <a16:creationId xmlns:a16="http://schemas.microsoft.com/office/drawing/2014/main" id="{6DAC60EE-DF05-47D5-A816-1AA390D3317D}"/>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5F3C1793-36CE-4559-942F-7B4C13691DAE}"/>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E80416AD-812F-4432-8F14-813B982A487C}"/>
                </a:ext>
              </a:extLst>
            </p:cNvPr>
            <p:cNvGrpSpPr/>
            <p:nvPr/>
          </p:nvGrpSpPr>
          <p:grpSpPr>
            <a:xfrm>
              <a:off x="6795983" y="677610"/>
              <a:ext cx="176685" cy="299390"/>
              <a:chOff x="1131610" y="713484"/>
              <a:chExt cx="176685" cy="299390"/>
            </a:xfrm>
          </p:grpSpPr>
          <p:sp>
            <p:nvSpPr>
              <p:cNvPr id="106" name="Oval 105">
                <a:extLst>
                  <a:ext uri="{FF2B5EF4-FFF2-40B4-BE49-F238E27FC236}">
                    <a16:creationId xmlns:a16="http://schemas.microsoft.com/office/drawing/2014/main" id="{5F0E9877-7E6F-4799-8F33-AA9FD8E449DB}"/>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a:extLst>
                  <a:ext uri="{FF2B5EF4-FFF2-40B4-BE49-F238E27FC236}">
                    <a16:creationId xmlns:a16="http://schemas.microsoft.com/office/drawing/2014/main" id="{A0AB4100-AEDC-426E-ADAC-AD905A8AA4C6}"/>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A0523C92-35D0-4D23-A735-6CED4013A5F9}"/>
                </a:ext>
              </a:extLst>
            </p:cNvPr>
            <p:cNvGrpSpPr/>
            <p:nvPr/>
          </p:nvGrpSpPr>
          <p:grpSpPr>
            <a:xfrm>
              <a:off x="7001295" y="677610"/>
              <a:ext cx="176685" cy="299390"/>
              <a:chOff x="1131610" y="713484"/>
              <a:chExt cx="176685" cy="299390"/>
            </a:xfrm>
          </p:grpSpPr>
          <p:sp>
            <p:nvSpPr>
              <p:cNvPr id="104" name="Oval 103">
                <a:extLst>
                  <a:ext uri="{FF2B5EF4-FFF2-40B4-BE49-F238E27FC236}">
                    <a16:creationId xmlns:a16="http://schemas.microsoft.com/office/drawing/2014/main" id="{8DBFEED6-7D21-4293-A1CD-D1AA7F2F10D4}"/>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Shape 104">
                <a:extLst>
                  <a:ext uri="{FF2B5EF4-FFF2-40B4-BE49-F238E27FC236}">
                    <a16:creationId xmlns:a16="http://schemas.microsoft.com/office/drawing/2014/main" id="{510DE5A0-E99B-460B-B06F-D3A8BE74DB14}"/>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1C852F69-489B-4335-924E-FCCB296859F3}"/>
                </a:ext>
              </a:extLst>
            </p:cNvPr>
            <p:cNvGrpSpPr/>
            <p:nvPr/>
          </p:nvGrpSpPr>
          <p:grpSpPr>
            <a:xfrm>
              <a:off x="7206607" y="677610"/>
              <a:ext cx="176685" cy="299390"/>
              <a:chOff x="1131610" y="713484"/>
              <a:chExt cx="176685" cy="299390"/>
            </a:xfrm>
          </p:grpSpPr>
          <p:sp>
            <p:nvSpPr>
              <p:cNvPr id="102" name="Oval 101">
                <a:extLst>
                  <a:ext uri="{FF2B5EF4-FFF2-40B4-BE49-F238E27FC236}">
                    <a16:creationId xmlns:a16="http://schemas.microsoft.com/office/drawing/2014/main" id="{2BFDB989-478F-4D2A-BA67-7A6404094B16}"/>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AA6478E5-A2DC-4010-98C2-10826824938E}"/>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3F196F1A-1B50-4941-994A-F217169D62E6}"/>
                </a:ext>
              </a:extLst>
            </p:cNvPr>
            <p:cNvGrpSpPr/>
            <p:nvPr/>
          </p:nvGrpSpPr>
          <p:grpSpPr>
            <a:xfrm>
              <a:off x="7411919" y="677610"/>
              <a:ext cx="176685" cy="299390"/>
              <a:chOff x="1131610" y="713484"/>
              <a:chExt cx="176685" cy="299390"/>
            </a:xfrm>
          </p:grpSpPr>
          <p:sp>
            <p:nvSpPr>
              <p:cNvPr id="100" name="Oval 99">
                <a:extLst>
                  <a:ext uri="{FF2B5EF4-FFF2-40B4-BE49-F238E27FC236}">
                    <a16:creationId xmlns:a16="http://schemas.microsoft.com/office/drawing/2014/main" id="{8D499B44-4501-4DD0-9B46-D57A83A0BA55}"/>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7FAD97F6-9915-4235-ABC1-8D91081E8D93}"/>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F2903EFC-129D-4187-A93E-01A7469A9B07}"/>
                </a:ext>
              </a:extLst>
            </p:cNvPr>
            <p:cNvGrpSpPr/>
            <p:nvPr/>
          </p:nvGrpSpPr>
          <p:grpSpPr>
            <a:xfrm>
              <a:off x="7617231" y="677610"/>
              <a:ext cx="176685" cy="299390"/>
              <a:chOff x="1131610" y="713484"/>
              <a:chExt cx="176685" cy="299390"/>
            </a:xfrm>
          </p:grpSpPr>
          <p:sp>
            <p:nvSpPr>
              <p:cNvPr id="98" name="Oval 97">
                <a:extLst>
                  <a:ext uri="{FF2B5EF4-FFF2-40B4-BE49-F238E27FC236}">
                    <a16:creationId xmlns:a16="http://schemas.microsoft.com/office/drawing/2014/main" id="{A9E5154A-076F-48A7-96B2-D2E1E8EBF77C}"/>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BF814C4D-DFBC-41BE-87FB-CD5B1556A9B6}"/>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10CE357F-E488-4510-A8E9-2A7946E3025F}"/>
                </a:ext>
              </a:extLst>
            </p:cNvPr>
            <p:cNvGrpSpPr/>
            <p:nvPr/>
          </p:nvGrpSpPr>
          <p:grpSpPr>
            <a:xfrm>
              <a:off x="7822543" y="677610"/>
              <a:ext cx="176685" cy="299390"/>
              <a:chOff x="1131610" y="713484"/>
              <a:chExt cx="176685" cy="299390"/>
            </a:xfrm>
          </p:grpSpPr>
          <p:sp>
            <p:nvSpPr>
              <p:cNvPr id="96" name="Oval 95">
                <a:extLst>
                  <a:ext uri="{FF2B5EF4-FFF2-40B4-BE49-F238E27FC236}">
                    <a16:creationId xmlns:a16="http://schemas.microsoft.com/office/drawing/2014/main" id="{CF3C9267-7602-415D-8D61-D3140F0D6596}"/>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F8FAF245-C700-40F0-821C-C8CA87F02D51}"/>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DC7F0A0A-6C57-490D-A604-9E6B7BA9C75D}"/>
                </a:ext>
              </a:extLst>
            </p:cNvPr>
            <p:cNvGrpSpPr/>
            <p:nvPr/>
          </p:nvGrpSpPr>
          <p:grpSpPr>
            <a:xfrm>
              <a:off x="8027855" y="677610"/>
              <a:ext cx="176685" cy="299390"/>
              <a:chOff x="1131610" y="713484"/>
              <a:chExt cx="176685" cy="299390"/>
            </a:xfrm>
          </p:grpSpPr>
          <p:sp>
            <p:nvSpPr>
              <p:cNvPr id="94" name="Oval 93">
                <a:extLst>
                  <a:ext uri="{FF2B5EF4-FFF2-40B4-BE49-F238E27FC236}">
                    <a16:creationId xmlns:a16="http://schemas.microsoft.com/office/drawing/2014/main" id="{183B2217-5FFA-4242-9E6E-731648E7A2A1}"/>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AF67B3DC-5CF7-44E0-B13B-BBC5A3D496C7}"/>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3F07016D-0DF6-4F5E-9FAE-B01D67AD01B3}"/>
                </a:ext>
              </a:extLst>
            </p:cNvPr>
            <p:cNvGrpSpPr/>
            <p:nvPr/>
          </p:nvGrpSpPr>
          <p:grpSpPr>
            <a:xfrm>
              <a:off x="8233167" y="677610"/>
              <a:ext cx="176685" cy="299390"/>
              <a:chOff x="1131610" y="713484"/>
              <a:chExt cx="176685" cy="299390"/>
            </a:xfrm>
          </p:grpSpPr>
          <p:sp>
            <p:nvSpPr>
              <p:cNvPr id="92" name="Oval 91">
                <a:extLst>
                  <a:ext uri="{FF2B5EF4-FFF2-40B4-BE49-F238E27FC236}">
                    <a16:creationId xmlns:a16="http://schemas.microsoft.com/office/drawing/2014/main" id="{63AD3CB4-6617-4618-83AF-DE1926135E13}"/>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24E95564-B8BB-4641-8200-37DBC361A677}"/>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FCF73B79-0CF7-44AB-8CA1-AEFE04249673}"/>
                </a:ext>
              </a:extLst>
            </p:cNvPr>
            <p:cNvGrpSpPr/>
            <p:nvPr/>
          </p:nvGrpSpPr>
          <p:grpSpPr>
            <a:xfrm>
              <a:off x="8438479" y="677610"/>
              <a:ext cx="176685" cy="299390"/>
              <a:chOff x="1131610" y="713484"/>
              <a:chExt cx="176685" cy="299390"/>
            </a:xfrm>
          </p:grpSpPr>
          <p:sp>
            <p:nvSpPr>
              <p:cNvPr id="90" name="Oval 89">
                <a:extLst>
                  <a:ext uri="{FF2B5EF4-FFF2-40B4-BE49-F238E27FC236}">
                    <a16:creationId xmlns:a16="http://schemas.microsoft.com/office/drawing/2014/main" id="{2CCD5332-3C2B-4B2B-80AF-42CDC41F61C1}"/>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83B26056-8D86-4E0F-A479-14312EECAE4E}"/>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EE1A13FF-01E7-4140-9187-E767B6702477}"/>
                </a:ext>
              </a:extLst>
            </p:cNvPr>
            <p:cNvGrpSpPr/>
            <p:nvPr/>
          </p:nvGrpSpPr>
          <p:grpSpPr>
            <a:xfrm>
              <a:off x="8643791" y="677610"/>
              <a:ext cx="176685" cy="299390"/>
              <a:chOff x="1131610" y="713484"/>
              <a:chExt cx="176685" cy="299390"/>
            </a:xfrm>
          </p:grpSpPr>
          <p:sp>
            <p:nvSpPr>
              <p:cNvPr id="88" name="Oval 87">
                <a:extLst>
                  <a:ext uri="{FF2B5EF4-FFF2-40B4-BE49-F238E27FC236}">
                    <a16:creationId xmlns:a16="http://schemas.microsoft.com/office/drawing/2014/main" id="{0BEA0852-A408-43D6-AA7D-A8289B98323C}"/>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80170119-8AAC-4BBF-BD7B-F5D5B3BA6B4F}"/>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69B605E8-0D7B-492F-BCFE-A34C538CDCD8}"/>
                </a:ext>
              </a:extLst>
            </p:cNvPr>
            <p:cNvGrpSpPr/>
            <p:nvPr/>
          </p:nvGrpSpPr>
          <p:grpSpPr>
            <a:xfrm>
              <a:off x="8849103" y="677610"/>
              <a:ext cx="176685" cy="299390"/>
              <a:chOff x="1131610" y="713484"/>
              <a:chExt cx="176685" cy="299390"/>
            </a:xfrm>
          </p:grpSpPr>
          <p:sp>
            <p:nvSpPr>
              <p:cNvPr id="86" name="Oval 85">
                <a:extLst>
                  <a:ext uri="{FF2B5EF4-FFF2-40B4-BE49-F238E27FC236}">
                    <a16:creationId xmlns:a16="http://schemas.microsoft.com/office/drawing/2014/main" id="{EBB28BA4-9107-43B9-A31C-CA41A30DC7A3}"/>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FF6DD930-9236-4CBC-980E-D5B90A12A544}"/>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B382B461-16D5-4A85-8908-440006ED3D56}"/>
                </a:ext>
              </a:extLst>
            </p:cNvPr>
            <p:cNvGrpSpPr/>
            <p:nvPr/>
          </p:nvGrpSpPr>
          <p:grpSpPr>
            <a:xfrm>
              <a:off x="9054415" y="677610"/>
              <a:ext cx="176685" cy="299390"/>
              <a:chOff x="1131610" y="713484"/>
              <a:chExt cx="176685" cy="299390"/>
            </a:xfrm>
          </p:grpSpPr>
          <p:sp>
            <p:nvSpPr>
              <p:cNvPr id="84" name="Oval 83">
                <a:extLst>
                  <a:ext uri="{FF2B5EF4-FFF2-40B4-BE49-F238E27FC236}">
                    <a16:creationId xmlns:a16="http://schemas.microsoft.com/office/drawing/2014/main" id="{7B071B6B-A343-4BB7-A2E8-C4AEBA581C33}"/>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047680FB-22EC-4F7A-8238-A1B78B4A58E0}"/>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29D65DC7-9E43-417F-BC0F-5229F78F5716}"/>
                </a:ext>
              </a:extLst>
            </p:cNvPr>
            <p:cNvGrpSpPr/>
            <p:nvPr/>
          </p:nvGrpSpPr>
          <p:grpSpPr>
            <a:xfrm>
              <a:off x="9259727" y="677610"/>
              <a:ext cx="176685" cy="299390"/>
              <a:chOff x="1131610" y="713484"/>
              <a:chExt cx="176685" cy="299390"/>
            </a:xfrm>
          </p:grpSpPr>
          <p:sp>
            <p:nvSpPr>
              <p:cNvPr id="82" name="Oval 81">
                <a:extLst>
                  <a:ext uri="{FF2B5EF4-FFF2-40B4-BE49-F238E27FC236}">
                    <a16:creationId xmlns:a16="http://schemas.microsoft.com/office/drawing/2014/main" id="{8E769A0A-2079-42C2-BC86-B4B409F1BF83}"/>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1495A6D8-3A57-477F-AB57-EFE128157802}"/>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D80C562F-1415-47C7-9548-B7481547161B}"/>
                </a:ext>
              </a:extLst>
            </p:cNvPr>
            <p:cNvGrpSpPr/>
            <p:nvPr/>
          </p:nvGrpSpPr>
          <p:grpSpPr>
            <a:xfrm>
              <a:off x="9465039" y="677610"/>
              <a:ext cx="176685" cy="299390"/>
              <a:chOff x="1131610" y="713484"/>
              <a:chExt cx="176685" cy="299390"/>
            </a:xfrm>
          </p:grpSpPr>
          <p:sp>
            <p:nvSpPr>
              <p:cNvPr id="80" name="Oval 79">
                <a:extLst>
                  <a:ext uri="{FF2B5EF4-FFF2-40B4-BE49-F238E27FC236}">
                    <a16:creationId xmlns:a16="http://schemas.microsoft.com/office/drawing/2014/main" id="{12A1E8A6-3613-409C-A1AC-84734553F9E7}"/>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CACF92D-781D-4254-9CD9-FB09E8576698}"/>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BE704C8-915F-4A9C-BA14-A82CAF82DDDB}"/>
                </a:ext>
              </a:extLst>
            </p:cNvPr>
            <p:cNvGrpSpPr/>
            <p:nvPr/>
          </p:nvGrpSpPr>
          <p:grpSpPr>
            <a:xfrm>
              <a:off x="9670351" y="677610"/>
              <a:ext cx="176685" cy="299390"/>
              <a:chOff x="1131610" y="713484"/>
              <a:chExt cx="176685" cy="299390"/>
            </a:xfrm>
          </p:grpSpPr>
          <p:sp>
            <p:nvSpPr>
              <p:cNvPr id="78" name="Oval 77">
                <a:extLst>
                  <a:ext uri="{FF2B5EF4-FFF2-40B4-BE49-F238E27FC236}">
                    <a16:creationId xmlns:a16="http://schemas.microsoft.com/office/drawing/2014/main" id="{207F44B7-B661-4C61-BC3B-51E140D1A2D8}"/>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1652379D-3FE1-4004-9F54-198E6AD9293E}"/>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475943F3-D7B6-4CC4-9A9F-7BF054CB7FA7}"/>
                </a:ext>
              </a:extLst>
            </p:cNvPr>
            <p:cNvGrpSpPr/>
            <p:nvPr/>
          </p:nvGrpSpPr>
          <p:grpSpPr>
            <a:xfrm>
              <a:off x="9875663" y="677610"/>
              <a:ext cx="176685" cy="299390"/>
              <a:chOff x="1131610" y="713484"/>
              <a:chExt cx="176685" cy="299390"/>
            </a:xfrm>
          </p:grpSpPr>
          <p:sp>
            <p:nvSpPr>
              <p:cNvPr id="76" name="Oval 75">
                <a:extLst>
                  <a:ext uri="{FF2B5EF4-FFF2-40B4-BE49-F238E27FC236}">
                    <a16:creationId xmlns:a16="http://schemas.microsoft.com/office/drawing/2014/main" id="{A125EC90-7699-466A-83EB-B228FFFE6339}"/>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B129EDB6-21BA-4DEE-B63E-FB7CAE6F73A3}"/>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D6C33F24-1B59-4C1F-AD48-CAA86EBFB70F}"/>
                </a:ext>
              </a:extLst>
            </p:cNvPr>
            <p:cNvGrpSpPr/>
            <p:nvPr/>
          </p:nvGrpSpPr>
          <p:grpSpPr>
            <a:xfrm>
              <a:off x="10080975" y="677610"/>
              <a:ext cx="176685" cy="299390"/>
              <a:chOff x="1131610" y="713484"/>
              <a:chExt cx="176685" cy="299390"/>
            </a:xfrm>
          </p:grpSpPr>
          <p:sp>
            <p:nvSpPr>
              <p:cNvPr id="74" name="Oval 73">
                <a:extLst>
                  <a:ext uri="{FF2B5EF4-FFF2-40B4-BE49-F238E27FC236}">
                    <a16:creationId xmlns:a16="http://schemas.microsoft.com/office/drawing/2014/main" id="{7ED0F50F-89D1-4A9D-881D-D9ED796B4AB8}"/>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89287F5A-65F7-415E-87EE-BC733B28D494}"/>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E8ED2844-27AB-46A6-BA67-F840641471A0}"/>
                </a:ext>
              </a:extLst>
            </p:cNvPr>
            <p:cNvGrpSpPr/>
            <p:nvPr/>
          </p:nvGrpSpPr>
          <p:grpSpPr>
            <a:xfrm>
              <a:off x="10286287" y="677610"/>
              <a:ext cx="176685" cy="299390"/>
              <a:chOff x="1131610" y="713484"/>
              <a:chExt cx="176685" cy="299390"/>
            </a:xfrm>
          </p:grpSpPr>
          <p:sp>
            <p:nvSpPr>
              <p:cNvPr id="72" name="Oval 71">
                <a:extLst>
                  <a:ext uri="{FF2B5EF4-FFF2-40B4-BE49-F238E27FC236}">
                    <a16:creationId xmlns:a16="http://schemas.microsoft.com/office/drawing/2014/main" id="{51EAA8AD-E644-4EA3-8D9D-8AEF3C5C17E8}"/>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B89159A8-E25A-4F18-A96B-0FFAAA5B5AF7}"/>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4B6B6D4F-038F-4B11-9FB5-ECB290071F5F}"/>
                </a:ext>
              </a:extLst>
            </p:cNvPr>
            <p:cNvGrpSpPr/>
            <p:nvPr/>
          </p:nvGrpSpPr>
          <p:grpSpPr>
            <a:xfrm>
              <a:off x="10491599" y="677610"/>
              <a:ext cx="176685" cy="299390"/>
              <a:chOff x="1131610" y="713484"/>
              <a:chExt cx="176685" cy="299390"/>
            </a:xfrm>
          </p:grpSpPr>
          <p:sp>
            <p:nvSpPr>
              <p:cNvPr id="70" name="Oval 69">
                <a:extLst>
                  <a:ext uri="{FF2B5EF4-FFF2-40B4-BE49-F238E27FC236}">
                    <a16:creationId xmlns:a16="http://schemas.microsoft.com/office/drawing/2014/main" id="{41A355D9-C9B5-4467-B588-BF45F4EBDCAB}"/>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A154DFD6-1189-4AD2-A6D4-77DBEBAB0965}"/>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161676C5-26AE-4F70-A727-6A21CC4262F6}"/>
                </a:ext>
              </a:extLst>
            </p:cNvPr>
            <p:cNvGrpSpPr/>
            <p:nvPr/>
          </p:nvGrpSpPr>
          <p:grpSpPr>
            <a:xfrm>
              <a:off x="10696911" y="677610"/>
              <a:ext cx="176685" cy="299390"/>
              <a:chOff x="1131610" y="713484"/>
              <a:chExt cx="176685" cy="299390"/>
            </a:xfrm>
          </p:grpSpPr>
          <p:sp>
            <p:nvSpPr>
              <p:cNvPr id="68" name="Oval 67">
                <a:extLst>
                  <a:ext uri="{FF2B5EF4-FFF2-40B4-BE49-F238E27FC236}">
                    <a16:creationId xmlns:a16="http://schemas.microsoft.com/office/drawing/2014/main" id="{3A50BA2F-8165-4E15-862F-0EC0AC3FE2FF}"/>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81A11369-1C08-405F-A263-110411C19F74}"/>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8D5BE0E3-5B46-481D-A49C-36B535C0A540}"/>
                </a:ext>
              </a:extLst>
            </p:cNvPr>
            <p:cNvGrpSpPr/>
            <p:nvPr/>
          </p:nvGrpSpPr>
          <p:grpSpPr>
            <a:xfrm>
              <a:off x="10902223" y="677610"/>
              <a:ext cx="176685" cy="299390"/>
              <a:chOff x="1131610" y="713484"/>
              <a:chExt cx="176685" cy="299390"/>
            </a:xfrm>
          </p:grpSpPr>
          <p:sp>
            <p:nvSpPr>
              <p:cNvPr id="66" name="Oval 65">
                <a:extLst>
                  <a:ext uri="{FF2B5EF4-FFF2-40B4-BE49-F238E27FC236}">
                    <a16:creationId xmlns:a16="http://schemas.microsoft.com/office/drawing/2014/main" id="{ADD3E791-266D-48AA-8178-06F8E1A9A837}"/>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653B4BFC-8348-4388-AF26-0D07769D0140}"/>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4F56337C-B63A-4A6B-AEBF-0096289D3AC8}"/>
                </a:ext>
              </a:extLst>
            </p:cNvPr>
            <p:cNvGrpSpPr/>
            <p:nvPr/>
          </p:nvGrpSpPr>
          <p:grpSpPr>
            <a:xfrm>
              <a:off x="11107535" y="677610"/>
              <a:ext cx="176685" cy="299390"/>
              <a:chOff x="1131610" y="713484"/>
              <a:chExt cx="176685" cy="299390"/>
            </a:xfrm>
          </p:grpSpPr>
          <p:sp>
            <p:nvSpPr>
              <p:cNvPr id="64" name="Oval 63">
                <a:extLst>
                  <a:ext uri="{FF2B5EF4-FFF2-40B4-BE49-F238E27FC236}">
                    <a16:creationId xmlns:a16="http://schemas.microsoft.com/office/drawing/2014/main" id="{47EC2829-5B7D-4890-9814-71BFA374E84D}"/>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2B615623-91B1-4178-AB9A-F7708AC2D488}"/>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a:extLst>
                <a:ext uri="{FF2B5EF4-FFF2-40B4-BE49-F238E27FC236}">
                  <a16:creationId xmlns:a16="http://schemas.microsoft.com/office/drawing/2014/main" id="{279FEA08-CFB7-4B85-AF56-9C79CC9408A7}"/>
                </a:ext>
              </a:extLst>
            </p:cNvPr>
            <p:cNvGrpSpPr/>
            <p:nvPr/>
          </p:nvGrpSpPr>
          <p:grpSpPr>
            <a:xfrm>
              <a:off x="11312847" y="677610"/>
              <a:ext cx="176685" cy="299390"/>
              <a:chOff x="1131610" y="713484"/>
              <a:chExt cx="176685" cy="299390"/>
            </a:xfrm>
          </p:grpSpPr>
          <p:sp>
            <p:nvSpPr>
              <p:cNvPr id="163" name="Oval 162">
                <a:extLst>
                  <a:ext uri="{FF2B5EF4-FFF2-40B4-BE49-F238E27FC236}">
                    <a16:creationId xmlns:a16="http://schemas.microsoft.com/office/drawing/2014/main" id="{1E4AB1C2-A0D2-44F8-85B8-A9389F2A78E8}"/>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Shape 163">
                <a:extLst>
                  <a:ext uri="{FF2B5EF4-FFF2-40B4-BE49-F238E27FC236}">
                    <a16:creationId xmlns:a16="http://schemas.microsoft.com/office/drawing/2014/main" id="{503712C0-4A81-45D3-A87F-74E023067DF6}"/>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a:extLst>
                <a:ext uri="{FF2B5EF4-FFF2-40B4-BE49-F238E27FC236}">
                  <a16:creationId xmlns:a16="http://schemas.microsoft.com/office/drawing/2014/main" id="{D3C2E154-18E6-4FC0-A38C-E85A90B874DE}"/>
                </a:ext>
              </a:extLst>
            </p:cNvPr>
            <p:cNvGrpSpPr/>
            <p:nvPr/>
          </p:nvGrpSpPr>
          <p:grpSpPr>
            <a:xfrm>
              <a:off x="11518159" y="677610"/>
              <a:ext cx="176685" cy="299390"/>
              <a:chOff x="1131610" y="713484"/>
              <a:chExt cx="176685" cy="299390"/>
            </a:xfrm>
          </p:grpSpPr>
          <p:sp>
            <p:nvSpPr>
              <p:cNvPr id="166" name="Oval 165">
                <a:extLst>
                  <a:ext uri="{FF2B5EF4-FFF2-40B4-BE49-F238E27FC236}">
                    <a16:creationId xmlns:a16="http://schemas.microsoft.com/office/drawing/2014/main" id="{82F0D85B-3AE0-4745-B4F1-0E1AFC0DBF18}"/>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1343D2D2-E509-49F0-AA36-354B1F796E96}"/>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8" name="Group 167">
              <a:extLst>
                <a:ext uri="{FF2B5EF4-FFF2-40B4-BE49-F238E27FC236}">
                  <a16:creationId xmlns:a16="http://schemas.microsoft.com/office/drawing/2014/main" id="{6871A5B1-0F6F-4456-ACBC-EC2DB590B21D}"/>
                </a:ext>
              </a:extLst>
            </p:cNvPr>
            <p:cNvGrpSpPr/>
            <p:nvPr/>
          </p:nvGrpSpPr>
          <p:grpSpPr>
            <a:xfrm>
              <a:off x="11723484" y="677610"/>
              <a:ext cx="176685" cy="299390"/>
              <a:chOff x="1131610" y="713484"/>
              <a:chExt cx="176685" cy="299390"/>
            </a:xfrm>
          </p:grpSpPr>
          <p:sp>
            <p:nvSpPr>
              <p:cNvPr id="169" name="Oval 168">
                <a:extLst>
                  <a:ext uri="{FF2B5EF4-FFF2-40B4-BE49-F238E27FC236}">
                    <a16:creationId xmlns:a16="http://schemas.microsoft.com/office/drawing/2014/main" id="{DD360CF9-AB62-4CFD-AC9E-5D55040869D1}"/>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Shape 169">
                <a:extLst>
                  <a:ext uri="{FF2B5EF4-FFF2-40B4-BE49-F238E27FC236}">
                    <a16:creationId xmlns:a16="http://schemas.microsoft.com/office/drawing/2014/main" id="{57786031-6B45-4411-B50D-EB5EEB7C154A}"/>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Box 1">
            <a:extLst>
              <a:ext uri="{FF2B5EF4-FFF2-40B4-BE49-F238E27FC236}">
                <a16:creationId xmlns:a16="http://schemas.microsoft.com/office/drawing/2014/main" id="{97A240B2-1FC3-4635-AD68-39257295F734}"/>
              </a:ext>
            </a:extLst>
          </p:cNvPr>
          <p:cNvSpPr txBox="1"/>
          <p:nvPr/>
        </p:nvSpPr>
        <p:spPr>
          <a:xfrm>
            <a:off x="4142635" y="342419"/>
            <a:ext cx="3931756" cy="523220"/>
          </a:xfrm>
          <a:prstGeom prst="rect">
            <a:avLst/>
          </a:prstGeom>
          <a:solidFill>
            <a:schemeClr val="accent2"/>
          </a:solidFill>
        </p:spPr>
        <p:txBody>
          <a:bodyPr wrap="square" rtlCol="0">
            <a:spAutoFit/>
          </a:bodyPr>
          <a:lstStyle/>
          <a:p>
            <a:pPr algn="ctr"/>
            <a:r>
              <a:rPr lang="en-US" sz="2800" b="1" i="1" dirty="0">
                <a:solidFill>
                  <a:schemeClr val="bg1"/>
                </a:solidFill>
                <a:latin typeface="Lucida Bright" panose="02040602050505020304" pitchFamily="18" charset="77"/>
              </a:rPr>
              <a:t>Business Letter</a:t>
            </a:r>
            <a:endParaRPr lang="en-US" sz="4000" dirty="0">
              <a:solidFill>
                <a:schemeClr val="bg1"/>
              </a:solidFill>
              <a:latin typeface="Lucida Bright" panose="02040602050505020304" pitchFamily="18" charset="77"/>
            </a:endParaRPr>
          </a:p>
        </p:txBody>
      </p:sp>
    </p:spTree>
    <p:extLst>
      <p:ext uri="{BB962C8B-B14F-4D97-AF65-F5344CB8AC3E}">
        <p14:creationId xmlns:p14="http://schemas.microsoft.com/office/powerpoint/2010/main" val="41432863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1" descr="page30image62642272">
            <a:extLst>
              <a:ext uri="{FF2B5EF4-FFF2-40B4-BE49-F238E27FC236}">
                <a16:creationId xmlns:a16="http://schemas.microsoft.com/office/drawing/2014/main" id="{14EA94D0-26AF-F348-BAD0-B13493C787AF}"/>
              </a:ext>
            </a:extLst>
          </p:cNvPr>
          <p:cNvSpPr>
            <a:spLocks noChangeAspect="1" noChangeArrowheads="1"/>
          </p:cNvSpPr>
          <p:nvPr/>
        </p:nvSpPr>
        <p:spPr bwMode="auto">
          <a:xfrm>
            <a:off x="4529517" y="3656837"/>
            <a:ext cx="1854200" cy="149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3" name="TextBox 72">
            <a:extLst>
              <a:ext uri="{FF2B5EF4-FFF2-40B4-BE49-F238E27FC236}">
                <a16:creationId xmlns:a16="http://schemas.microsoft.com/office/drawing/2014/main" id="{2D051BA9-2016-154D-8248-BD3297797C19}"/>
              </a:ext>
            </a:extLst>
          </p:cNvPr>
          <p:cNvSpPr txBox="1"/>
          <p:nvPr/>
        </p:nvSpPr>
        <p:spPr>
          <a:xfrm>
            <a:off x="796185" y="148471"/>
            <a:ext cx="11279464" cy="6463308"/>
          </a:xfrm>
          <a:prstGeom prst="rect">
            <a:avLst/>
          </a:prstGeom>
          <a:noFill/>
          <a:ln w="28575">
            <a:solidFill>
              <a:schemeClr val="tx1"/>
            </a:solidFill>
          </a:ln>
        </p:spPr>
        <p:txBody>
          <a:bodyPr wrap="square">
            <a:spAutoFit/>
          </a:bodyPr>
          <a:lstStyle/>
          <a:p>
            <a:pPr algn="r"/>
            <a:r>
              <a:rPr lang="en-US" sz="2400" dirty="0">
                <a:latin typeface="Lucida Bright" panose="02040603070505020404" pitchFamily="18" charset="0"/>
                <a:cs typeface="Lucida Bright" panose="02040603070505020404" pitchFamily="18" charset="0"/>
              </a:rPr>
              <a:t>KMC-26, </a:t>
            </a:r>
            <a:r>
              <a:rPr lang="en-US" sz="2400" dirty="0" err="1">
                <a:latin typeface="Lucida Bright" panose="02040603070505020404" pitchFamily="18" charset="0"/>
                <a:cs typeface="Lucida Bright" panose="02040603070505020404" pitchFamily="18" charset="0"/>
              </a:rPr>
              <a:t>Samakhusi</a:t>
            </a:r>
            <a:r>
              <a:rPr lang="en-US" sz="2400" dirty="0">
                <a:latin typeface="Lucida Bright" panose="02040603070505020404" pitchFamily="18" charset="0"/>
                <a:cs typeface="Lucida Bright" panose="02040603070505020404" pitchFamily="18" charset="0"/>
              </a:rPr>
              <a:t>,</a:t>
            </a:r>
          </a:p>
          <a:p>
            <a:pPr algn="r"/>
            <a:r>
              <a:rPr lang="en-US" sz="2400" dirty="0">
                <a:latin typeface="Lucida Bright" panose="02040603070505020404" pitchFamily="18" charset="0"/>
                <a:cs typeface="Lucida Bright" panose="02040603070505020404" pitchFamily="18" charset="0"/>
              </a:rPr>
              <a:t>Kathmandu</a:t>
            </a:r>
            <a:endParaRPr lang="en-GB" sz="2400" dirty="0">
              <a:latin typeface="Lucida Bright" panose="02040603070505020404" pitchFamily="18" charset="0"/>
              <a:cs typeface="Lucida Bright" panose="02040603070505020404" pitchFamily="18" charset="0"/>
            </a:endParaRPr>
          </a:p>
          <a:p>
            <a:pPr algn="r"/>
            <a:r>
              <a:rPr lang="en-GB" sz="2400" dirty="0">
                <a:latin typeface="Lucida Bright" panose="02040603070505020404" pitchFamily="18" charset="0"/>
                <a:cs typeface="Lucida Bright" panose="02040603070505020404" pitchFamily="18" charset="0"/>
              </a:rPr>
              <a:t>August 25, 20</a:t>
            </a:r>
            <a:r>
              <a:rPr lang="en-US" sz="2400" dirty="0">
                <a:latin typeface="Lucida Bright" panose="02040603070505020404" pitchFamily="18" charset="0"/>
                <a:cs typeface="Lucida Bright" panose="02040603070505020404" pitchFamily="18" charset="0"/>
              </a:rPr>
              <a:t>20</a:t>
            </a:r>
            <a:endParaRPr lang="en-GB" sz="2400" dirty="0">
              <a:latin typeface="Lucida Bright" panose="02040603070505020404" pitchFamily="18" charset="0"/>
              <a:cs typeface="Lucida Bright" panose="02040603070505020404" pitchFamily="18" charset="0"/>
            </a:endParaRPr>
          </a:p>
          <a:p>
            <a:pPr>
              <a:spcBef>
                <a:spcPts val="1200"/>
              </a:spcBef>
              <a:spcAft>
                <a:spcPts val="1200"/>
              </a:spcAft>
            </a:pPr>
            <a:r>
              <a:rPr lang="en-GB" sz="2400" dirty="0">
                <a:latin typeface="Lucida Bright" panose="02040603070505020404" pitchFamily="18" charset="0"/>
                <a:cs typeface="Lucida Bright" panose="02040603070505020404" pitchFamily="18" charset="0"/>
              </a:rPr>
              <a:t>Dear Mom</a:t>
            </a:r>
            <a:r>
              <a:rPr lang="en-US" sz="2400" dirty="0">
                <a:latin typeface="Lucida Bright" panose="02040603070505020404" pitchFamily="18" charset="0"/>
                <a:cs typeface="Lucida Bright" panose="02040603070505020404" pitchFamily="18" charset="0"/>
              </a:rPr>
              <a:t>,</a:t>
            </a:r>
            <a:endParaRPr lang="en-GB" sz="2400" dirty="0">
              <a:latin typeface="Lucida Bright" panose="02040603070505020404" pitchFamily="18" charset="0"/>
              <a:cs typeface="Lucida Bright" panose="02040603070505020404" pitchFamily="18" charset="0"/>
            </a:endParaRPr>
          </a:p>
          <a:p>
            <a:pPr algn="just"/>
            <a:r>
              <a:rPr lang="en-GB" sz="2400" dirty="0">
                <a:latin typeface="Lucida Bright" panose="02040603070505020404" pitchFamily="18" charset="0"/>
                <a:cs typeface="Lucida Bright" panose="02040603070505020404" pitchFamily="18" charset="0"/>
              </a:rPr>
              <a:t>	You will be pleased to know that I am coming home for the weekend. I am very excited to meet you all after so long.</a:t>
            </a:r>
          </a:p>
          <a:p>
            <a:pPr algn="just"/>
            <a:r>
              <a:rPr lang="en-GB" sz="2400" dirty="0">
                <a:latin typeface="Lucida Bright" panose="02040603070505020404" pitchFamily="18" charset="0"/>
                <a:cs typeface="Lucida Bright" panose="02040603070505020404" pitchFamily="18" charset="0"/>
              </a:rPr>
              <a:t>	I feel elated to share that the project I had been working on has been selected by America's Library Council.</a:t>
            </a:r>
            <a:r>
              <a:rPr lang="en-US" sz="2400" dirty="0">
                <a:latin typeface="Lucida Bright" panose="02040603070505020404" pitchFamily="18" charset="0"/>
                <a:cs typeface="Lucida Bright" panose="02040603070505020404" pitchFamily="18" charset="0"/>
              </a:rPr>
              <a:t> It </a:t>
            </a:r>
            <a:r>
              <a:rPr lang="en-GB" sz="2400" dirty="0">
                <a:latin typeface="Lucida Bright" panose="02040603070505020404" pitchFamily="18" charset="0"/>
                <a:cs typeface="Lucida Bright" panose="02040603070505020404" pitchFamily="18" charset="0"/>
              </a:rPr>
              <a:t>was a very challenging task for me, but I am glad that my hard work has paid off.</a:t>
            </a:r>
          </a:p>
          <a:p>
            <a:pPr algn="just"/>
            <a:r>
              <a:rPr lang="en-GB" sz="2400" dirty="0">
                <a:latin typeface="Lucida Bright" panose="02040603070505020404" pitchFamily="18" charset="0"/>
                <a:cs typeface="Lucida Bright" panose="02040603070505020404" pitchFamily="18" charset="0"/>
              </a:rPr>
              <a:t>	Leaving aside my chores, I have also started taking care of my diet as you suggested</a:t>
            </a:r>
            <a:r>
              <a:rPr lang="en-US" sz="2400" dirty="0">
                <a:latin typeface="Lucida Bright" panose="02040603070505020404" pitchFamily="18" charset="0"/>
                <a:cs typeface="Lucida Bright" panose="02040603070505020404" pitchFamily="18" charset="0"/>
              </a:rPr>
              <a:t>. </a:t>
            </a:r>
            <a:r>
              <a:rPr lang="en-GB" sz="2400" dirty="0">
                <a:latin typeface="Lucida Bright" panose="02040603070505020404" pitchFamily="18" charset="0"/>
                <a:cs typeface="Lucida Bright" panose="02040603070505020404" pitchFamily="18" charset="0"/>
              </a:rPr>
              <a:t>How is everyone at home? I hope </a:t>
            </a:r>
            <a:r>
              <a:rPr lang="en-GB" sz="2400" dirty="0" err="1">
                <a:latin typeface="Lucida Bright" panose="02040603070505020404" pitchFamily="18" charset="0"/>
                <a:cs typeface="Lucida Bright" panose="02040603070505020404" pitchFamily="18" charset="0"/>
              </a:rPr>
              <a:t>Ritu's</a:t>
            </a:r>
            <a:r>
              <a:rPr lang="en-GB" sz="2400" dirty="0">
                <a:latin typeface="Lucida Bright" panose="02040603070505020404" pitchFamily="18" charset="0"/>
                <a:cs typeface="Lucida Bright" panose="02040603070505020404" pitchFamily="18" charset="0"/>
              </a:rPr>
              <a:t> dance classes are running well</a:t>
            </a:r>
            <a:r>
              <a:rPr lang="en-US" sz="2400" dirty="0">
                <a:latin typeface="Lucida Bright" panose="02040603070505020404" pitchFamily="18" charset="0"/>
                <a:cs typeface="Lucida Bright" panose="02040603070505020404" pitchFamily="18" charset="0"/>
              </a:rPr>
              <a:t>. </a:t>
            </a:r>
            <a:r>
              <a:rPr lang="en-GB" sz="2400" dirty="0">
                <a:latin typeface="Lucida Bright" panose="02040603070505020404" pitchFamily="18" charset="0"/>
                <a:cs typeface="Lucida Bright" panose="02040603070505020404" pitchFamily="18" charset="0"/>
              </a:rPr>
              <a:t>Update me about everything soon and please do not forget to visit the doctor for your routine </a:t>
            </a:r>
            <a:r>
              <a:rPr lang="en-GB" sz="2400" dirty="0" err="1">
                <a:latin typeface="Lucida Bright" panose="02040603070505020404" pitchFamily="18" charset="0"/>
                <a:cs typeface="Lucida Bright" panose="02040603070505020404" pitchFamily="18" charset="0"/>
              </a:rPr>
              <a:t>checkup</a:t>
            </a:r>
            <a:r>
              <a:rPr lang="en-GB" sz="2400" dirty="0">
                <a:latin typeface="Lucida Bright" panose="02040603070505020404" pitchFamily="18" charset="0"/>
                <a:cs typeface="Lucida Bright" panose="02040603070505020404" pitchFamily="18" charset="0"/>
              </a:rPr>
              <a:t>.</a:t>
            </a:r>
          </a:p>
          <a:p>
            <a:pPr algn="just"/>
            <a:r>
              <a:rPr lang="en-GB" sz="2400" dirty="0">
                <a:latin typeface="Lucida Bright" panose="02040603070505020404" pitchFamily="18" charset="0"/>
                <a:cs typeface="Lucida Bright" panose="02040603070505020404" pitchFamily="18" charset="0"/>
              </a:rPr>
              <a:t>	Convey my regards to Papa and love to dear </a:t>
            </a:r>
            <a:r>
              <a:rPr lang="en-GB" sz="2400" dirty="0" err="1">
                <a:latin typeface="Lucida Bright" panose="02040603070505020404" pitchFamily="18" charset="0"/>
                <a:cs typeface="Lucida Bright" panose="02040603070505020404" pitchFamily="18" charset="0"/>
              </a:rPr>
              <a:t>Ritu</a:t>
            </a:r>
            <a:r>
              <a:rPr lang="en-GB" sz="2400" dirty="0">
                <a:latin typeface="Lucida Bright" panose="02040603070505020404" pitchFamily="18" charset="0"/>
                <a:cs typeface="Lucida Bright" panose="02040603070505020404" pitchFamily="18" charset="0"/>
              </a:rPr>
              <a:t>. </a:t>
            </a:r>
          </a:p>
          <a:p>
            <a:pPr algn="r">
              <a:spcBef>
                <a:spcPts val="1200"/>
              </a:spcBef>
            </a:pPr>
            <a:r>
              <a:rPr lang="en-GB" sz="2400" dirty="0">
                <a:latin typeface="Lucida Bright" panose="02040603070505020404" pitchFamily="18" charset="0"/>
                <a:cs typeface="Lucida Bright" panose="02040603070505020404" pitchFamily="18" charset="0"/>
              </a:rPr>
              <a:t>Yours lovingly</a:t>
            </a:r>
            <a:r>
              <a:rPr lang="en-US" sz="2400" dirty="0">
                <a:latin typeface="Lucida Bright" panose="02040603070505020404" pitchFamily="18" charset="0"/>
                <a:cs typeface="Lucida Bright" panose="02040603070505020404" pitchFamily="18" charset="0"/>
              </a:rPr>
              <a:t>,</a:t>
            </a:r>
            <a:endParaRPr lang="en-GB" sz="2400" dirty="0">
              <a:latin typeface="Lucida Bright" panose="02040603070505020404" pitchFamily="18" charset="0"/>
              <a:cs typeface="Lucida Bright" panose="02040603070505020404" pitchFamily="18" charset="0"/>
            </a:endParaRPr>
          </a:p>
          <a:p>
            <a:r>
              <a:rPr lang="en-US" sz="2400" dirty="0">
                <a:latin typeface="Lucida Bright" panose="02040603070505020404" pitchFamily="18" charset="0"/>
                <a:cs typeface="Lucida Bright" panose="02040603070505020404" pitchFamily="18" charset="0"/>
              </a:rPr>
              <a:t>                                                                                                        </a:t>
            </a:r>
            <a:r>
              <a:rPr lang="en-US" sz="2400" dirty="0" err="1">
                <a:latin typeface="Lucida Bright" panose="02040603070505020404" pitchFamily="18" charset="0"/>
                <a:cs typeface="Lucida Bright" panose="02040603070505020404" pitchFamily="18" charset="0"/>
              </a:rPr>
              <a:t>Timu</a:t>
            </a:r>
            <a:endParaRPr lang="en-US" sz="3200" dirty="0">
              <a:latin typeface="Lucida Bright" panose="02040603070505020404" pitchFamily="18" charset="0"/>
              <a:cs typeface="Lucida Bright" panose="02040603070505020404" pitchFamily="18" charset="0"/>
            </a:endParaRPr>
          </a:p>
        </p:txBody>
      </p:sp>
      <p:sp>
        <p:nvSpPr>
          <p:cNvPr id="67" name="TextBox 66">
            <a:extLst>
              <a:ext uri="{FF2B5EF4-FFF2-40B4-BE49-F238E27FC236}">
                <a16:creationId xmlns:a16="http://schemas.microsoft.com/office/drawing/2014/main" id="{FA3CAAAC-EA9F-B342-A82B-DB307D58E7D9}"/>
              </a:ext>
            </a:extLst>
          </p:cNvPr>
          <p:cNvSpPr txBox="1"/>
          <p:nvPr/>
        </p:nvSpPr>
        <p:spPr>
          <a:xfrm>
            <a:off x="17580634" y="-1190445"/>
            <a:ext cx="184731" cy="369332"/>
          </a:xfrm>
          <a:prstGeom prst="rect">
            <a:avLst/>
          </a:prstGeom>
          <a:noFill/>
        </p:spPr>
        <p:txBody>
          <a:bodyPr wrap="none" rtlCol="0">
            <a:spAutoFit/>
          </a:bodyPr>
          <a:lstStyle/>
          <a:p>
            <a:endParaRPr lang="x-none" dirty="0"/>
          </a:p>
        </p:txBody>
      </p:sp>
      <p:sp>
        <p:nvSpPr>
          <p:cNvPr id="68" name="TextBox 67"/>
          <p:cNvSpPr txBox="1"/>
          <p:nvPr/>
        </p:nvSpPr>
        <p:spPr>
          <a:xfrm>
            <a:off x="46851" y="781050"/>
            <a:ext cx="553998" cy="3810000"/>
          </a:xfrm>
          <a:prstGeom prst="rect">
            <a:avLst/>
          </a:prstGeom>
          <a:solidFill>
            <a:schemeClr val="accent2"/>
          </a:solidFill>
        </p:spPr>
        <p:txBody>
          <a:bodyPr vert="vert270" wrap="square" rtlCol="0">
            <a:spAutoFit/>
          </a:bodyPr>
          <a:lstStyle/>
          <a:p>
            <a:pPr algn="ctr"/>
            <a:r>
              <a:rPr lang="en-GB" sz="2400" dirty="0">
                <a:solidFill>
                  <a:schemeClr val="bg1"/>
                </a:solidFill>
                <a:latin typeface="Lucida Bright" panose="02040603070505020404" pitchFamily="18" charset="0"/>
                <a:cs typeface="Lucida Bright" panose="02040603070505020404" pitchFamily="18" charset="0"/>
              </a:rPr>
              <a:t>Indented Format</a:t>
            </a:r>
          </a:p>
        </p:txBody>
      </p:sp>
    </p:spTree>
    <p:extLst>
      <p:ext uri="{BB962C8B-B14F-4D97-AF65-F5344CB8AC3E}">
        <p14:creationId xmlns:p14="http://schemas.microsoft.com/office/powerpoint/2010/main" val="3277880776"/>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1" descr="page30image62642272">
            <a:extLst>
              <a:ext uri="{FF2B5EF4-FFF2-40B4-BE49-F238E27FC236}">
                <a16:creationId xmlns:a16="http://schemas.microsoft.com/office/drawing/2014/main" id="{14EA94D0-26AF-F348-BAD0-B13493C787AF}"/>
              </a:ext>
            </a:extLst>
          </p:cNvPr>
          <p:cNvSpPr>
            <a:spLocks noChangeAspect="1" noChangeArrowheads="1"/>
          </p:cNvSpPr>
          <p:nvPr/>
        </p:nvSpPr>
        <p:spPr bwMode="auto">
          <a:xfrm>
            <a:off x="4529517" y="3656837"/>
            <a:ext cx="1854200" cy="149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3" name="TextBox 72">
            <a:extLst>
              <a:ext uri="{FF2B5EF4-FFF2-40B4-BE49-F238E27FC236}">
                <a16:creationId xmlns:a16="http://schemas.microsoft.com/office/drawing/2014/main" id="{2D051BA9-2016-154D-8248-BD3297797C19}"/>
              </a:ext>
            </a:extLst>
          </p:cNvPr>
          <p:cNvSpPr txBox="1"/>
          <p:nvPr/>
        </p:nvSpPr>
        <p:spPr>
          <a:xfrm>
            <a:off x="726181" y="-3929"/>
            <a:ext cx="11349468" cy="6678751"/>
          </a:xfrm>
          <a:prstGeom prst="rect">
            <a:avLst/>
          </a:prstGeom>
          <a:noFill/>
          <a:ln w="28575">
            <a:solidFill>
              <a:schemeClr val="tx1"/>
            </a:solidFill>
          </a:ln>
        </p:spPr>
        <p:txBody>
          <a:bodyPr wrap="square">
            <a:spAutoFit/>
          </a:bodyPr>
          <a:lstStyle/>
          <a:p>
            <a:pPr algn="r"/>
            <a:r>
              <a:rPr lang="en-US" sz="2300" dirty="0">
                <a:latin typeface="Lucida Bright" panose="02040603070505020404" pitchFamily="18" charset="0"/>
                <a:cs typeface="Lucida Bright" panose="02040603070505020404" pitchFamily="18" charset="0"/>
              </a:rPr>
              <a:t>KMC-26, </a:t>
            </a:r>
            <a:r>
              <a:rPr lang="en-US" sz="2300" dirty="0" err="1">
                <a:latin typeface="Lucida Bright" panose="02040603070505020404" pitchFamily="18" charset="0"/>
                <a:cs typeface="Lucida Bright" panose="02040603070505020404" pitchFamily="18" charset="0"/>
              </a:rPr>
              <a:t>Samakhusi</a:t>
            </a:r>
            <a:r>
              <a:rPr lang="en-US" sz="2300" dirty="0">
                <a:latin typeface="Lucida Bright" panose="02040603070505020404" pitchFamily="18" charset="0"/>
                <a:cs typeface="Lucida Bright" panose="02040603070505020404" pitchFamily="18" charset="0"/>
              </a:rPr>
              <a:t>,</a:t>
            </a:r>
          </a:p>
          <a:p>
            <a:pPr algn="r"/>
            <a:r>
              <a:rPr lang="en-US" sz="2300" dirty="0">
                <a:latin typeface="Lucida Bright" panose="02040603070505020404" pitchFamily="18" charset="0"/>
                <a:cs typeface="Lucida Bright" panose="02040603070505020404" pitchFamily="18" charset="0"/>
              </a:rPr>
              <a:t>Kathmandu</a:t>
            </a:r>
            <a:endParaRPr lang="en-GB" sz="2300" dirty="0">
              <a:latin typeface="Lucida Bright" panose="02040603070505020404" pitchFamily="18" charset="0"/>
              <a:cs typeface="Lucida Bright" panose="02040603070505020404" pitchFamily="18" charset="0"/>
            </a:endParaRPr>
          </a:p>
          <a:p>
            <a:pPr algn="r"/>
            <a:r>
              <a:rPr lang="en-GB" sz="2300" dirty="0">
                <a:latin typeface="Lucida Bright" panose="02040603070505020404" pitchFamily="18" charset="0"/>
                <a:cs typeface="Lucida Bright" panose="02040603070505020404" pitchFamily="18" charset="0"/>
              </a:rPr>
              <a:t>August 25, 20</a:t>
            </a:r>
            <a:r>
              <a:rPr lang="en-US" sz="2300" dirty="0">
                <a:latin typeface="Lucida Bright" panose="02040603070505020404" pitchFamily="18" charset="0"/>
                <a:cs typeface="Lucida Bright" panose="02040603070505020404" pitchFamily="18" charset="0"/>
              </a:rPr>
              <a:t>20</a:t>
            </a:r>
            <a:endParaRPr lang="en-GB" sz="2300" dirty="0">
              <a:latin typeface="Lucida Bright" panose="02040603070505020404" pitchFamily="18" charset="0"/>
              <a:cs typeface="Lucida Bright" panose="02040603070505020404" pitchFamily="18" charset="0"/>
            </a:endParaRPr>
          </a:p>
          <a:p>
            <a:pPr>
              <a:spcBef>
                <a:spcPts val="1200"/>
              </a:spcBef>
              <a:spcAft>
                <a:spcPts val="1200"/>
              </a:spcAft>
            </a:pPr>
            <a:r>
              <a:rPr lang="en-GB" sz="2300" dirty="0">
                <a:latin typeface="Lucida Bright" panose="02040603070505020404" pitchFamily="18" charset="0"/>
                <a:cs typeface="Lucida Bright" panose="02040603070505020404" pitchFamily="18" charset="0"/>
              </a:rPr>
              <a:t>Dear Mom</a:t>
            </a:r>
            <a:r>
              <a:rPr lang="en-US" sz="2300" dirty="0">
                <a:latin typeface="Lucida Bright" panose="02040603070505020404" pitchFamily="18" charset="0"/>
                <a:cs typeface="Lucida Bright" panose="02040603070505020404" pitchFamily="18" charset="0"/>
              </a:rPr>
              <a:t>,</a:t>
            </a:r>
            <a:endParaRPr lang="en-GB" sz="2300" dirty="0">
              <a:latin typeface="Lucida Bright" panose="02040603070505020404" pitchFamily="18" charset="0"/>
              <a:cs typeface="Lucida Bright" panose="02040603070505020404" pitchFamily="18" charset="0"/>
            </a:endParaRPr>
          </a:p>
          <a:p>
            <a:pPr algn="just"/>
            <a:r>
              <a:rPr lang="en-GB" sz="2300" dirty="0">
                <a:latin typeface="Lucida Bright" panose="02040603070505020404" pitchFamily="18" charset="0"/>
                <a:cs typeface="Lucida Bright" panose="02040603070505020404" pitchFamily="18" charset="0"/>
              </a:rPr>
              <a:t>You will be pleased to know that I am coming home for the weekend. I am very excited to meet you all after so long.</a:t>
            </a:r>
          </a:p>
          <a:p>
            <a:pPr algn="just">
              <a:spcBef>
                <a:spcPts val="1200"/>
              </a:spcBef>
            </a:pPr>
            <a:r>
              <a:rPr lang="en-GB" sz="2300" dirty="0">
                <a:latin typeface="Lucida Bright" panose="02040603070505020404" pitchFamily="18" charset="0"/>
                <a:cs typeface="Lucida Bright" panose="02040603070505020404" pitchFamily="18" charset="0"/>
              </a:rPr>
              <a:t>I feel elated to share that the project I had been working on has been selected by America's Library Council.</a:t>
            </a:r>
            <a:r>
              <a:rPr lang="en-US" sz="2300" dirty="0">
                <a:latin typeface="Lucida Bright" panose="02040603070505020404" pitchFamily="18" charset="0"/>
                <a:cs typeface="Lucida Bright" panose="02040603070505020404" pitchFamily="18" charset="0"/>
              </a:rPr>
              <a:t> It </a:t>
            </a:r>
            <a:r>
              <a:rPr lang="en-GB" sz="2300" dirty="0">
                <a:latin typeface="Lucida Bright" panose="02040603070505020404" pitchFamily="18" charset="0"/>
                <a:cs typeface="Lucida Bright" panose="02040603070505020404" pitchFamily="18" charset="0"/>
              </a:rPr>
              <a:t>was a very challenging task for me, but I am glad that my hard work has paid off.</a:t>
            </a:r>
          </a:p>
          <a:p>
            <a:pPr algn="just">
              <a:spcBef>
                <a:spcPts val="1200"/>
              </a:spcBef>
            </a:pPr>
            <a:r>
              <a:rPr lang="en-GB" sz="2300" dirty="0">
                <a:latin typeface="Lucida Bright" panose="02040603070505020404" pitchFamily="18" charset="0"/>
                <a:cs typeface="Lucida Bright" panose="02040603070505020404" pitchFamily="18" charset="0"/>
              </a:rPr>
              <a:t>Leaving aside my chores, I have also started taking care of my diet as you suggested</a:t>
            </a:r>
            <a:r>
              <a:rPr lang="en-US" sz="2300" dirty="0">
                <a:latin typeface="Lucida Bright" panose="02040603070505020404" pitchFamily="18" charset="0"/>
                <a:cs typeface="Lucida Bright" panose="02040603070505020404" pitchFamily="18" charset="0"/>
              </a:rPr>
              <a:t>. </a:t>
            </a:r>
            <a:r>
              <a:rPr lang="en-GB" sz="2300" dirty="0">
                <a:latin typeface="Lucida Bright" panose="02040603070505020404" pitchFamily="18" charset="0"/>
                <a:cs typeface="Lucida Bright" panose="02040603070505020404" pitchFamily="18" charset="0"/>
              </a:rPr>
              <a:t>How is everyone at home? I hope </a:t>
            </a:r>
            <a:r>
              <a:rPr lang="en-GB" sz="2300" dirty="0" err="1">
                <a:latin typeface="Lucida Bright" panose="02040603070505020404" pitchFamily="18" charset="0"/>
                <a:cs typeface="Lucida Bright" panose="02040603070505020404" pitchFamily="18" charset="0"/>
              </a:rPr>
              <a:t>Ritu's</a:t>
            </a:r>
            <a:r>
              <a:rPr lang="en-GB" sz="2300" dirty="0">
                <a:latin typeface="Lucida Bright" panose="02040603070505020404" pitchFamily="18" charset="0"/>
                <a:cs typeface="Lucida Bright" panose="02040603070505020404" pitchFamily="18" charset="0"/>
              </a:rPr>
              <a:t> dance classes are running well</a:t>
            </a:r>
            <a:r>
              <a:rPr lang="en-US" sz="2300" dirty="0">
                <a:latin typeface="Lucida Bright" panose="02040603070505020404" pitchFamily="18" charset="0"/>
                <a:cs typeface="Lucida Bright" panose="02040603070505020404" pitchFamily="18" charset="0"/>
              </a:rPr>
              <a:t>. </a:t>
            </a:r>
            <a:r>
              <a:rPr lang="en-GB" sz="2300" dirty="0">
                <a:latin typeface="Lucida Bright" panose="02040603070505020404" pitchFamily="18" charset="0"/>
                <a:cs typeface="Lucida Bright" panose="02040603070505020404" pitchFamily="18" charset="0"/>
              </a:rPr>
              <a:t>Update me about everything soon and please do not forget to visit the doctor for your routine check up.</a:t>
            </a:r>
          </a:p>
          <a:p>
            <a:pPr algn="just">
              <a:spcBef>
                <a:spcPts val="1200"/>
              </a:spcBef>
            </a:pPr>
            <a:r>
              <a:rPr lang="en-GB" sz="2300" dirty="0">
                <a:latin typeface="Lucida Bright" panose="02040603070505020404" pitchFamily="18" charset="0"/>
                <a:cs typeface="Lucida Bright" panose="02040603070505020404" pitchFamily="18" charset="0"/>
              </a:rPr>
              <a:t>Convey my regards to Papa and love to dear </a:t>
            </a:r>
            <a:r>
              <a:rPr lang="en-GB" sz="2300" dirty="0" err="1">
                <a:latin typeface="Lucida Bright" panose="02040603070505020404" pitchFamily="18" charset="0"/>
                <a:cs typeface="Lucida Bright" panose="02040603070505020404" pitchFamily="18" charset="0"/>
              </a:rPr>
              <a:t>Ritu</a:t>
            </a:r>
            <a:r>
              <a:rPr lang="en-GB" sz="2300" dirty="0">
                <a:latin typeface="Lucida Bright" panose="02040603070505020404" pitchFamily="18" charset="0"/>
                <a:cs typeface="Lucida Bright" panose="02040603070505020404" pitchFamily="18" charset="0"/>
              </a:rPr>
              <a:t>. </a:t>
            </a:r>
          </a:p>
          <a:p>
            <a:pPr algn="r">
              <a:spcBef>
                <a:spcPts val="1200"/>
              </a:spcBef>
            </a:pPr>
            <a:r>
              <a:rPr lang="en-GB" sz="2300" dirty="0">
                <a:latin typeface="Lucida Bright" panose="02040603070505020404" pitchFamily="18" charset="0"/>
                <a:cs typeface="Lucida Bright" panose="02040603070505020404" pitchFamily="18" charset="0"/>
              </a:rPr>
              <a:t>Yours lovingly</a:t>
            </a:r>
            <a:r>
              <a:rPr lang="en-US" sz="2300" dirty="0">
                <a:latin typeface="Lucida Bright" panose="02040603070505020404" pitchFamily="18" charset="0"/>
                <a:cs typeface="Lucida Bright" panose="02040603070505020404" pitchFamily="18" charset="0"/>
              </a:rPr>
              <a:t>,</a:t>
            </a:r>
            <a:endParaRPr lang="en-GB" sz="2300" dirty="0">
              <a:latin typeface="Lucida Bright" panose="02040603070505020404" pitchFamily="18" charset="0"/>
              <a:cs typeface="Lucida Bright" panose="02040603070505020404" pitchFamily="18" charset="0"/>
            </a:endParaRPr>
          </a:p>
          <a:p>
            <a:r>
              <a:rPr lang="en-US" sz="2300" dirty="0">
                <a:latin typeface="Lucida Bright" panose="02040603070505020404" pitchFamily="18" charset="0"/>
                <a:cs typeface="Lucida Bright" panose="02040603070505020404" pitchFamily="18" charset="0"/>
              </a:rPr>
              <a:t>                                                                                                            </a:t>
            </a:r>
            <a:r>
              <a:rPr lang="en-US" sz="2300" dirty="0" err="1">
                <a:latin typeface="Lucida Bright" panose="02040603070505020404" pitchFamily="18" charset="0"/>
                <a:cs typeface="Lucida Bright" panose="02040603070505020404" pitchFamily="18" charset="0"/>
              </a:rPr>
              <a:t>Timu</a:t>
            </a:r>
            <a:endParaRPr lang="en-US" sz="2300" dirty="0">
              <a:latin typeface="Lucida Bright" panose="02040603070505020404" pitchFamily="18" charset="0"/>
              <a:cs typeface="Lucida Bright" panose="02040603070505020404" pitchFamily="18" charset="0"/>
            </a:endParaRPr>
          </a:p>
        </p:txBody>
      </p:sp>
      <p:sp>
        <p:nvSpPr>
          <p:cNvPr id="67" name="TextBox 66">
            <a:extLst>
              <a:ext uri="{FF2B5EF4-FFF2-40B4-BE49-F238E27FC236}">
                <a16:creationId xmlns:a16="http://schemas.microsoft.com/office/drawing/2014/main" id="{FA3CAAAC-EA9F-B342-A82B-DB307D58E7D9}"/>
              </a:ext>
            </a:extLst>
          </p:cNvPr>
          <p:cNvSpPr txBox="1"/>
          <p:nvPr/>
        </p:nvSpPr>
        <p:spPr>
          <a:xfrm>
            <a:off x="17580634" y="-1190445"/>
            <a:ext cx="184731" cy="369332"/>
          </a:xfrm>
          <a:prstGeom prst="rect">
            <a:avLst/>
          </a:prstGeom>
          <a:noFill/>
        </p:spPr>
        <p:txBody>
          <a:bodyPr wrap="none" rtlCol="0">
            <a:spAutoFit/>
          </a:bodyPr>
          <a:lstStyle/>
          <a:p>
            <a:endParaRPr lang="x-none" dirty="0"/>
          </a:p>
        </p:txBody>
      </p:sp>
      <p:sp>
        <p:nvSpPr>
          <p:cNvPr id="68" name="TextBox 67"/>
          <p:cNvSpPr txBox="1"/>
          <p:nvPr/>
        </p:nvSpPr>
        <p:spPr>
          <a:xfrm>
            <a:off x="46851" y="1276350"/>
            <a:ext cx="553998" cy="3314700"/>
          </a:xfrm>
          <a:prstGeom prst="rect">
            <a:avLst/>
          </a:prstGeom>
          <a:solidFill>
            <a:schemeClr val="accent2"/>
          </a:solidFill>
        </p:spPr>
        <p:txBody>
          <a:bodyPr vert="vert270" wrap="square" rtlCol="0">
            <a:spAutoFit/>
          </a:bodyPr>
          <a:lstStyle/>
          <a:p>
            <a:pPr algn="ctr"/>
            <a:r>
              <a:rPr lang="en-GB" sz="2400" dirty="0">
                <a:solidFill>
                  <a:schemeClr val="bg1"/>
                </a:solidFill>
                <a:latin typeface="Lucida Bright" panose="02040603070505020404" pitchFamily="18" charset="0"/>
                <a:cs typeface="Lucida Bright" panose="02040603070505020404" pitchFamily="18" charset="0"/>
              </a:rPr>
              <a:t>Modified Format</a:t>
            </a:r>
          </a:p>
        </p:txBody>
      </p:sp>
    </p:spTree>
    <p:extLst>
      <p:ext uri="{BB962C8B-B14F-4D97-AF65-F5344CB8AC3E}">
        <p14:creationId xmlns:p14="http://schemas.microsoft.com/office/powerpoint/2010/main" val="1375172386"/>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D94EBEAF-6D53-4F37-85FE-7AA019530811}"/>
              </a:ext>
            </a:extLst>
          </p:cNvPr>
          <p:cNvSpPr/>
          <p:nvPr/>
        </p:nvSpPr>
        <p:spPr>
          <a:xfrm flipH="1">
            <a:off x="76565" y="120015"/>
            <a:ext cx="923951" cy="6198359"/>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24E565A2-F792-427E-962F-CB430EC616B8}"/>
              </a:ext>
            </a:extLst>
          </p:cNvPr>
          <p:cNvSpPr/>
          <p:nvPr/>
        </p:nvSpPr>
        <p:spPr>
          <a:xfrm>
            <a:off x="76251" y="5671497"/>
            <a:ext cx="701559" cy="646877"/>
          </a:xfrm>
          <a:prstGeom prst="triangle">
            <a:avLst>
              <a:gd name="adj" fmla="val 5403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6692AAC8-44C7-4BB3-8283-176B05F7420C}"/>
              </a:ext>
            </a:extLst>
          </p:cNvPr>
          <p:cNvSpPr/>
          <p:nvPr/>
        </p:nvSpPr>
        <p:spPr>
          <a:xfrm flipH="1" flipV="1">
            <a:off x="450829" y="5673989"/>
            <a:ext cx="549843" cy="1162240"/>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C16A3E47-3589-4AB1-A4EB-1A2BC2F152BC}"/>
              </a:ext>
            </a:extLst>
          </p:cNvPr>
          <p:cNvGrpSpPr/>
          <p:nvPr/>
        </p:nvGrpSpPr>
        <p:grpSpPr>
          <a:xfrm>
            <a:off x="1252559" y="55818"/>
            <a:ext cx="10647610" cy="299390"/>
            <a:chOff x="1252559" y="677610"/>
            <a:chExt cx="10647610" cy="299390"/>
          </a:xfrm>
        </p:grpSpPr>
        <p:grpSp>
          <p:nvGrpSpPr>
            <p:cNvPr id="15" name="Group 14">
              <a:extLst>
                <a:ext uri="{FF2B5EF4-FFF2-40B4-BE49-F238E27FC236}">
                  <a16:creationId xmlns:a16="http://schemas.microsoft.com/office/drawing/2014/main" id="{683A5525-05AE-4609-909B-EE42061701FA}"/>
                </a:ext>
              </a:extLst>
            </p:cNvPr>
            <p:cNvGrpSpPr/>
            <p:nvPr/>
          </p:nvGrpSpPr>
          <p:grpSpPr>
            <a:xfrm>
              <a:off x="1252559" y="677610"/>
              <a:ext cx="176685" cy="299390"/>
              <a:chOff x="1131610" y="713484"/>
              <a:chExt cx="176685" cy="299390"/>
            </a:xfrm>
          </p:grpSpPr>
          <p:sp>
            <p:nvSpPr>
              <p:cNvPr id="160" name="Oval 159">
                <a:extLst>
                  <a:ext uri="{FF2B5EF4-FFF2-40B4-BE49-F238E27FC236}">
                    <a16:creationId xmlns:a16="http://schemas.microsoft.com/office/drawing/2014/main" id="{84746F95-B48F-4C40-99FB-36DA840BAC56}"/>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Shape 160">
                <a:extLst>
                  <a:ext uri="{FF2B5EF4-FFF2-40B4-BE49-F238E27FC236}">
                    <a16:creationId xmlns:a16="http://schemas.microsoft.com/office/drawing/2014/main" id="{8A48AC03-C590-4B8A-9A38-5D986128F3E3}"/>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7C45CFDD-547C-498E-970E-B1C7EFD0936A}"/>
                </a:ext>
              </a:extLst>
            </p:cNvPr>
            <p:cNvGrpSpPr/>
            <p:nvPr/>
          </p:nvGrpSpPr>
          <p:grpSpPr>
            <a:xfrm>
              <a:off x="1457871" y="677610"/>
              <a:ext cx="176685" cy="299390"/>
              <a:chOff x="1131610" y="713484"/>
              <a:chExt cx="176685" cy="299390"/>
            </a:xfrm>
          </p:grpSpPr>
          <p:sp>
            <p:nvSpPr>
              <p:cNvPr id="158" name="Oval 157">
                <a:extLst>
                  <a:ext uri="{FF2B5EF4-FFF2-40B4-BE49-F238E27FC236}">
                    <a16:creationId xmlns:a16="http://schemas.microsoft.com/office/drawing/2014/main" id="{2C55ED95-B7BC-4ADD-859D-0DA73B2729CE}"/>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Shape 158">
                <a:extLst>
                  <a:ext uri="{FF2B5EF4-FFF2-40B4-BE49-F238E27FC236}">
                    <a16:creationId xmlns:a16="http://schemas.microsoft.com/office/drawing/2014/main" id="{DC143197-47EC-4E17-9CF7-391EA26E57CA}"/>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97220474-38B5-4343-817F-08BF7551A862}"/>
                </a:ext>
              </a:extLst>
            </p:cNvPr>
            <p:cNvGrpSpPr/>
            <p:nvPr/>
          </p:nvGrpSpPr>
          <p:grpSpPr>
            <a:xfrm>
              <a:off x="1663183" y="677610"/>
              <a:ext cx="176685" cy="299390"/>
              <a:chOff x="1131610" y="713484"/>
              <a:chExt cx="176685" cy="299390"/>
            </a:xfrm>
          </p:grpSpPr>
          <p:sp>
            <p:nvSpPr>
              <p:cNvPr id="156" name="Oval 155">
                <a:extLst>
                  <a:ext uri="{FF2B5EF4-FFF2-40B4-BE49-F238E27FC236}">
                    <a16:creationId xmlns:a16="http://schemas.microsoft.com/office/drawing/2014/main" id="{5AABE696-C892-48FE-ADD9-B8F2CA2E9875}"/>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4C4F3099-BA4D-4FC2-ADC7-0469BDD37396}"/>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8D1AFA2-5C27-40D9-AB29-EDA41D0B41B1}"/>
                </a:ext>
              </a:extLst>
            </p:cNvPr>
            <p:cNvGrpSpPr/>
            <p:nvPr/>
          </p:nvGrpSpPr>
          <p:grpSpPr>
            <a:xfrm>
              <a:off x="1868495" y="677610"/>
              <a:ext cx="176685" cy="299390"/>
              <a:chOff x="1131610" y="713484"/>
              <a:chExt cx="176685" cy="299390"/>
            </a:xfrm>
          </p:grpSpPr>
          <p:sp>
            <p:nvSpPr>
              <p:cNvPr id="154" name="Oval 153">
                <a:extLst>
                  <a:ext uri="{FF2B5EF4-FFF2-40B4-BE49-F238E27FC236}">
                    <a16:creationId xmlns:a16="http://schemas.microsoft.com/office/drawing/2014/main" id="{97650843-2C5E-40F3-A88A-000F27FD366C}"/>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Shape 154">
                <a:extLst>
                  <a:ext uri="{FF2B5EF4-FFF2-40B4-BE49-F238E27FC236}">
                    <a16:creationId xmlns:a16="http://schemas.microsoft.com/office/drawing/2014/main" id="{8F224938-3F6A-4259-A70B-BC11573E303C}"/>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79BD294-BE18-4DAC-8359-B7BB317F8973}"/>
                </a:ext>
              </a:extLst>
            </p:cNvPr>
            <p:cNvGrpSpPr/>
            <p:nvPr/>
          </p:nvGrpSpPr>
          <p:grpSpPr>
            <a:xfrm>
              <a:off x="2073807" y="677610"/>
              <a:ext cx="176685" cy="299390"/>
              <a:chOff x="1131610" y="713484"/>
              <a:chExt cx="176685" cy="299390"/>
            </a:xfrm>
          </p:grpSpPr>
          <p:sp>
            <p:nvSpPr>
              <p:cNvPr id="152" name="Oval 151">
                <a:extLst>
                  <a:ext uri="{FF2B5EF4-FFF2-40B4-BE49-F238E27FC236}">
                    <a16:creationId xmlns:a16="http://schemas.microsoft.com/office/drawing/2014/main" id="{CD2CB433-F8C6-4FA9-8D98-B2D79936B6C9}"/>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FC2FC984-AC39-4912-9A96-26D6678C8AB9}"/>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92948EB1-AE4E-4A78-B54E-B1047F13C2D3}"/>
                </a:ext>
              </a:extLst>
            </p:cNvPr>
            <p:cNvGrpSpPr/>
            <p:nvPr/>
          </p:nvGrpSpPr>
          <p:grpSpPr>
            <a:xfrm>
              <a:off x="2279119" y="677610"/>
              <a:ext cx="176685" cy="299390"/>
              <a:chOff x="1131610" y="713484"/>
              <a:chExt cx="176685" cy="299390"/>
            </a:xfrm>
          </p:grpSpPr>
          <p:sp>
            <p:nvSpPr>
              <p:cNvPr id="150" name="Oval 149">
                <a:extLst>
                  <a:ext uri="{FF2B5EF4-FFF2-40B4-BE49-F238E27FC236}">
                    <a16:creationId xmlns:a16="http://schemas.microsoft.com/office/drawing/2014/main" id="{EC43BEE1-0EC6-4553-A390-DB69ECF36757}"/>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150">
                <a:extLst>
                  <a:ext uri="{FF2B5EF4-FFF2-40B4-BE49-F238E27FC236}">
                    <a16:creationId xmlns:a16="http://schemas.microsoft.com/office/drawing/2014/main" id="{FF817096-58EC-44A9-9264-54AE116CE7BE}"/>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B6DB8D1-C443-4C70-A84E-DD150BFB59E3}"/>
                </a:ext>
              </a:extLst>
            </p:cNvPr>
            <p:cNvGrpSpPr/>
            <p:nvPr/>
          </p:nvGrpSpPr>
          <p:grpSpPr>
            <a:xfrm>
              <a:off x="2484431" y="677610"/>
              <a:ext cx="176685" cy="299390"/>
              <a:chOff x="1131610" y="713484"/>
              <a:chExt cx="176685" cy="299390"/>
            </a:xfrm>
          </p:grpSpPr>
          <p:sp>
            <p:nvSpPr>
              <p:cNvPr id="148" name="Oval 147">
                <a:extLst>
                  <a:ext uri="{FF2B5EF4-FFF2-40B4-BE49-F238E27FC236}">
                    <a16:creationId xmlns:a16="http://schemas.microsoft.com/office/drawing/2014/main" id="{94259B99-3A54-4961-B3C0-8D5E2EBB2CFC}"/>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E9B67B05-7F06-4335-BC22-04D3C1E235A1}"/>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A663A25E-61B0-4647-8F69-61677B1AA101}"/>
                </a:ext>
              </a:extLst>
            </p:cNvPr>
            <p:cNvGrpSpPr/>
            <p:nvPr/>
          </p:nvGrpSpPr>
          <p:grpSpPr>
            <a:xfrm>
              <a:off x="2689743" y="677610"/>
              <a:ext cx="176685" cy="299390"/>
              <a:chOff x="1131610" y="713484"/>
              <a:chExt cx="176685" cy="299390"/>
            </a:xfrm>
          </p:grpSpPr>
          <p:sp>
            <p:nvSpPr>
              <p:cNvPr id="146" name="Oval 145">
                <a:extLst>
                  <a:ext uri="{FF2B5EF4-FFF2-40B4-BE49-F238E27FC236}">
                    <a16:creationId xmlns:a16="http://schemas.microsoft.com/office/drawing/2014/main" id="{45D1F4DE-5F6D-480F-839D-27A26E0E6DD9}"/>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8BBDC0F1-BD43-414B-BF2A-17489F4BEE88}"/>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91CAF925-BC95-43C6-9388-3A07B8939284}"/>
                </a:ext>
              </a:extLst>
            </p:cNvPr>
            <p:cNvGrpSpPr/>
            <p:nvPr/>
          </p:nvGrpSpPr>
          <p:grpSpPr>
            <a:xfrm>
              <a:off x="2895055" y="677610"/>
              <a:ext cx="176685" cy="299390"/>
              <a:chOff x="1131610" y="713484"/>
              <a:chExt cx="176685" cy="299390"/>
            </a:xfrm>
          </p:grpSpPr>
          <p:sp>
            <p:nvSpPr>
              <p:cNvPr id="144" name="Oval 143">
                <a:extLst>
                  <a:ext uri="{FF2B5EF4-FFF2-40B4-BE49-F238E27FC236}">
                    <a16:creationId xmlns:a16="http://schemas.microsoft.com/office/drawing/2014/main" id="{594DE757-D186-40CC-9318-4164BAF70017}"/>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Shape 144">
                <a:extLst>
                  <a:ext uri="{FF2B5EF4-FFF2-40B4-BE49-F238E27FC236}">
                    <a16:creationId xmlns:a16="http://schemas.microsoft.com/office/drawing/2014/main" id="{5A328A73-4924-4B15-BD3B-AC951FF8B21F}"/>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00E2A542-AB1F-45F1-BDFB-D49344EFB2EF}"/>
                </a:ext>
              </a:extLst>
            </p:cNvPr>
            <p:cNvGrpSpPr/>
            <p:nvPr/>
          </p:nvGrpSpPr>
          <p:grpSpPr>
            <a:xfrm>
              <a:off x="3100367" y="677610"/>
              <a:ext cx="176685" cy="299390"/>
              <a:chOff x="1131610" y="713484"/>
              <a:chExt cx="176685" cy="299390"/>
            </a:xfrm>
          </p:grpSpPr>
          <p:sp>
            <p:nvSpPr>
              <p:cNvPr id="142" name="Oval 141">
                <a:extLst>
                  <a:ext uri="{FF2B5EF4-FFF2-40B4-BE49-F238E27FC236}">
                    <a16:creationId xmlns:a16="http://schemas.microsoft.com/office/drawing/2014/main" id="{D58B9256-B5B9-4222-AE96-04C75710722E}"/>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29E1AC68-101E-41BF-AE08-DD11CE5F256B}"/>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F89FAFAC-1710-48A2-BF02-01F113636C5F}"/>
                </a:ext>
              </a:extLst>
            </p:cNvPr>
            <p:cNvGrpSpPr/>
            <p:nvPr/>
          </p:nvGrpSpPr>
          <p:grpSpPr>
            <a:xfrm>
              <a:off x="3305679" y="677610"/>
              <a:ext cx="176685" cy="299390"/>
              <a:chOff x="1131610" y="713484"/>
              <a:chExt cx="176685" cy="299390"/>
            </a:xfrm>
          </p:grpSpPr>
          <p:sp>
            <p:nvSpPr>
              <p:cNvPr id="140" name="Oval 139">
                <a:extLst>
                  <a:ext uri="{FF2B5EF4-FFF2-40B4-BE49-F238E27FC236}">
                    <a16:creationId xmlns:a16="http://schemas.microsoft.com/office/drawing/2014/main" id="{08C5C471-2FA5-4BA1-B9D4-B4DCB85E5801}"/>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D21B59F9-EC2B-4CBD-BEFF-1D8B4CBA1967}"/>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62920597-0449-479E-82F0-D784073001C9}"/>
                </a:ext>
              </a:extLst>
            </p:cNvPr>
            <p:cNvGrpSpPr/>
            <p:nvPr/>
          </p:nvGrpSpPr>
          <p:grpSpPr>
            <a:xfrm>
              <a:off x="3510991" y="677610"/>
              <a:ext cx="176685" cy="299390"/>
              <a:chOff x="1131610" y="713484"/>
              <a:chExt cx="176685" cy="299390"/>
            </a:xfrm>
          </p:grpSpPr>
          <p:sp>
            <p:nvSpPr>
              <p:cNvPr id="138" name="Oval 137">
                <a:extLst>
                  <a:ext uri="{FF2B5EF4-FFF2-40B4-BE49-F238E27FC236}">
                    <a16:creationId xmlns:a16="http://schemas.microsoft.com/office/drawing/2014/main" id="{C07F2830-F4A5-40BC-8936-BB51F2029CA8}"/>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080C7ACD-B9FE-43DC-9AD6-3F684769F1B1}"/>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307AD660-422E-4AFD-ABD8-0751A01882C9}"/>
                </a:ext>
              </a:extLst>
            </p:cNvPr>
            <p:cNvGrpSpPr/>
            <p:nvPr/>
          </p:nvGrpSpPr>
          <p:grpSpPr>
            <a:xfrm>
              <a:off x="3716303" y="677610"/>
              <a:ext cx="176685" cy="299390"/>
              <a:chOff x="1131610" y="713484"/>
              <a:chExt cx="176685" cy="299390"/>
            </a:xfrm>
          </p:grpSpPr>
          <p:sp>
            <p:nvSpPr>
              <p:cNvPr id="136" name="Oval 135">
                <a:extLst>
                  <a:ext uri="{FF2B5EF4-FFF2-40B4-BE49-F238E27FC236}">
                    <a16:creationId xmlns:a16="http://schemas.microsoft.com/office/drawing/2014/main" id="{2E498E2F-83FC-4D7D-91AF-F78ACC4CAB59}"/>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283003C0-7D8B-47A7-BED2-EE5B583BC90D}"/>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3BDE63CD-8353-4FBC-88E1-529537289544}"/>
                </a:ext>
              </a:extLst>
            </p:cNvPr>
            <p:cNvGrpSpPr/>
            <p:nvPr/>
          </p:nvGrpSpPr>
          <p:grpSpPr>
            <a:xfrm>
              <a:off x="3921615" y="677610"/>
              <a:ext cx="176685" cy="299390"/>
              <a:chOff x="1131610" y="713484"/>
              <a:chExt cx="176685" cy="299390"/>
            </a:xfrm>
          </p:grpSpPr>
          <p:sp>
            <p:nvSpPr>
              <p:cNvPr id="134" name="Oval 133">
                <a:extLst>
                  <a:ext uri="{FF2B5EF4-FFF2-40B4-BE49-F238E27FC236}">
                    <a16:creationId xmlns:a16="http://schemas.microsoft.com/office/drawing/2014/main" id="{05A51318-C3E8-40CA-B014-8941CB61B79A}"/>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Shape 134">
                <a:extLst>
                  <a:ext uri="{FF2B5EF4-FFF2-40B4-BE49-F238E27FC236}">
                    <a16:creationId xmlns:a16="http://schemas.microsoft.com/office/drawing/2014/main" id="{4D17ACF0-360A-4DD4-A80C-446F299EAA24}"/>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D8536A37-3D76-4F22-B457-216FFC4F521F}"/>
                </a:ext>
              </a:extLst>
            </p:cNvPr>
            <p:cNvGrpSpPr/>
            <p:nvPr/>
          </p:nvGrpSpPr>
          <p:grpSpPr>
            <a:xfrm>
              <a:off x="4126927" y="677610"/>
              <a:ext cx="176685" cy="299390"/>
              <a:chOff x="1131610" y="713484"/>
              <a:chExt cx="176685" cy="299390"/>
            </a:xfrm>
          </p:grpSpPr>
          <p:sp>
            <p:nvSpPr>
              <p:cNvPr id="132" name="Oval 131">
                <a:extLst>
                  <a:ext uri="{FF2B5EF4-FFF2-40B4-BE49-F238E27FC236}">
                    <a16:creationId xmlns:a16="http://schemas.microsoft.com/office/drawing/2014/main" id="{061F8D1F-2A71-409B-A8C6-1EFBB62F1311}"/>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Shape 132">
                <a:extLst>
                  <a:ext uri="{FF2B5EF4-FFF2-40B4-BE49-F238E27FC236}">
                    <a16:creationId xmlns:a16="http://schemas.microsoft.com/office/drawing/2014/main" id="{04A842C1-FB65-4DD6-9B3F-57C7260D8927}"/>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A1063E98-07EF-42B2-9B63-1AA813E83619}"/>
                </a:ext>
              </a:extLst>
            </p:cNvPr>
            <p:cNvGrpSpPr/>
            <p:nvPr/>
          </p:nvGrpSpPr>
          <p:grpSpPr>
            <a:xfrm>
              <a:off x="4332239" y="677610"/>
              <a:ext cx="176685" cy="299390"/>
              <a:chOff x="1131610" y="713484"/>
              <a:chExt cx="176685" cy="299390"/>
            </a:xfrm>
          </p:grpSpPr>
          <p:sp>
            <p:nvSpPr>
              <p:cNvPr id="130" name="Oval 129">
                <a:extLst>
                  <a:ext uri="{FF2B5EF4-FFF2-40B4-BE49-F238E27FC236}">
                    <a16:creationId xmlns:a16="http://schemas.microsoft.com/office/drawing/2014/main" id="{BB3E83B7-18D6-4F08-B550-607B21C42B82}"/>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Shape 130">
                <a:extLst>
                  <a:ext uri="{FF2B5EF4-FFF2-40B4-BE49-F238E27FC236}">
                    <a16:creationId xmlns:a16="http://schemas.microsoft.com/office/drawing/2014/main" id="{5758FCB5-72F1-4A0A-9362-87DA78F87365}"/>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6CF03051-0C30-4D24-A305-07B08B24EC21}"/>
                </a:ext>
              </a:extLst>
            </p:cNvPr>
            <p:cNvGrpSpPr/>
            <p:nvPr/>
          </p:nvGrpSpPr>
          <p:grpSpPr>
            <a:xfrm>
              <a:off x="4537551" y="677610"/>
              <a:ext cx="176685" cy="299390"/>
              <a:chOff x="1131610" y="713484"/>
              <a:chExt cx="176685" cy="299390"/>
            </a:xfrm>
          </p:grpSpPr>
          <p:sp>
            <p:nvSpPr>
              <p:cNvPr id="128" name="Oval 127">
                <a:extLst>
                  <a:ext uri="{FF2B5EF4-FFF2-40B4-BE49-F238E27FC236}">
                    <a16:creationId xmlns:a16="http://schemas.microsoft.com/office/drawing/2014/main" id="{928CDBFD-12D9-4275-ACB1-B82F4B32101D}"/>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Shape 128">
                <a:extLst>
                  <a:ext uri="{FF2B5EF4-FFF2-40B4-BE49-F238E27FC236}">
                    <a16:creationId xmlns:a16="http://schemas.microsoft.com/office/drawing/2014/main" id="{F6AAB5D9-EB28-4C3C-8432-8409C202BDC6}"/>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D0A2C3FB-AB55-4372-BDC2-AD02E5A71621}"/>
                </a:ext>
              </a:extLst>
            </p:cNvPr>
            <p:cNvGrpSpPr/>
            <p:nvPr/>
          </p:nvGrpSpPr>
          <p:grpSpPr>
            <a:xfrm>
              <a:off x="4742863" y="677610"/>
              <a:ext cx="176685" cy="299390"/>
              <a:chOff x="1131610" y="713484"/>
              <a:chExt cx="176685" cy="299390"/>
            </a:xfrm>
          </p:grpSpPr>
          <p:sp>
            <p:nvSpPr>
              <p:cNvPr id="126" name="Oval 125">
                <a:extLst>
                  <a:ext uri="{FF2B5EF4-FFF2-40B4-BE49-F238E27FC236}">
                    <a16:creationId xmlns:a16="http://schemas.microsoft.com/office/drawing/2014/main" id="{C05A9E8F-B987-4560-A137-E9CE828ADE7F}"/>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558D05A6-AB20-4D95-B4AF-45782F15A4E5}"/>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91000E38-B198-4882-B374-D70EA0727AB4}"/>
                </a:ext>
              </a:extLst>
            </p:cNvPr>
            <p:cNvGrpSpPr/>
            <p:nvPr/>
          </p:nvGrpSpPr>
          <p:grpSpPr>
            <a:xfrm>
              <a:off x="4948175" y="677610"/>
              <a:ext cx="176685" cy="299390"/>
              <a:chOff x="1131610" y="713484"/>
              <a:chExt cx="176685" cy="299390"/>
            </a:xfrm>
          </p:grpSpPr>
          <p:sp>
            <p:nvSpPr>
              <p:cNvPr id="124" name="Oval 123">
                <a:extLst>
                  <a:ext uri="{FF2B5EF4-FFF2-40B4-BE49-F238E27FC236}">
                    <a16:creationId xmlns:a16="http://schemas.microsoft.com/office/drawing/2014/main" id="{E34E614E-1999-4059-B180-0A7DB49EC2BD}"/>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D64E3090-1152-4B13-91EB-10BDBAE5B648}"/>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BEEC7292-29C1-480E-A4CB-628F33F90676}"/>
                </a:ext>
              </a:extLst>
            </p:cNvPr>
            <p:cNvGrpSpPr/>
            <p:nvPr/>
          </p:nvGrpSpPr>
          <p:grpSpPr>
            <a:xfrm>
              <a:off x="5153487" y="677610"/>
              <a:ext cx="176685" cy="299390"/>
              <a:chOff x="1131610" y="713484"/>
              <a:chExt cx="176685" cy="299390"/>
            </a:xfrm>
          </p:grpSpPr>
          <p:sp>
            <p:nvSpPr>
              <p:cNvPr id="122" name="Oval 121">
                <a:extLst>
                  <a:ext uri="{FF2B5EF4-FFF2-40B4-BE49-F238E27FC236}">
                    <a16:creationId xmlns:a16="http://schemas.microsoft.com/office/drawing/2014/main" id="{A158D4E8-BAA0-4204-9506-D795CCB1488B}"/>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Shape 122">
                <a:extLst>
                  <a:ext uri="{FF2B5EF4-FFF2-40B4-BE49-F238E27FC236}">
                    <a16:creationId xmlns:a16="http://schemas.microsoft.com/office/drawing/2014/main" id="{A49AB471-E47D-475B-80C2-6B1A511F3D5F}"/>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CCC45512-2C9D-4C0F-B026-165DC3D2A5D0}"/>
                </a:ext>
              </a:extLst>
            </p:cNvPr>
            <p:cNvGrpSpPr/>
            <p:nvPr/>
          </p:nvGrpSpPr>
          <p:grpSpPr>
            <a:xfrm>
              <a:off x="5358799" y="677610"/>
              <a:ext cx="176685" cy="299390"/>
              <a:chOff x="1131610" y="713484"/>
              <a:chExt cx="176685" cy="299390"/>
            </a:xfrm>
          </p:grpSpPr>
          <p:sp>
            <p:nvSpPr>
              <p:cNvPr id="120" name="Oval 119">
                <a:extLst>
                  <a:ext uri="{FF2B5EF4-FFF2-40B4-BE49-F238E27FC236}">
                    <a16:creationId xmlns:a16="http://schemas.microsoft.com/office/drawing/2014/main" id="{03210793-0E56-4570-A802-E2F1CD3423D6}"/>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120">
                <a:extLst>
                  <a:ext uri="{FF2B5EF4-FFF2-40B4-BE49-F238E27FC236}">
                    <a16:creationId xmlns:a16="http://schemas.microsoft.com/office/drawing/2014/main" id="{5DA29C29-758D-4388-8F7F-59C3B0B56A38}"/>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F66AE823-F069-4806-8E41-C919BBA911F1}"/>
                </a:ext>
              </a:extLst>
            </p:cNvPr>
            <p:cNvGrpSpPr/>
            <p:nvPr/>
          </p:nvGrpSpPr>
          <p:grpSpPr>
            <a:xfrm>
              <a:off x="5564111" y="677610"/>
              <a:ext cx="176685" cy="299390"/>
              <a:chOff x="1131610" y="713484"/>
              <a:chExt cx="176685" cy="299390"/>
            </a:xfrm>
          </p:grpSpPr>
          <p:sp>
            <p:nvSpPr>
              <p:cNvPr id="118" name="Oval 117">
                <a:extLst>
                  <a:ext uri="{FF2B5EF4-FFF2-40B4-BE49-F238E27FC236}">
                    <a16:creationId xmlns:a16="http://schemas.microsoft.com/office/drawing/2014/main" id="{3AEB38D7-E2DB-4750-AA15-B650469CB4B1}"/>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Shape 118">
                <a:extLst>
                  <a:ext uri="{FF2B5EF4-FFF2-40B4-BE49-F238E27FC236}">
                    <a16:creationId xmlns:a16="http://schemas.microsoft.com/office/drawing/2014/main" id="{69A76945-C42B-4E7A-B8F2-44819D47F2C2}"/>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9AE54D10-A2CD-471D-A3A5-A594EDCCFB3F}"/>
                </a:ext>
              </a:extLst>
            </p:cNvPr>
            <p:cNvGrpSpPr/>
            <p:nvPr/>
          </p:nvGrpSpPr>
          <p:grpSpPr>
            <a:xfrm>
              <a:off x="5769423" y="677610"/>
              <a:ext cx="176685" cy="299390"/>
              <a:chOff x="1131610" y="713484"/>
              <a:chExt cx="176685" cy="299390"/>
            </a:xfrm>
          </p:grpSpPr>
          <p:sp>
            <p:nvSpPr>
              <p:cNvPr id="116" name="Oval 115">
                <a:extLst>
                  <a:ext uri="{FF2B5EF4-FFF2-40B4-BE49-F238E27FC236}">
                    <a16:creationId xmlns:a16="http://schemas.microsoft.com/office/drawing/2014/main" id="{2ECDCE45-17B1-45AA-81A5-3ED065F14F42}"/>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Shape 116">
                <a:extLst>
                  <a:ext uri="{FF2B5EF4-FFF2-40B4-BE49-F238E27FC236}">
                    <a16:creationId xmlns:a16="http://schemas.microsoft.com/office/drawing/2014/main" id="{84D4C3B8-89BC-4EB0-B316-CE8DCD53B7DA}"/>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5EE370E-21D8-4919-BEC4-60E1D5A146AD}"/>
                </a:ext>
              </a:extLst>
            </p:cNvPr>
            <p:cNvGrpSpPr/>
            <p:nvPr/>
          </p:nvGrpSpPr>
          <p:grpSpPr>
            <a:xfrm>
              <a:off x="5974735" y="677610"/>
              <a:ext cx="176685" cy="299390"/>
              <a:chOff x="1131610" y="713484"/>
              <a:chExt cx="176685" cy="299390"/>
            </a:xfrm>
          </p:grpSpPr>
          <p:sp>
            <p:nvSpPr>
              <p:cNvPr id="114" name="Oval 113">
                <a:extLst>
                  <a:ext uri="{FF2B5EF4-FFF2-40B4-BE49-F238E27FC236}">
                    <a16:creationId xmlns:a16="http://schemas.microsoft.com/office/drawing/2014/main" id="{E27D3005-14F7-41C3-ABAA-A6DA40D69185}"/>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C077A35C-C15C-4BA7-886B-03793A68C159}"/>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7157501E-BD89-41E2-9DFC-D6DF1FF967A2}"/>
                </a:ext>
              </a:extLst>
            </p:cNvPr>
            <p:cNvGrpSpPr/>
            <p:nvPr/>
          </p:nvGrpSpPr>
          <p:grpSpPr>
            <a:xfrm>
              <a:off x="6180047" y="677610"/>
              <a:ext cx="176685" cy="299390"/>
              <a:chOff x="1131610" y="713484"/>
              <a:chExt cx="176685" cy="299390"/>
            </a:xfrm>
          </p:grpSpPr>
          <p:sp>
            <p:nvSpPr>
              <p:cNvPr id="112" name="Oval 111">
                <a:extLst>
                  <a:ext uri="{FF2B5EF4-FFF2-40B4-BE49-F238E27FC236}">
                    <a16:creationId xmlns:a16="http://schemas.microsoft.com/office/drawing/2014/main" id="{1FB85951-8A7B-42E9-87B1-7E6DE6456A61}"/>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Shape 112">
                <a:extLst>
                  <a:ext uri="{FF2B5EF4-FFF2-40B4-BE49-F238E27FC236}">
                    <a16:creationId xmlns:a16="http://schemas.microsoft.com/office/drawing/2014/main" id="{589D6E81-3ED3-49A4-8DD7-B9703A9AD576}"/>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18874103-386F-4A60-860B-1107AFBA34AB}"/>
                </a:ext>
              </a:extLst>
            </p:cNvPr>
            <p:cNvGrpSpPr/>
            <p:nvPr/>
          </p:nvGrpSpPr>
          <p:grpSpPr>
            <a:xfrm>
              <a:off x="6385359" y="677610"/>
              <a:ext cx="176685" cy="299390"/>
              <a:chOff x="1131610" y="713484"/>
              <a:chExt cx="176685" cy="299390"/>
            </a:xfrm>
          </p:grpSpPr>
          <p:sp>
            <p:nvSpPr>
              <p:cNvPr id="110" name="Oval 109">
                <a:extLst>
                  <a:ext uri="{FF2B5EF4-FFF2-40B4-BE49-F238E27FC236}">
                    <a16:creationId xmlns:a16="http://schemas.microsoft.com/office/drawing/2014/main" id="{A0829397-BEEF-4937-A3F6-E53E675BEEED}"/>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110">
                <a:extLst>
                  <a:ext uri="{FF2B5EF4-FFF2-40B4-BE49-F238E27FC236}">
                    <a16:creationId xmlns:a16="http://schemas.microsoft.com/office/drawing/2014/main" id="{5A774541-8B02-4422-8F84-4BB8AB0CD54C}"/>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B126B999-2F77-4777-90A1-80F4BBFB9738}"/>
                </a:ext>
              </a:extLst>
            </p:cNvPr>
            <p:cNvGrpSpPr/>
            <p:nvPr/>
          </p:nvGrpSpPr>
          <p:grpSpPr>
            <a:xfrm>
              <a:off x="6590671" y="677610"/>
              <a:ext cx="176685" cy="299390"/>
              <a:chOff x="1131610" y="713484"/>
              <a:chExt cx="176685" cy="299390"/>
            </a:xfrm>
          </p:grpSpPr>
          <p:sp>
            <p:nvSpPr>
              <p:cNvPr id="108" name="Oval 107">
                <a:extLst>
                  <a:ext uri="{FF2B5EF4-FFF2-40B4-BE49-F238E27FC236}">
                    <a16:creationId xmlns:a16="http://schemas.microsoft.com/office/drawing/2014/main" id="{6DAC60EE-DF05-47D5-A816-1AA390D3317D}"/>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5F3C1793-36CE-4559-942F-7B4C13691DAE}"/>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E80416AD-812F-4432-8F14-813B982A487C}"/>
                </a:ext>
              </a:extLst>
            </p:cNvPr>
            <p:cNvGrpSpPr/>
            <p:nvPr/>
          </p:nvGrpSpPr>
          <p:grpSpPr>
            <a:xfrm>
              <a:off x="6795983" y="677610"/>
              <a:ext cx="176685" cy="299390"/>
              <a:chOff x="1131610" y="713484"/>
              <a:chExt cx="176685" cy="299390"/>
            </a:xfrm>
          </p:grpSpPr>
          <p:sp>
            <p:nvSpPr>
              <p:cNvPr id="106" name="Oval 105">
                <a:extLst>
                  <a:ext uri="{FF2B5EF4-FFF2-40B4-BE49-F238E27FC236}">
                    <a16:creationId xmlns:a16="http://schemas.microsoft.com/office/drawing/2014/main" id="{5F0E9877-7E6F-4799-8F33-AA9FD8E449DB}"/>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a:extLst>
                  <a:ext uri="{FF2B5EF4-FFF2-40B4-BE49-F238E27FC236}">
                    <a16:creationId xmlns:a16="http://schemas.microsoft.com/office/drawing/2014/main" id="{A0AB4100-AEDC-426E-ADAC-AD905A8AA4C6}"/>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A0523C92-35D0-4D23-A735-6CED4013A5F9}"/>
                </a:ext>
              </a:extLst>
            </p:cNvPr>
            <p:cNvGrpSpPr/>
            <p:nvPr/>
          </p:nvGrpSpPr>
          <p:grpSpPr>
            <a:xfrm>
              <a:off x="7001295" y="677610"/>
              <a:ext cx="176685" cy="299390"/>
              <a:chOff x="1131610" y="713484"/>
              <a:chExt cx="176685" cy="299390"/>
            </a:xfrm>
          </p:grpSpPr>
          <p:sp>
            <p:nvSpPr>
              <p:cNvPr id="104" name="Oval 103">
                <a:extLst>
                  <a:ext uri="{FF2B5EF4-FFF2-40B4-BE49-F238E27FC236}">
                    <a16:creationId xmlns:a16="http://schemas.microsoft.com/office/drawing/2014/main" id="{8DBFEED6-7D21-4293-A1CD-D1AA7F2F10D4}"/>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Shape 104">
                <a:extLst>
                  <a:ext uri="{FF2B5EF4-FFF2-40B4-BE49-F238E27FC236}">
                    <a16:creationId xmlns:a16="http://schemas.microsoft.com/office/drawing/2014/main" id="{510DE5A0-E99B-460B-B06F-D3A8BE74DB14}"/>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1C852F69-489B-4335-924E-FCCB296859F3}"/>
                </a:ext>
              </a:extLst>
            </p:cNvPr>
            <p:cNvGrpSpPr/>
            <p:nvPr/>
          </p:nvGrpSpPr>
          <p:grpSpPr>
            <a:xfrm>
              <a:off x="7206607" y="677610"/>
              <a:ext cx="176685" cy="299390"/>
              <a:chOff x="1131610" y="713484"/>
              <a:chExt cx="176685" cy="299390"/>
            </a:xfrm>
          </p:grpSpPr>
          <p:sp>
            <p:nvSpPr>
              <p:cNvPr id="102" name="Oval 101">
                <a:extLst>
                  <a:ext uri="{FF2B5EF4-FFF2-40B4-BE49-F238E27FC236}">
                    <a16:creationId xmlns:a16="http://schemas.microsoft.com/office/drawing/2014/main" id="{2BFDB989-478F-4D2A-BA67-7A6404094B16}"/>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AA6478E5-A2DC-4010-98C2-10826824938E}"/>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3F196F1A-1B50-4941-994A-F217169D62E6}"/>
                </a:ext>
              </a:extLst>
            </p:cNvPr>
            <p:cNvGrpSpPr/>
            <p:nvPr/>
          </p:nvGrpSpPr>
          <p:grpSpPr>
            <a:xfrm>
              <a:off x="7411919" y="677610"/>
              <a:ext cx="176685" cy="299390"/>
              <a:chOff x="1131610" y="713484"/>
              <a:chExt cx="176685" cy="299390"/>
            </a:xfrm>
          </p:grpSpPr>
          <p:sp>
            <p:nvSpPr>
              <p:cNvPr id="100" name="Oval 99">
                <a:extLst>
                  <a:ext uri="{FF2B5EF4-FFF2-40B4-BE49-F238E27FC236}">
                    <a16:creationId xmlns:a16="http://schemas.microsoft.com/office/drawing/2014/main" id="{8D499B44-4501-4DD0-9B46-D57A83A0BA55}"/>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7FAD97F6-9915-4235-ABC1-8D91081E8D93}"/>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F2903EFC-129D-4187-A93E-01A7469A9B07}"/>
                </a:ext>
              </a:extLst>
            </p:cNvPr>
            <p:cNvGrpSpPr/>
            <p:nvPr/>
          </p:nvGrpSpPr>
          <p:grpSpPr>
            <a:xfrm>
              <a:off x="7617231" y="677610"/>
              <a:ext cx="176685" cy="299390"/>
              <a:chOff x="1131610" y="713484"/>
              <a:chExt cx="176685" cy="299390"/>
            </a:xfrm>
          </p:grpSpPr>
          <p:sp>
            <p:nvSpPr>
              <p:cNvPr id="98" name="Oval 97">
                <a:extLst>
                  <a:ext uri="{FF2B5EF4-FFF2-40B4-BE49-F238E27FC236}">
                    <a16:creationId xmlns:a16="http://schemas.microsoft.com/office/drawing/2014/main" id="{A9E5154A-076F-48A7-96B2-D2E1E8EBF77C}"/>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BF814C4D-DFBC-41BE-87FB-CD5B1556A9B6}"/>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10CE357F-E488-4510-A8E9-2A7946E3025F}"/>
                </a:ext>
              </a:extLst>
            </p:cNvPr>
            <p:cNvGrpSpPr/>
            <p:nvPr/>
          </p:nvGrpSpPr>
          <p:grpSpPr>
            <a:xfrm>
              <a:off x="7822543" y="677610"/>
              <a:ext cx="176685" cy="299390"/>
              <a:chOff x="1131610" y="713484"/>
              <a:chExt cx="176685" cy="299390"/>
            </a:xfrm>
          </p:grpSpPr>
          <p:sp>
            <p:nvSpPr>
              <p:cNvPr id="96" name="Oval 95">
                <a:extLst>
                  <a:ext uri="{FF2B5EF4-FFF2-40B4-BE49-F238E27FC236}">
                    <a16:creationId xmlns:a16="http://schemas.microsoft.com/office/drawing/2014/main" id="{CF3C9267-7602-415D-8D61-D3140F0D6596}"/>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F8FAF245-C700-40F0-821C-C8CA87F02D51}"/>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DC7F0A0A-6C57-490D-A604-9E6B7BA9C75D}"/>
                </a:ext>
              </a:extLst>
            </p:cNvPr>
            <p:cNvGrpSpPr/>
            <p:nvPr/>
          </p:nvGrpSpPr>
          <p:grpSpPr>
            <a:xfrm>
              <a:off x="8027855" y="677610"/>
              <a:ext cx="176685" cy="299390"/>
              <a:chOff x="1131610" y="713484"/>
              <a:chExt cx="176685" cy="299390"/>
            </a:xfrm>
          </p:grpSpPr>
          <p:sp>
            <p:nvSpPr>
              <p:cNvPr id="94" name="Oval 93">
                <a:extLst>
                  <a:ext uri="{FF2B5EF4-FFF2-40B4-BE49-F238E27FC236}">
                    <a16:creationId xmlns:a16="http://schemas.microsoft.com/office/drawing/2014/main" id="{183B2217-5FFA-4242-9E6E-731648E7A2A1}"/>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AF67B3DC-5CF7-44E0-B13B-BBC5A3D496C7}"/>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3F07016D-0DF6-4F5E-9FAE-B01D67AD01B3}"/>
                </a:ext>
              </a:extLst>
            </p:cNvPr>
            <p:cNvGrpSpPr/>
            <p:nvPr/>
          </p:nvGrpSpPr>
          <p:grpSpPr>
            <a:xfrm>
              <a:off x="8233167" y="677610"/>
              <a:ext cx="176685" cy="299390"/>
              <a:chOff x="1131610" y="713484"/>
              <a:chExt cx="176685" cy="299390"/>
            </a:xfrm>
          </p:grpSpPr>
          <p:sp>
            <p:nvSpPr>
              <p:cNvPr id="92" name="Oval 91">
                <a:extLst>
                  <a:ext uri="{FF2B5EF4-FFF2-40B4-BE49-F238E27FC236}">
                    <a16:creationId xmlns:a16="http://schemas.microsoft.com/office/drawing/2014/main" id="{63AD3CB4-6617-4618-83AF-DE1926135E13}"/>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24E95564-B8BB-4641-8200-37DBC361A677}"/>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FCF73B79-0CF7-44AB-8CA1-AEFE04249673}"/>
                </a:ext>
              </a:extLst>
            </p:cNvPr>
            <p:cNvGrpSpPr/>
            <p:nvPr/>
          </p:nvGrpSpPr>
          <p:grpSpPr>
            <a:xfrm>
              <a:off x="8438479" y="677610"/>
              <a:ext cx="176685" cy="299390"/>
              <a:chOff x="1131610" y="713484"/>
              <a:chExt cx="176685" cy="299390"/>
            </a:xfrm>
          </p:grpSpPr>
          <p:sp>
            <p:nvSpPr>
              <p:cNvPr id="90" name="Oval 89">
                <a:extLst>
                  <a:ext uri="{FF2B5EF4-FFF2-40B4-BE49-F238E27FC236}">
                    <a16:creationId xmlns:a16="http://schemas.microsoft.com/office/drawing/2014/main" id="{2CCD5332-3C2B-4B2B-80AF-42CDC41F61C1}"/>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83B26056-8D86-4E0F-A479-14312EECAE4E}"/>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EE1A13FF-01E7-4140-9187-E767B6702477}"/>
                </a:ext>
              </a:extLst>
            </p:cNvPr>
            <p:cNvGrpSpPr/>
            <p:nvPr/>
          </p:nvGrpSpPr>
          <p:grpSpPr>
            <a:xfrm>
              <a:off x="8643791" y="677610"/>
              <a:ext cx="176685" cy="299390"/>
              <a:chOff x="1131610" y="713484"/>
              <a:chExt cx="176685" cy="299390"/>
            </a:xfrm>
          </p:grpSpPr>
          <p:sp>
            <p:nvSpPr>
              <p:cNvPr id="88" name="Oval 87">
                <a:extLst>
                  <a:ext uri="{FF2B5EF4-FFF2-40B4-BE49-F238E27FC236}">
                    <a16:creationId xmlns:a16="http://schemas.microsoft.com/office/drawing/2014/main" id="{0BEA0852-A408-43D6-AA7D-A8289B98323C}"/>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80170119-8AAC-4BBF-BD7B-F5D5B3BA6B4F}"/>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69B605E8-0D7B-492F-BCFE-A34C538CDCD8}"/>
                </a:ext>
              </a:extLst>
            </p:cNvPr>
            <p:cNvGrpSpPr/>
            <p:nvPr/>
          </p:nvGrpSpPr>
          <p:grpSpPr>
            <a:xfrm>
              <a:off x="8849103" y="677610"/>
              <a:ext cx="176685" cy="299390"/>
              <a:chOff x="1131610" y="713484"/>
              <a:chExt cx="176685" cy="299390"/>
            </a:xfrm>
          </p:grpSpPr>
          <p:sp>
            <p:nvSpPr>
              <p:cNvPr id="86" name="Oval 85">
                <a:extLst>
                  <a:ext uri="{FF2B5EF4-FFF2-40B4-BE49-F238E27FC236}">
                    <a16:creationId xmlns:a16="http://schemas.microsoft.com/office/drawing/2014/main" id="{EBB28BA4-9107-43B9-A31C-CA41A30DC7A3}"/>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FF6DD930-9236-4CBC-980E-D5B90A12A544}"/>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B382B461-16D5-4A85-8908-440006ED3D56}"/>
                </a:ext>
              </a:extLst>
            </p:cNvPr>
            <p:cNvGrpSpPr/>
            <p:nvPr/>
          </p:nvGrpSpPr>
          <p:grpSpPr>
            <a:xfrm>
              <a:off x="9054415" y="677610"/>
              <a:ext cx="176685" cy="299390"/>
              <a:chOff x="1131610" y="713484"/>
              <a:chExt cx="176685" cy="299390"/>
            </a:xfrm>
          </p:grpSpPr>
          <p:sp>
            <p:nvSpPr>
              <p:cNvPr id="84" name="Oval 83">
                <a:extLst>
                  <a:ext uri="{FF2B5EF4-FFF2-40B4-BE49-F238E27FC236}">
                    <a16:creationId xmlns:a16="http://schemas.microsoft.com/office/drawing/2014/main" id="{7B071B6B-A343-4BB7-A2E8-C4AEBA581C33}"/>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047680FB-22EC-4F7A-8238-A1B78B4A58E0}"/>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29D65DC7-9E43-417F-BC0F-5229F78F5716}"/>
                </a:ext>
              </a:extLst>
            </p:cNvPr>
            <p:cNvGrpSpPr/>
            <p:nvPr/>
          </p:nvGrpSpPr>
          <p:grpSpPr>
            <a:xfrm>
              <a:off x="9259727" y="677610"/>
              <a:ext cx="176685" cy="299390"/>
              <a:chOff x="1131610" y="713484"/>
              <a:chExt cx="176685" cy="299390"/>
            </a:xfrm>
          </p:grpSpPr>
          <p:sp>
            <p:nvSpPr>
              <p:cNvPr id="82" name="Oval 81">
                <a:extLst>
                  <a:ext uri="{FF2B5EF4-FFF2-40B4-BE49-F238E27FC236}">
                    <a16:creationId xmlns:a16="http://schemas.microsoft.com/office/drawing/2014/main" id="{8E769A0A-2079-42C2-BC86-B4B409F1BF83}"/>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1495A6D8-3A57-477F-AB57-EFE128157802}"/>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D80C562F-1415-47C7-9548-B7481547161B}"/>
                </a:ext>
              </a:extLst>
            </p:cNvPr>
            <p:cNvGrpSpPr/>
            <p:nvPr/>
          </p:nvGrpSpPr>
          <p:grpSpPr>
            <a:xfrm>
              <a:off x="9465039" y="677610"/>
              <a:ext cx="176685" cy="299390"/>
              <a:chOff x="1131610" y="713484"/>
              <a:chExt cx="176685" cy="299390"/>
            </a:xfrm>
          </p:grpSpPr>
          <p:sp>
            <p:nvSpPr>
              <p:cNvPr id="80" name="Oval 79">
                <a:extLst>
                  <a:ext uri="{FF2B5EF4-FFF2-40B4-BE49-F238E27FC236}">
                    <a16:creationId xmlns:a16="http://schemas.microsoft.com/office/drawing/2014/main" id="{12A1E8A6-3613-409C-A1AC-84734553F9E7}"/>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CACF92D-781D-4254-9CD9-FB09E8576698}"/>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BE704C8-915F-4A9C-BA14-A82CAF82DDDB}"/>
                </a:ext>
              </a:extLst>
            </p:cNvPr>
            <p:cNvGrpSpPr/>
            <p:nvPr/>
          </p:nvGrpSpPr>
          <p:grpSpPr>
            <a:xfrm>
              <a:off x="9670351" y="677610"/>
              <a:ext cx="176685" cy="299390"/>
              <a:chOff x="1131610" y="713484"/>
              <a:chExt cx="176685" cy="299390"/>
            </a:xfrm>
          </p:grpSpPr>
          <p:sp>
            <p:nvSpPr>
              <p:cNvPr id="78" name="Oval 77">
                <a:extLst>
                  <a:ext uri="{FF2B5EF4-FFF2-40B4-BE49-F238E27FC236}">
                    <a16:creationId xmlns:a16="http://schemas.microsoft.com/office/drawing/2014/main" id="{207F44B7-B661-4C61-BC3B-51E140D1A2D8}"/>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1652379D-3FE1-4004-9F54-198E6AD9293E}"/>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475943F3-D7B6-4CC4-9A9F-7BF054CB7FA7}"/>
                </a:ext>
              </a:extLst>
            </p:cNvPr>
            <p:cNvGrpSpPr/>
            <p:nvPr/>
          </p:nvGrpSpPr>
          <p:grpSpPr>
            <a:xfrm>
              <a:off x="9875663" y="677610"/>
              <a:ext cx="176685" cy="299390"/>
              <a:chOff x="1131610" y="713484"/>
              <a:chExt cx="176685" cy="299390"/>
            </a:xfrm>
          </p:grpSpPr>
          <p:sp>
            <p:nvSpPr>
              <p:cNvPr id="76" name="Oval 75">
                <a:extLst>
                  <a:ext uri="{FF2B5EF4-FFF2-40B4-BE49-F238E27FC236}">
                    <a16:creationId xmlns:a16="http://schemas.microsoft.com/office/drawing/2014/main" id="{A125EC90-7699-466A-83EB-B228FFFE6339}"/>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B129EDB6-21BA-4DEE-B63E-FB7CAE6F73A3}"/>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D6C33F24-1B59-4C1F-AD48-CAA86EBFB70F}"/>
                </a:ext>
              </a:extLst>
            </p:cNvPr>
            <p:cNvGrpSpPr/>
            <p:nvPr/>
          </p:nvGrpSpPr>
          <p:grpSpPr>
            <a:xfrm>
              <a:off x="10080975" y="677610"/>
              <a:ext cx="176685" cy="299390"/>
              <a:chOff x="1131610" y="713484"/>
              <a:chExt cx="176685" cy="299390"/>
            </a:xfrm>
          </p:grpSpPr>
          <p:sp>
            <p:nvSpPr>
              <p:cNvPr id="74" name="Oval 73">
                <a:extLst>
                  <a:ext uri="{FF2B5EF4-FFF2-40B4-BE49-F238E27FC236}">
                    <a16:creationId xmlns:a16="http://schemas.microsoft.com/office/drawing/2014/main" id="{7ED0F50F-89D1-4A9D-881D-D9ED796B4AB8}"/>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89287F5A-65F7-415E-87EE-BC733B28D494}"/>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E8ED2844-27AB-46A6-BA67-F840641471A0}"/>
                </a:ext>
              </a:extLst>
            </p:cNvPr>
            <p:cNvGrpSpPr/>
            <p:nvPr/>
          </p:nvGrpSpPr>
          <p:grpSpPr>
            <a:xfrm>
              <a:off x="10286287" y="677610"/>
              <a:ext cx="176685" cy="299390"/>
              <a:chOff x="1131610" y="713484"/>
              <a:chExt cx="176685" cy="299390"/>
            </a:xfrm>
          </p:grpSpPr>
          <p:sp>
            <p:nvSpPr>
              <p:cNvPr id="72" name="Oval 71">
                <a:extLst>
                  <a:ext uri="{FF2B5EF4-FFF2-40B4-BE49-F238E27FC236}">
                    <a16:creationId xmlns:a16="http://schemas.microsoft.com/office/drawing/2014/main" id="{51EAA8AD-E644-4EA3-8D9D-8AEF3C5C17E8}"/>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B89159A8-E25A-4F18-A96B-0FFAAA5B5AF7}"/>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4B6B6D4F-038F-4B11-9FB5-ECB290071F5F}"/>
                </a:ext>
              </a:extLst>
            </p:cNvPr>
            <p:cNvGrpSpPr/>
            <p:nvPr/>
          </p:nvGrpSpPr>
          <p:grpSpPr>
            <a:xfrm>
              <a:off x="10491599" y="677610"/>
              <a:ext cx="176685" cy="299390"/>
              <a:chOff x="1131610" y="713484"/>
              <a:chExt cx="176685" cy="299390"/>
            </a:xfrm>
          </p:grpSpPr>
          <p:sp>
            <p:nvSpPr>
              <p:cNvPr id="70" name="Oval 69">
                <a:extLst>
                  <a:ext uri="{FF2B5EF4-FFF2-40B4-BE49-F238E27FC236}">
                    <a16:creationId xmlns:a16="http://schemas.microsoft.com/office/drawing/2014/main" id="{41A355D9-C9B5-4467-B588-BF45F4EBDCAB}"/>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A154DFD6-1189-4AD2-A6D4-77DBEBAB0965}"/>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161676C5-26AE-4F70-A727-6A21CC4262F6}"/>
                </a:ext>
              </a:extLst>
            </p:cNvPr>
            <p:cNvGrpSpPr/>
            <p:nvPr/>
          </p:nvGrpSpPr>
          <p:grpSpPr>
            <a:xfrm>
              <a:off x="10696911" y="677610"/>
              <a:ext cx="176685" cy="299390"/>
              <a:chOff x="1131610" y="713484"/>
              <a:chExt cx="176685" cy="299390"/>
            </a:xfrm>
          </p:grpSpPr>
          <p:sp>
            <p:nvSpPr>
              <p:cNvPr id="68" name="Oval 67">
                <a:extLst>
                  <a:ext uri="{FF2B5EF4-FFF2-40B4-BE49-F238E27FC236}">
                    <a16:creationId xmlns:a16="http://schemas.microsoft.com/office/drawing/2014/main" id="{3A50BA2F-8165-4E15-862F-0EC0AC3FE2FF}"/>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81A11369-1C08-405F-A263-110411C19F74}"/>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8D5BE0E3-5B46-481D-A49C-36B535C0A540}"/>
                </a:ext>
              </a:extLst>
            </p:cNvPr>
            <p:cNvGrpSpPr/>
            <p:nvPr/>
          </p:nvGrpSpPr>
          <p:grpSpPr>
            <a:xfrm>
              <a:off x="10902223" y="677610"/>
              <a:ext cx="176685" cy="299390"/>
              <a:chOff x="1131610" y="713484"/>
              <a:chExt cx="176685" cy="299390"/>
            </a:xfrm>
          </p:grpSpPr>
          <p:sp>
            <p:nvSpPr>
              <p:cNvPr id="66" name="Oval 65">
                <a:extLst>
                  <a:ext uri="{FF2B5EF4-FFF2-40B4-BE49-F238E27FC236}">
                    <a16:creationId xmlns:a16="http://schemas.microsoft.com/office/drawing/2014/main" id="{ADD3E791-266D-48AA-8178-06F8E1A9A837}"/>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653B4BFC-8348-4388-AF26-0D07769D0140}"/>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4F56337C-B63A-4A6B-AEBF-0096289D3AC8}"/>
                </a:ext>
              </a:extLst>
            </p:cNvPr>
            <p:cNvGrpSpPr/>
            <p:nvPr/>
          </p:nvGrpSpPr>
          <p:grpSpPr>
            <a:xfrm>
              <a:off x="11107535" y="677610"/>
              <a:ext cx="176685" cy="299390"/>
              <a:chOff x="1131610" y="713484"/>
              <a:chExt cx="176685" cy="299390"/>
            </a:xfrm>
          </p:grpSpPr>
          <p:sp>
            <p:nvSpPr>
              <p:cNvPr id="64" name="Oval 63">
                <a:extLst>
                  <a:ext uri="{FF2B5EF4-FFF2-40B4-BE49-F238E27FC236}">
                    <a16:creationId xmlns:a16="http://schemas.microsoft.com/office/drawing/2014/main" id="{47EC2829-5B7D-4890-9814-71BFA374E84D}"/>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2B615623-91B1-4178-AB9A-F7708AC2D488}"/>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a:extLst>
                <a:ext uri="{FF2B5EF4-FFF2-40B4-BE49-F238E27FC236}">
                  <a16:creationId xmlns:a16="http://schemas.microsoft.com/office/drawing/2014/main" id="{279FEA08-CFB7-4B85-AF56-9C79CC9408A7}"/>
                </a:ext>
              </a:extLst>
            </p:cNvPr>
            <p:cNvGrpSpPr/>
            <p:nvPr/>
          </p:nvGrpSpPr>
          <p:grpSpPr>
            <a:xfrm>
              <a:off x="11312847" y="677610"/>
              <a:ext cx="176685" cy="299390"/>
              <a:chOff x="1131610" y="713484"/>
              <a:chExt cx="176685" cy="299390"/>
            </a:xfrm>
          </p:grpSpPr>
          <p:sp>
            <p:nvSpPr>
              <p:cNvPr id="163" name="Oval 162">
                <a:extLst>
                  <a:ext uri="{FF2B5EF4-FFF2-40B4-BE49-F238E27FC236}">
                    <a16:creationId xmlns:a16="http://schemas.microsoft.com/office/drawing/2014/main" id="{1E4AB1C2-A0D2-44F8-85B8-A9389F2A78E8}"/>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Shape 163">
                <a:extLst>
                  <a:ext uri="{FF2B5EF4-FFF2-40B4-BE49-F238E27FC236}">
                    <a16:creationId xmlns:a16="http://schemas.microsoft.com/office/drawing/2014/main" id="{503712C0-4A81-45D3-A87F-74E023067DF6}"/>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a:extLst>
                <a:ext uri="{FF2B5EF4-FFF2-40B4-BE49-F238E27FC236}">
                  <a16:creationId xmlns:a16="http://schemas.microsoft.com/office/drawing/2014/main" id="{D3C2E154-18E6-4FC0-A38C-E85A90B874DE}"/>
                </a:ext>
              </a:extLst>
            </p:cNvPr>
            <p:cNvGrpSpPr/>
            <p:nvPr/>
          </p:nvGrpSpPr>
          <p:grpSpPr>
            <a:xfrm>
              <a:off x="11518159" y="677610"/>
              <a:ext cx="176685" cy="299390"/>
              <a:chOff x="1131610" y="713484"/>
              <a:chExt cx="176685" cy="299390"/>
            </a:xfrm>
          </p:grpSpPr>
          <p:sp>
            <p:nvSpPr>
              <p:cNvPr id="166" name="Oval 165">
                <a:extLst>
                  <a:ext uri="{FF2B5EF4-FFF2-40B4-BE49-F238E27FC236}">
                    <a16:creationId xmlns:a16="http://schemas.microsoft.com/office/drawing/2014/main" id="{82F0D85B-3AE0-4745-B4F1-0E1AFC0DBF18}"/>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1343D2D2-E509-49F0-AA36-354B1F796E96}"/>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8" name="Group 167">
              <a:extLst>
                <a:ext uri="{FF2B5EF4-FFF2-40B4-BE49-F238E27FC236}">
                  <a16:creationId xmlns:a16="http://schemas.microsoft.com/office/drawing/2014/main" id="{6871A5B1-0F6F-4456-ACBC-EC2DB590B21D}"/>
                </a:ext>
              </a:extLst>
            </p:cNvPr>
            <p:cNvGrpSpPr/>
            <p:nvPr/>
          </p:nvGrpSpPr>
          <p:grpSpPr>
            <a:xfrm>
              <a:off x="11723484" y="677610"/>
              <a:ext cx="176685" cy="299390"/>
              <a:chOff x="1131610" y="713484"/>
              <a:chExt cx="176685" cy="299390"/>
            </a:xfrm>
          </p:grpSpPr>
          <p:sp>
            <p:nvSpPr>
              <p:cNvPr id="169" name="Oval 168">
                <a:extLst>
                  <a:ext uri="{FF2B5EF4-FFF2-40B4-BE49-F238E27FC236}">
                    <a16:creationId xmlns:a16="http://schemas.microsoft.com/office/drawing/2014/main" id="{DD360CF9-AB62-4CFD-AC9E-5D55040869D1}"/>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Shape 169">
                <a:extLst>
                  <a:ext uri="{FF2B5EF4-FFF2-40B4-BE49-F238E27FC236}">
                    <a16:creationId xmlns:a16="http://schemas.microsoft.com/office/drawing/2014/main" id="{57786031-6B45-4411-B50D-EB5EEB7C154A}"/>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Box 1">
            <a:extLst>
              <a:ext uri="{FF2B5EF4-FFF2-40B4-BE49-F238E27FC236}">
                <a16:creationId xmlns:a16="http://schemas.microsoft.com/office/drawing/2014/main" id="{97A240B2-1FC3-4635-AD68-39257295F734}"/>
              </a:ext>
            </a:extLst>
          </p:cNvPr>
          <p:cNvSpPr txBox="1"/>
          <p:nvPr/>
        </p:nvSpPr>
        <p:spPr>
          <a:xfrm>
            <a:off x="2988299" y="2235091"/>
            <a:ext cx="6700072" cy="3062377"/>
          </a:xfrm>
          <a:prstGeom prst="rect">
            <a:avLst/>
          </a:prstGeom>
          <a:solidFill>
            <a:schemeClr val="accent2"/>
          </a:solidFill>
        </p:spPr>
        <p:txBody>
          <a:bodyPr wrap="square" rtlCol="0">
            <a:spAutoFit/>
          </a:bodyPr>
          <a:lstStyle/>
          <a:p>
            <a:pPr marL="457200" indent="-457200">
              <a:spcBef>
                <a:spcPts val="600"/>
              </a:spcBef>
              <a:buFont typeface="Wingdings" pitchFamily="2" charset="2"/>
              <a:buChar char="v"/>
            </a:pPr>
            <a:r>
              <a:rPr lang="en-US" sz="2800" b="1" i="1" dirty="0">
                <a:solidFill>
                  <a:schemeClr val="bg1"/>
                </a:solidFill>
                <a:latin typeface="Lucida Bright" panose="02040602050505020304" pitchFamily="18" charset="77"/>
              </a:rPr>
              <a:t>Types of Letters</a:t>
            </a:r>
          </a:p>
          <a:p>
            <a:pPr marL="457200" indent="-457200">
              <a:spcBef>
                <a:spcPts val="600"/>
              </a:spcBef>
              <a:buFont typeface="Wingdings" pitchFamily="2" charset="2"/>
              <a:buChar char="v"/>
            </a:pPr>
            <a:r>
              <a:rPr lang="en-US" sz="2800" b="1" i="1" dirty="0">
                <a:solidFill>
                  <a:schemeClr val="bg1"/>
                </a:solidFill>
                <a:latin typeface="Lucida Bright" panose="02040602050505020304" pitchFamily="18" charset="77"/>
              </a:rPr>
              <a:t>Types of Business Letters</a:t>
            </a:r>
          </a:p>
          <a:p>
            <a:pPr marL="457200" indent="-457200">
              <a:spcBef>
                <a:spcPts val="600"/>
              </a:spcBef>
              <a:buFont typeface="Wingdings" pitchFamily="2" charset="2"/>
              <a:buChar char="v"/>
            </a:pPr>
            <a:r>
              <a:rPr lang="en-US" sz="2800" b="1" i="1" dirty="0">
                <a:solidFill>
                  <a:schemeClr val="bg1"/>
                </a:solidFill>
                <a:latin typeface="Lucida Bright" panose="02040602050505020304" pitchFamily="18" charset="77"/>
              </a:rPr>
              <a:t>What is a Business Letter?</a:t>
            </a:r>
          </a:p>
          <a:p>
            <a:pPr marL="457200" indent="-457200">
              <a:spcBef>
                <a:spcPts val="600"/>
              </a:spcBef>
              <a:buFont typeface="Wingdings" pitchFamily="2" charset="2"/>
              <a:buChar char="v"/>
            </a:pPr>
            <a:r>
              <a:rPr lang="en-US" sz="2800" b="1" i="1" dirty="0">
                <a:solidFill>
                  <a:schemeClr val="bg1"/>
                </a:solidFill>
                <a:latin typeface="Lucida Bright" panose="02040602050505020304" pitchFamily="18" charset="77"/>
              </a:rPr>
              <a:t>Formats of Business Letter</a:t>
            </a:r>
          </a:p>
          <a:p>
            <a:pPr marL="457200" indent="-457200">
              <a:spcBef>
                <a:spcPts val="600"/>
              </a:spcBef>
              <a:buFont typeface="Wingdings" pitchFamily="2" charset="2"/>
              <a:buChar char="v"/>
            </a:pPr>
            <a:r>
              <a:rPr lang="en-US" sz="2800" b="1" i="1" dirty="0">
                <a:solidFill>
                  <a:schemeClr val="bg1"/>
                </a:solidFill>
                <a:latin typeface="Lucida Bright" panose="02040602050505020304" pitchFamily="18" charset="77"/>
              </a:rPr>
              <a:t>Parts of a Business Letter?</a:t>
            </a:r>
          </a:p>
          <a:p>
            <a:pPr marL="457200" indent="-457200">
              <a:spcBef>
                <a:spcPts val="600"/>
              </a:spcBef>
              <a:buFont typeface="Wingdings" pitchFamily="2" charset="2"/>
              <a:buChar char="v"/>
            </a:pPr>
            <a:r>
              <a:rPr lang="en-US" sz="2800" b="1" i="1" dirty="0">
                <a:solidFill>
                  <a:schemeClr val="bg1"/>
                </a:solidFill>
                <a:latin typeface="Lucida Bright" panose="02040602050505020304" pitchFamily="18" charset="77"/>
              </a:rPr>
              <a:t>Examples of Business Letters</a:t>
            </a:r>
          </a:p>
        </p:txBody>
      </p:sp>
      <p:sp>
        <p:nvSpPr>
          <p:cNvPr id="3" name="Rectangle 2"/>
          <p:cNvSpPr/>
          <p:nvPr/>
        </p:nvSpPr>
        <p:spPr>
          <a:xfrm>
            <a:off x="5253419" y="1511717"/>
            <a:ext cx="1885453" cy="523220"/>
          </a:xfrm>
          <a:prstGeom prst="rect">
            <a:avLst/>
          </a:prstGeom>
          <a:solidFill>
            <a:srgbClr val="0C32FD"/>
          </a:solidFill>
        </p:spPr>
        <p:txBody>
          <a:bodyPr wrap="none">
            <a:spAutoFit/>
          </a:bodyPr>
          <a:lstStyle/>
          <a:p>
            <a:pPr algn="ctr"/>
            <a:r>
              <a:rPr lang="en-US" sz="2800" b="1" i="1" dirty="0">
                <a:solidFill>
                  <a:schemeClr val="bg1"/>
                </a:solidFill>
                <a:latin typeface="Lucida Bright" panose="02040602050505020304" pitchFamily="18" charset="77"/>
              </a:rPr>
              <a:t>Overview</a:t>
            </a:r>
          </a:p>
        </p:txBody>
      </p:sp>
    </p:spTree>
    <p:extLst>
      <p:ext uri="{BB962C8B-B14F-4D97-AF65-F5344CB8AC3E}">
        <p14:creationId xmlns:p14="http://schemas.microsoft.com/office/powerpoint/2010/main" val="11520270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39F4AE9-D0BE-8F4F-8466-44EEC1B8D807}"/>
              </a:ext>
            </a:extLst>
          </p:cNvPr>
          <p:cNvGraphicFramePr/>
          <p:nvPr>
            <p:extLst>
              <p:ext uri="{D42A27DB-BD31-4B8C-83A1-F6EECF244321}">
                <p14:modId xmlns:p14="http://schemas.microsoft.com/office/powerpoint/2010/main" val="1796828010"/>
              </p:ext>
            </p:extLst>
          </p:nvPr>
        </p:nvGraphicFramePr>
        <p:xfrm>
          <a:off x="31748" y="0"/>
          <a:ext cx="11898313"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8159003"/>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39F4AE9-D0BE-8F4F-8466-44EEC1B8D807}"/>
              </a:ext>
            </a:extLst>
          </p:cNvPr>
          <p:cNvGraphicFramePr/>
          <p:nvPr>
            <p:extLst>
              <p:ext uri="{D42A27DB-BD31-4B8C-83A1-F6EECF244321}">
                <p14:modId xmlns:p14="http://schemas.microsoft.com/office/powerpoint/2010/main" val="3347977600"/>
              </p:ext>
            </p:extLst>
          </p:nvPr>
        </p:nvGraphicFramePr>
        <p:xfrm>
          <a:off x="1" y="142876"/>
          <a:ext cx="12192000" cy="6715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4834019"/>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558F552-4E12-4004-A7F9-E0BFE887983F}"/>
              </a:ext>
            </a:extLst>
          </p:cNvPr>
          <p:cNvGrpSpPr/>
          <p:nvPr/>
        </p:nvGrpSpPr>
        <p:grpSpPr>
          <a:xfrm>
            <a:off x="-5139" y="119550"/>
            <a:ext cx="580573" cy="386869"/>
            <a:chOff x="5805714" y="609691"/>
            <a:chExt cx="580573" cy="386869"/>
          </a:xfrm>
        </p:grpSpPr>
        <p:sp>
          <p:nvSpPr>
            <p:cNvPr id="4" name="Rectangle 3">
              <a:extLst>
                <a:ext uri="{FF2B5EF4-FFF2-40B4-BE49-F238E27FC236}">
                  <a16:creationId xmlns:a16="http://schemas.microsoft.com/office/drawing/2014/main" id="{596D4B44-02F7-4AB4-A53A-9F23E12B0B6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8F260077-8E5B-4312-AA07-BD5FFE59D80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26BC891-3D3B-4385-86DD-131F46935FE3}"/>
              </a:ext>
            </a:extLst>
          </p:cNvPr>
          <p:cNvGrpSpPr/>
          <p:nvPr/>
        </p:nvGrpSpPr>
        <p:grpSpPr>
          <a:xfrm>
            <a:off x="-5139" y="430573"/>
            <a:ext cx="580573" cy="386869"/>
            <a:chOff x="5805714" y="609691"/>
            <a:chExt cx="580573" cy="386869"/>
          </a:xfrm>
        </p:grpSpPr>
        <p:sp>
          <p:nvSpPr>
            <p:cNvPr id="7" name="Rectangle 6">
              <a:extLst>
                <a:ext uri="{FF2B5EF4-FFF2-40B4-BE49-F238E27FC236}">
                  <a16:creationId xmlns:a16="http://schemas.microsoft.com/office/drawing/2014/main" id="{2A5E86A7-9228-4923-ACFF-9F51FA85219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a:extLst>
                <a:ext uri="{FF2B5EF4-FFF2-40B4-BE49-F238E27FC236}">
                  <a16:creationId xmlns:a16="http://schemas.microsoft.com/office/drawing/2014/main" id="{B0EE0203-D9A8-4CCB-8188-0FB73DC709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6E1468E-6F1C-499E-B1AB-B907A239C809}"/>
              </a:ext>
            </a:extLst>
          </p:cNvPr>
          <p:cNvGrpSpPr/>
          <p:nvPr/>
        </p:nvGrpSpPr>
        <p:grpSpPr>
          <a:xfrm>
            <a:off x="-5139" y="741596"/>
            <a:ext cx="580573" cy="386869"/>
            <a:chOff x="5805714" y="609691"/>
            <a:chExt cx="580573" cy="386869"/>
          </a:xfrm>
        </p:grpSpPr>
        <p:sp>
          <p:nvSpPr>
            <p:cNvPr id="10" name="Rectangle 9">
              <a:extLst>
                <a:ext uri="{FF2B5EF4-FFF2-40B4-BE49-F238E27FC236}">
                  <a16:creationId xmlns:a16="http://schemas.microsoft.com/office/drawing/2014/main" id="{D9B425ED-E842-4DFB-A724-25D55C8CF82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917D869E-43B3-42F7-86D4-F8CF53E8A5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5D66B24-1F48-4BD0-AE76-A0E5C24E684E}"/>
              </a:ext>
            </a:extLst>
          </p:cNvPr>
          <p:cNvGrpSpPr/>
          <p:nvPr/>
        </p:nvGrpSpPr>
        <p:grpSpPr>
          <a:xfrm>
            <a:off x="-5139" y="1052619"/>
            <a:ext cx="580573" cy="386869"/>
            <a:chOff x="5805714" y="609691"/>
            <a:chExt cx="580573" cy="386869"/>
          </a:xfrm>
        </p:grpSpPr>
        <p:sp>
          <p:nvSpPr>
            <p:cNvPr id="13" name="Rectangle 12">
              <a:extLst>
                <a:ext uri="{FF2B5EF4-FFF2-40B4-BE49-F238E27FC236}">
                  <a16:creationId xmlns:a16="http://schemas.microsoft.com/office/drawing/2014/main" id="{881208FD-AA5B-4B9E-8FC2-47DE8F03704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FA2C382F-BEDC-47B6-B16F-4B3D462E1CB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1BDCA4AD-BFA2-41D1-A015-04C7CB0AA341}"/>
              </a:ext>
            </a:extLst>
          </p:cNvPr>
          <p:cNvGrpSpPr/>
          <p:nvPr/>
        </p:nvGrpSpPr>
        <p:grpSpPr>
          <a:xfrm>
            <a:off x="-5139" y="1363642"/>
            <a:ext cx="580573" cy="386869"/>
            <a:chOff x="5805714" y="609691"/>
            <a:chExt cx="580573" cy="386869"/>
          </a:xfrm>
        </p:grpSpPr>
        <p:sp>
          <p:nvSpPr>
            <p:cNvPr id="16" name="Rectangle 15">
              <a:extLst>
                <a:ext uri="{FF2B5EF4-FFF2-40B4-BE49-F238E27FC236}">
                  <a16:creationId xmlns:a16="http://schemas.microsoft.com/office/drawing/2014/main" id="{60E84BC5-DD33-4A6B-8F3A-995FE6AE01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a:extLst>
                <a:ext uri="{FF2B5EF4-FFF2-40B4-BE49-F238E27FC236}">
                  <a16:creationId xmlns:a16="http://schemas.microsoft.com/office/drawing/2014/main" id="{E6CF37F6-4ACC-4DD1-9E19-2F5E66AAF13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93EA39A-3FA5-427F-BF13-6B08919B39E9}"/>
              </a:ext>
            </a:extLst>
          </p:cNvPr>
          <p:cNvGrpSpPr/>
          <p:nvPr/>
        </p:nvGrpSpPr>
        <p:grpSpPr>
          <a:xfrm>
            <a:off x="-5139" y="1674665"/>
            <a:ext cx="580573" cy="386869"/>
            <a:chOff x="5805714" y="609691"/>
            <a:chExt cx="580573" cy="386869"/>
          </a:xfrm>
        </p:grpSpPr>
        <p:sp>
          <p:nvSpPr>
            <p:cNvPr id="19" name="Rectangle 18">
              <a:extLst>
                <a:ext uri="{FF2B5EF4-FFF2-40B4-BE49-F238E27FC236}">
                  <a16:creationId xmlns:a16="http://schemas.microsoft.com/office/drawing/2014/main" id="{1A2906E3-E451-4BED-A429-39606E4AE6E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871A7758-549F-40AC-97CF-ECE380E2888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0131432-D326-4B53-8E14-58159B4282B9}"/>
              </a:ext>
            </a:extLst>
          </p:cNvPr>
          <p:cNvGrpSpPr/>
          <p:nvPr/>
        </p:nvGrpSpPr>
        <p:grpSpPr>
          <a:xfrm>
            <a:off x="-5139" y="1985688"/>
            <a:ext cx="580573" cy="386869"/>
            <a:chOff x="5805714" y="609691"/>
            <a:chExt cx="580573" cy="386869"/>
          </a:xfrm>
        </p:grpSpPr>
        <p:sp>
          <p:nvSpPr>
            <p:cNvPr id="22" name="Rectangle 21">
              <a:extLst>
                <a:ext uri="{FF2B5EF4-FFF2-40B4-BE49-F238E27FC236}">
                  <a16:creationId xmlns:a16="http://schemas.microsoft.com/office/drawing/2014/main" id="{C77149A1-6834-499E-A3D2-28EE33ED2B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 22">
              <a:extLst>
                <a:ext uri="{FF2B5EF4-FFF2-40B4-BE49-F238E27FC236}">
                  <a16:creationId xmlns:a16="http://schemas.microsoft.com/office/drawing/2014/main" id="{BBF1D1D4-7627-4E10-8DD1-66E60D43B11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D6B9E7A5-0A05-4C37-B75D-00623E9C920D}"/>
              </a:ext>
            </a:extLst>
          </p:cNvPr>
          <p:cNvGrpSpPr/>
          <p:nvPr/>
        </p:nvGrpSpPr>
        <p:grpSpPr>
          <a:xfrm>
            <a:off x="-5139" y="2296711"/>
            <a:ext cx="580573" cy="386869"/>
            <a:chOff x="5805714" y="609691"/>
            <a:chExt cx="580573" cy="386869"/>
          </a:xfrm>
        </p:grpSpPr>
        <p:sp>
          <p:nvSpPr>
            <p:cNvPr id="25" name="Rectangle 24">
              <a:extLst>
                <a:ext uri="{FF2B5EF4-FFF2-40B4-BE49-F238E27FC236}">
                  <a16:creationId xmlns:a16="http://schemas.microsoft.com/office/drawing/2014/main" id="{7A3BB3C9-771A-4EAD-8123-70CDEA5B6B6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E14C6410-BD4E-49CF-8B29-6416E610CA7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C11A313-8281-4EA4-AAB6-802C2E80BB66}"/>
              </a:ext>
            </a:extLst>
          </p:cNvPr>
          <p:cNvGrpSpPr/>
          <p:nvPr/>
        </p:nvGrpSpPr>
        <p:grpSpPr>
          <a:xfrm>
            <a:off x="-5139" y="2607734"/>
            <a:ext cx="580573" cy="386869"/>
            <a:chOff x="5805714" y="609691"/>
            <a:chExt cx="580573" cy="386869"/>
          </a:xfrm>
        </p:grpSpPr>
        <p:sp>
          <p:nvSpPr>
            <p:cNvPr id="28" name="Rectangle 27">
              <a:extLst>
                <a:ext uri="{FF2B5EF4-FFF2-40B4-BE49-F238E27FC236}">
                  <a16:creationId xmlns:a16="http://schemas.microsoft.com/office/drawing/2014/main" id="{CEA48C6E-B9F5-4BE4-A1C2-326F1828C26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a:extLst>
                <a:ext uri="{FF2B5EF4-FFF2-40B4-BE49-F238E27FC236}">
                  <a16:creationId xmlns:a16="http://schemas.microsoft.com/office/drawing/2014/main" id="{A1A67666-C8A2-48A2-8A17-1162659F9EC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9F90FF3-67CE-4A5E-956F-5625E07E9A9D}"/>
              </a:ext>
            </a:extLst>
          </p:cNvPr>
          <p:cNvGrpSpPr/>
          <p:nvPr/>
        </p:nvGrpSpPr>
        <p:grpSpPr>
          <a:xfrm>
            <a:off x="-5139" y="2918757"/>
            <a:ext cx="580573" cy="386869"/>
            <a:chOff x="5805714" y="609691"/>
            <a:chExt cx="580573" cy="386869"/>
          </a:xfrm>
        </p:grpSpPr>
        <p:sp>
          <p:nvSpPr>
            <p:cNvPr id="31" name="Rectangle 30">
              <a:extLst>
                <a:ext uri="{FF2B5EF4-FFF2-40B4-BE49-F238E27FC236}">
                  <a16:creationId xmlns:a16="http://schemas.microsoft.com/office/drawing/2014/main" id="{73CEE6C0-378E-41AC-A013-17D429F2C0C5}"/>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31">
              <a:extLst>
                <a:ext uri="{FF2B5EF4-FFF2-40B4-BE49-F238E27FC236}">
                  <a16:creationId xmlns:a16="http://schemas.microsoft.com/office/drawing/2014/main" id="{72B305BD-4DBD-4068-BEFF-B7F9F4B5843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2188DEC-879F-4AA9-8373-0762EAD4B978}"/>
              </a:ext>
            </a:extLst>
          </p:cNvPr>
          <p:cNvGrpSpPr/>
          <p:nvPr/>
        </p:nvGrpSpPr>
        <p:grpSpPr>
          <a:xfrm>
            <a:off x="-5139" y="3229780"/>
            <a:ext cx="580573" cy="386869"/>
            <a:chOff x="5805714" y="609691"/>
            <a:chExt cx="580573" cy="386869"/>
          </a:xfrm>
        </p:grpSpPr>
        <p:sp>
          <p:nvSpPr>
            <p:cNvPr id="34" name="Rectangle 33">
              <a:extLst>
                <a:ext uri="{FF2B5EF4-FFF2-40B4-BE49-F238E27FC236}">
                  <a16:creationId xmlns:a16="http://schemas.microsoft.com/office/drawing/2014/main" id="{22CE575B-F46E-4A9B-B61B-14692A8D8FC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c 34">
              <a:extLst>
                <a:ext uri="{FF2B5EF4-FFF2-40B4-BE49-F238E27FC236}">
                  <a16:creationId xmlns:a16="http://schemas.microsoft.com/office/drawing/2014/main" id="{C244A84E-CB70-498C-B070-08B640E9BA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2B9E4A10-1498-4886-BF9C-F017BFDB63AD}"/>
              </a:ext>
            </a:extLst>
          </p:cNvPr>
          <p:cNvGrpSpPr/>
          <p:nvPr/>
        </p:nvGrpSpPr>
        <p:grpSpPr>
          <a:xfrm>
            <a:off x="-5139" y="3540803"/>
            <a:ext cx="580573" cy="386869"/>
            <a:chOff x="5805714" y="609691"/>
            <a:chExt cx="580573" cy="386869"/>
          </a:xfrm>
        </p:grpSpPr>
        <p:sp>
          <p:nvSpPr>
            <p:cNvPr id="37" name="Rectangle 36">
              <a:extLst>
                <a:ext uri="{FF2B5EF4-FFF2-40B4-BE49-F238E27FC236}">
                  <a16:creationId xmlns:a16="http://schemas.microsoft.com/office/drawing/2014/main" id="{6E981F1A-AAE5-4CBF-9A3D-FE6DA82F316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c 37">
              <a:extLst>
                <a:ext uri="{FF2B5EF4-FFF2-40B4-BE49-F238E27FC236}">
                  <a16:creationId xmlns:a16="http://schemas.microsoft.com/office/drawing/2014/main" id="{0CFBFD6F-ACEC-496C-9A49-83BFBF61128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32AE3F1-50FC-42F3-A99B-0B909865F58A}"/>
              </a:ext>
            </a:extLst>
          </p:cNvPr>
          <p:cNvGrpSpPr/>
          <p:nvPr/>
        </p:nvGrpSpPr>
        <p:grpSpPr>
          <a:xfrm>
            <a:off x="-5139" y="3851826"/>
            <a:ext cx="580573" cy="386869"/>
            <a:chOff x="5805714" y="609691"/>
            <a:chExt cx="580573" cy="386869"/>
          </a:xfrm>
        </p:grpSpPr>
        <p:sp>
          <p:nvSpPr>
            <p:cNvPr id="40" name="Rectangle 39">
              <a:extLst>
                <a:ext uri="{FF2B5EF4-FFF2-40B4-BE49-F238E27FC236}">
                  <a16:creationId xmlns:a16="http://schemas.microsoft.com/office/drawing/2014/main" id="{000F4A8B-4A45-43A9-BF1B-AB835386654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a:extLst>
                <a:ext uri="{FF2B5EF4-FFF2-40B4-BE49-F238E27FC236}">
                  <a16:creationId xmlns:a16="http://schemas.microsoft.com/office/drawing/2014/main" id="{5E3FEDB2-A508-467B-BD08-19157E2B748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B32BD4D4-5B0C-43DC-9959-E932B5637A19}"/>
              </a:ext>
            </a:extLst>
          </p:cNvPr>
          <p:cNvGrpSpPr/>
          <p:nvPr/>
        </p:nvGrpSpPr>
        <p:grpSpPr>
          <a:xfrm>
            <a:off x="-5139" y="4162849"/>
            <a:ext cx="580573" cy="386869"/>
            <a:chOff x="5805714" y="609691"/>
            <a:chExt cx="580573" cy="386869"/>
          </a:xfrm>
        </p:grpSpPr>
        <p:sp>
          <p:nvSpPr>
            <p:cNvPr id="43" name="Rectangle 42">
              <a:extLst>
                <a:ext uri="{FF2B5EF4-FFF2-40B4-BE49-F238E27FC236}">
                  <a16:creationId xmlns:a16="http://schemas.microsoft.com/office/drawing/2014/main" id="{974A7759-192B-4426-9A62-4E0F2CD48FFE}"/>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c 43">
              <a:extLst>
                <a:ext uri="{FF2B5EF4-FFF2-40B4-BE49-F238E27FC236}">
                  <a16:creationId xmlns:a16="http://schemas.microsoft.com/office/drawing/2014/main" id="{5D0F1289-B2EA-4407-B87F-A4389D100D44}"/>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D4B11DA-4E50-4FB5-B0B2-642780878A06}"/>
              </a:ext>
            </a:extLst>
          </p:cNvPr>
          <p:cNvGrpSpPr/>
          <p:nvPr/>
        </p:nvGrpSpPr>
        <p:grpSpPr>
          <a:xfrm>
            <a:off x="-5139" y="4473872"/>
            <a:ext cx="580573" cy="386869"/>
            <a:chOff x="5805714" y="609691"/>
            <a:chExt cx="580573" cy="386869"/>
          </a:xfrm>
        </p:grpSpPr>
        <p:sp>
          <p:nvSpPr>
            <p:cNvPr id="46" name="Rectangle 45">
              <a:extLst>
                <a:ext uri="{FF2B5EF4-FFF2-40B4-BE49-F238E27FC236}">
                  <a16:creationId xmlns:a16="http://schemas.microsoft.com/office/drawing/2014/main" id="{8B723310-52B7-48AA-A0E2-C0E2C93F97A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775D9483-1979-48B5-ABDC-93626E14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F4696F4C-B6FB-4A76-84F7-0B9756CBE9FA}"/>
              </a:ext>
            </a:extLst>
          </p:cNvPr>
          <p:cNvGrpSpPr/>
          <p:nvPr/>
        </p:nvGrpSpPr>
        <p:grpSpPr>
          <a:xfrm>
            <a:off x="-5139" y="4784895"/>
            <a:ext cx="580573" cy="386869"/>
            <a:chOff x="5805714" y="609691"/>
            <a:chExt cx="580573" cy="386869"/>
          </a:xfrm>
        </p:grpSpPr>
        <p:sp>
          <p:nvSpPr>
            <p:cNvPr id="49" name="Rectangle 48">
              <a:extLst>
                <a:ext uri="{FF2B5EF4-FFF2-40B4-BE49-F238E27FC236}">
                  <a16:creationId xmlns:a16="http://schemas.microsoft.com/office/drawing/2014/main" id="{4E7B9004-D7E0-4048-BDE6-61BA3F9D56D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c 49">
              <a:extLst>
                <a:ext uri="{FF2B5EF4-FFF2-40B4-BE49-F238E27FC236}">
                  <a16:creationId xmlns:a16="http://schemas.microsoft.com/office/drawing/2014/main" id="{25946157-B54C-4675-8BBA-0B16016656F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E77EE47-571E-4762-8A44-3B5E1EC0CF98}"/>
              </a:ext>
            </a:extLst>
          </p:cNvPr>
          <p:cNvGrpSpPr/>
          <p:nvPr/>
        </p:nvGrpSpPr>
        <p:grpSpPr>
          <a:xfrm>
            <a:off x="-5139" y="5095918"/>
            <a:ext cx="580573" cy="386869"/>
            <a:chOff x="5805714" y="609691"/>
            <a:chExt cx="580573" cy="386869"/>
          </a:xfrm>
        </p:grpSpPr>
        <p:sp>
          <p:nvSpPr>
            <p:cNvPr id="52" name="Rectangle 51">
              <a:extLst>
                <a:ext uri="{FF2B5EF4-FFF2-40B4-BE49-F238E27FC236}">
                  <a16:creationId xmlns:a16="http://schemas.microsoft.com/office/drawing/2014/main" id="{9C618B54-F0DF-4837-8F47-677586E0BF4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a:extLst>
                <a:ext uri="{FF2B5EF4-FFF2-40B4-BE49-F238E27FC236}">
                  <a16:creationId xmlns:a16="http://schemas.microsoft.com/office/drawing/2014/main" id="{D1F7DFB6-687C-415A-A17B-C28AC8497C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5629EDB-C284-428D-B78E-D3784714FAAD}"/>
              </a:ext>
            </a:extLst>
          </p:cNvPr>
          <p:cNvGrpSpPr/>
          <p:nvPr/>
        </p:nvGrpSpPr>
        <p:grpSpPr>
          <a:xfrm>
            <a:off x="-5139" y="5406941"/>
            <a:ext cx="580573" cy="386869"/>
            <a:chOff x="5805714" y="609691"/>
            <a:chExt cx="580573" cy="386869"/>
          </a:xfrm>
        </p:grpSpPr>
        <p:sp>
          <p:nvSpPr>
            <p:cNvPr id="55" name="Rectangle 54">
              <a:extLst>
                <a:ext uri="{FF2B5EF4-FFF2-40B4-BE49-F238E27FC236}">
                  <a16:creationId xmlns:a16="http://schemas.microsoft.com/office/drawing/2014/main" id="{9BDC8884-B806-4FC4-8593-71DB0DA06E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a:extLst>
                <a:ext uri="{FF2B5EF4-FFF2-40B4-BE49-F238E27FC236}">
                  <a16:creationId xmlns:a16="http://schemas.microsoft.com/office/drawing/2014/main" id="{5B82888E-D784-4D12-8905-3C96A23A67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D5115D71-EBB4-4243-99F7-AB8C3E5747FA}"/>
              </a:ext>
            </a:extLst>
          </p:cNvPr>
          <p:cNvGrpSpPr/>
          <p:nvPr/>
        </p:nvGrpSpPr>
        <p:grpSpPr>
          <a:xfrm>
            <a:off x="-5139" y="5717964"/>
            <a:ext cx="580573" cy="386869"/>
            <a:chOff x="5805714" y="609691"/>
            <a:chExt cx="580573" cy="386869"/>
          </a:xfrm>
        </p:grpSpPr>
        <p:sp>
          <p:nvSpPr>
            <p:cNvPr id="58" name="Rectangle 57">
              <a:extLst>
                <a:ext uri="{FF2B5EF4-FFF2-40B4-BE49-F238E27FC236}">
                  <a16:creationId xmlns:a16="http://schemas.microsoft.com/office/drawing/2014/main" id="{FB11884B-B1A0-454C-B29B-9BBD8E27DBE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c 58">
              <a:extLst>
                <a:ext uri="{FF2B5EF4-FFF2-40B4-BE49-F238E27FC236}">
                  <a16:creationId xmlns:a16="http://schemas.microsoft.com/office/drawing/2014/main" id="{438C8CBF-27C3-4D80-8828-059BE124896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95A409E8-7C63-405D-A2C3-228E775ABAB4}"/>
              </a:ext>
            </a:extLst>
          </p:cNvPr>
          <p:cNvGrpSpPr/>
          <p:nvPr/>
        </p:nvGrpSpPr>
        <p:grpSpPr>
          <a:xfrm>
            <a:off x="-5139" y="6028987"/>
            <a:ext cx="580573" cy="386869"/>
            <a:chOff x="5805714" y="609691"/>
            <a:chExt cx="580573" cy="386869"/>
          </a:xfrm>
        </p:grpSpPr>
        <p:sp>
          <p:nvSpPr>
            <p:cNvPr id="61" name="Rectangle 60">
              <a:extLst>
                <a:ext uri="{FF2B5EF4-FFF2-40B4-BE49-F238E27FC236}">
                  <a16:creationId xmlns:a16="http://schemas.microsoft.com/office/drawing/2014/main" id="{AE3FE09E-D627-4914-A078-DC8A24CB6DA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c 61">
              <a:extLst>
                <a:ext uri="{FF2B5EF4-FFF2-40B4-BE49-F238E27FC236}">
                  <a16:creationId xmlns:a16="http://schemas.microsoft.com/office/drawing/2014/main" id="{DD4D5179-1A6A-4E74-9F1E-F289DC37766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CFC00CD5-1657-485B-8C03-B6530345DA5D}"/>
              </a:ext>
            </a:extLst>
          </p:cNvPr>
          <p:cNvGrpSpPr/>
          <p:nvPr/>
        </p:nvGrpSpPr>
        <p:grpSpPr>
          <a:xfrm>
            <a:off x="-5139" y="6340004"/>
            <a:ext cx="580573" cy="386869"/>
            <a:chOff x="5805714" y="609691"/>
            <a:chExt cx="580573" cy="386869"/>
          </a:xfrm>
        </p:grpSpPr>
        <p:sp>
          <p:nvSpPr>
            <p:cNvPr id="64" name="Rectangle 63">
              <a:extLst>
                <a:ext uri="{FF2B5EF4-FFF2-40B4-BE49-F238E27FC236}">
                  <a16:creationId xmlns:a16="http://schemas.microsoft.com/office/drawing/2014/main" id="{1993500A-D29E-446F-AABB-49735FB859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c 64">
              <a:extLst>
                <a:ext uri="{FF2B5EF4-FFF2-40B4-BE49-F238E27FC236}">
                  <a16:creationId xmlns:a16="http://schemas.microsoft.com/office/drawing/2014/main" id="{A88BA262-696F-43FD-97B7-5054E800E0B7}"/>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1" name="AutoShape 1" descr="page30image62642272">
            <a:extLst>
              <a:ext uri="{FF2B5EF4-FFF2-40B4-BE49-F238E27FC236}">
                <a16:creationId xmlns:a16="http://schemas.microsoft.com/office/drawing/2014/main" id="{14EA94D0-26AF-F348-BAD0-B13493C787AF}"/>
              </a:ext>
            </a:extLst>
          </p:cNvPr>
          <p:cNvSpPr>
            <a:spLocks noChangeAspect="1" noChangeArrowheads="1"/>
          </p:cNvSpPr>
          <p:nvPr/>
        </p:nvSpPr>
        <p:spPr bwMode="auto">
          <a:xfrm>
            <a:off x="6590630" y="4064562"/>
            <a:ext cx="1854200" cy="951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 name="TextBox 75">
            <a:extLst>
              <a:ext uri="{FF2B5EF4-FFF2-40B4-BE49-F238E27FC236}">
                <a16:creationId xmlns:a16="http://schemas.microsoft.com/office/drawing/2014/main" id="{1845FFA6-3EFF-1948-8EC5-8CDABBB5C7E6}"/>
              </a:ext>
            </a:extLst>
          </p:cNvPr>
          <p:cNvSpPr txBox="1"/>
          <p:nvPr/>
        </p:nvSpPr>
        <p:spPr>
          <a:xfrm>
            <a:off x="1231226" y="2416533"/>
            <a:ext cx="10803606" cy="1938992"/>
          </a:xfrm>
          <a:prstGeom prst="rect">
            <a:avLst/>
          </a:prstGeom>
          <a:noFill/>
        </p:spPr>
        <p:txBody>
          <a:bodyPr wrap="square">
            <a:spAutoFit/>
          </a:bodyPr>
          <a:lstStyle/>
          <a:p>
            <a:r>
              <a:rPr lang="en-US" sz="2400" b="1" dirty="0">
                <a:effectLst/>
                <a:latin typeface="Lucida Bright" panose="02040602050505020304" pitchFamily="18" charset="77"/>
              </a:rPr>
              <a:t>Making Enquiries</a:t>
            </a:r>
          </a:p>
          <a:p>
            <a:r>
              <a:rPr lang="en-US" sz="2400" b="1" dirty="0">
                <a:effectLst/>
                <a:latin typeface="Lucida Bright" panose="02040602050505020304" pitchFamily="18" charset="77"/>
              </a:rPr>
              <a:t>Placing Orders</a:t>
            </a:r>
          </a:p>
          <a:p>
            <a:r>
              <a:rPr lang="en-US" sz="2400" b="1" dirty="0">
                <a:latin typeface="Lucida Bright" panose="02040602050505020304" pitchFamily="18" charset="77"/>
              </a:rPr>
              <a:t>Complaints</a:t>
            </a:r>
          </a:p>
          <a:p>
            <a:r>
              <a:rPr lang="en-US" sz="2400" b="1" dirty="0">
                <a:effectLst/>
                <a:latin typeface="Lucida Bright" panose="02040602050505020304" pitchFamily="18" charset="77"/>
              </a:rPr>
              <a:t>Thanking</a:t>
            </a:r>
          </a:p>
          <a:p>
            <a:r>
              <a:rPr lang="en-US" sz="2400" b="1" dirty="0">
                <a:latin typeface="Lucida Bright" panose="02040602050505020304" pitchFamily="18" charset="77"/>
              </a:rPr>
              <a:t>Appreciation</a:t>
            </a:r>
            <a:endParaRPr lang="en-US" sz="2400" b="1" dirty="0">
              <a:effectLst/>
              <a:latin typeface="Lucida Bright" panose="02040602050505020304" pitchFamily="18" charset="77"/>
            </a:endParaRPr>
          </a:p>
        </p:txBody>
      </p:sp>
      <p:sp>
        <p:nvSpPr>
          <p:cNvPr id="72" name="TextBox 71">
            <a:extLst>
              <a:ext uri="{FF2B5EF4-FFF2-40B4-BE49-F238E27FC236}">
                <a16:creationId xmlns:a16="http://schemas.microsoft.com/office/drawing/2014/main" id="{7E08B201-92EC-3D4F-8C50-059584A5A38A}"/>
              </a:ext>
            </a:extLst>
          </p:cNvPr>
          <p:cNvSpPr txBox="1"/>
          <p:nvPr/>
        </p:nvSpPr>
        <p:spPr>
          <a:xfrm>
            <a:off x="4271962" y="133813"/>
            <a:ext cx="4727576" cy="523220"/>
          </a:xfrm>
          <a:prstGeom prst="rect">
            <a:avLst/>
          </a:prstGeom>
          <a:solidFill>
            <a:srgbClr val="00B0F0"/>
          </a:solidFill>
        </p:spPr>
        <p:txBody>
          <a:bodyPr wrap="none" rtlCol="0">
            <a:spAutoFit/>
          </a:bodyPr>
          <a:lstStyle/>
          <a:p>
            <a:r>
              <a:rPr lang="x-none" sz="2800" dirty="0">
                <a:solidFill>
                  <a:schemeClr val="bg1"/>
                </a:solidFill>
                <a:latin typeface="Lucida Bright" panose="02040602050505020304" pitchFamily="18" charset="77"/>
              </a:rPr>
              <a:t>What is a Business Letter?</a:t>
            </a:r>
          </a:p>
        </p:txBody>
      </p:sp>
      <p:sp>
        <p:nvSpPr>
          <p:cNvPr id="2" name="Rectangle 1"/>
          <p:cNvSpPr/>
          <p:nvPr/>
        </p:nvSpPr>
        <p:spPr>
          <a:xfrm>
            <a:off x="1223962" y="704880"/>
            <a:ext cx="10968038" cy="1569660"/>
          </a:xfrm>
          <a:prstGeom prst="rect">
            <a:avLst/>
          </a:prstGeom>
        </p:spPr>
        <p:txBody>
          <a:bodyPr wrap="square">
            <a:spAutoFit/>
          </a:bodyPr>
          <a:lstStyle/>
          <a:p>
            <a:pPr algn="just"/>
            <a:r>
              <a:rPr lang="en-GB" sz="2400" dirty="0">
                <a:latin typeface="Lucida Bright" panose="02040603070505020404" pitchFamily="18" charset="0"/>
                <a:cs typeface="Lucida Bright" panose="02040603070505020404" pitchFamily="18" charset="0"/>
              </a:rPr>
              <a:t>A business letter is a letter written in formal language, usually used when writing from one business organization to another, or for correspondence between organizations and their customers, clients and other external parties. </a:t>
            </a:r>
          </a:p>
        </p:txBody>
      </p:sp>
    </p:spTree>
    <p:extLst>
      <p:ext uri="{BB962C8B-B14F-4D97-AF65-F5344CB8AC3E}">
        <p14:creationId xmlns:p14="http://schemas.microsoft.com/office/powerpoint/2010/main" val="156186292"/>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558F552-4E12-4004-A7F9-E0BFE887983F}"/>
              </a:ext>
            </a:extLst>
          </p:cNvPr>
          <p:cNvGrpSpPr/>
          <p:nvPr/>
        </p:nvGrpSpPr>
        <p:grpSpPr>
          <a:xfrm>
            <a:off x="-5139" y="119550"/>
            <a:ext cx="580573" cy="386869"/>
            <a:chOff x="5805714" y="609691"/>
            <a:chExt cx="580573" cy="386869"/>
          </a:xfrm>
        </p:grpSpPr>
        <p:sp>
          <p:nvSpPr>
            <p:cNvPr id="4" name="Rectangle 3">
              <a:extLst>
                <a:ext uri="{FF2B5EF4-FFF2-40B4-BE49-F238E27FC236}">
                  <a16:creationId xmlns:a16="http://schemas.microsoft.com/office/drawing/2014/main" id="{596D4B44-02F7-4AB4-A53A-9F23E12B0B6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8F260077-8E5B-4312-AA07-BD5FFE59D80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26BC891-3D3B-4385-86DD-131F46935FE3}"/>
              </a:ext>
            </a:extLst>
          </p:cNvPr>
          <p:cNvGrpSpPr/>
          <p:nvPr/>
        </p:nvGrpSpPr>
        <p:grpSpPr>
          <a:xfrm>
            <a:off x="-5139" y="430573"/>
            <a:ext cx="580573" cy="386869"/>
            <a:chOff x="5805714" y="609691"/>
            <a:chExt cx="580573" cy="386869"/>
          </a:xfrm>
        </p:grpSpPr>
        <p:sp>
          <p:nvSpPr>
            <p:cNvPr id="7" name="Rectangle 6">
              <a:extLst>
                <a:ext uri="{FF2B5EF4-FFF2-40B4-BE49-F238E27FC236}">
                  <a16:creationId xmlns:a16="http://schemas.microsoft.com/office/drawing/2014/main" id="{2A5E86A7-9228-4923-ACFF-9F51FA85219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a:extLst>
                <a:ext uri="{FF2B5EF4-FFF2-40B4-BE49-F238E27FC236}">
                  <a16:creationId xmlns:a16="http://schemas.microsoft.com/office/drawing/2014/main" id="{B0EE0203-D9A8-4CCB-8188-0FB73DC709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6E1468E-6F1C-499E-B1AB-B907A239C809}"/>
              </a:ext>
            </a:extLst>
          </p:cNvPr>
          <p:cNvGrpSpPr/>
          <p:nvPr/>
        </p:nvGrpSpPr>
        <p:grpSpPr>
          <a:xfrm>
            <a:off x="-5139" y="741596"/>
            <a:ext cx="580573" cy="386869"/>
            <a:chOff x="5805714" y="609691"/>
            <a:chExt cx="580573" cy="386869"/>
          </a:xfrm>
        </p:grpSpPr>
        <p:sp>
          <p:nvSpPr>
            <p:cNvPr id="10" name="Rectangle 9">
              <a:extLst>
                <a:ext uri="{FF2B5EF4-FFF2-40B4-BE49-F238E27FC236}">
                  <a16:creationId xmlns:a16="http://schemas.microsoft.com/office/drawing/2014/main" id="{D9B425ED-E842-4DFB-A724-25D55C8CF82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917D869E-43B3-42F7-86D4-F8CF53E8A5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5D66B24-1F48-4BD0-AE76-A0E5C24E684E}"/>
              </a:ext>
            </a:extLst>
          </p:cNvPr>
          <p:cNvGrpSpPr/>
          <p:nvPr/>
        </p:nvGrpSpPr>
        <p:grpSpPr>
          <a:xfrm>
            <a:off x="-5139" y="1052619"/>
            <a:ext cx="580573" cy="386869"/>
            <a:chOff x="5805714" y="609691"/>
            <a:chExt cx="580573" cy="386869"/>
          </a:xfrm>
        </p:grpSpPr>
        <p:sp>
          <p:nvSpPr>
            <p:cNvPr id="13" name="Rectangle 12">
              <a:extLst>
                <a:ext uri="{FF2B5EF4-FFF2-40B4-BE49-F238E27FC236}">
                  <a16:creationId xmlns:a16="http://schemas.microsoft.com/office/drawing/2014/main" id="{881208FD-AA5B-4B9E-8FC2-47DE8F03704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FA2C382F-BEDC-47B6-B16F-4B3D462E1CB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1BDCA4AD-BFA2-41D1-A015-04C7CB0AA341}"/>
              </a:ext>
            </a:extLst>
          </p:cNvPr>
          <p:cNvGrpSpPr/>
          <p:nvPr/>
        </p:nvGrpSpPr>
        <p:grpSpPr>
          <a:xfrm>
            <a:off x="-5139" y="1363642"/>
            <a:ext cx="580573" cy="386869"/>
            <a:chOff x="5805714" y="609691"/>
            <a:chExt cx="580573" cy="386869"/>
          </a:xfrm>
        </p:grpSpPr>
        <p:sp>
          <p:nvSpPr>
            <p:cNvPr id="16" name="Rectangle 15">
              <a:extLst>
                <a:ext uri="{FF2B5EF4-FFF2-40B4-BE49-F238E27FC236}">
                  <a16:creationId xmlns:a16="http://schemas.microsoft.com/office/drawing/2014/main" id="{60E84BC5-DD33-4A6B-8F3A-995FE6AE01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a:extLst>
                <a:ext uri="{FF2B5EF4-FFF2-40B4-BE49-F238E27FC236}">
                  <a16:creationId xmlns:a16="http://schemas.microsoft.com/office/drawing/2014/main" id="{E6CF37F6-4ACC-4DD1-9E19-2F5E66AAF13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93EA39A-3FA5-427F-BF13-6B08919B39E9}"/>
              </a:ext>
            </a:extLst>
          </p:cNvPr>
          <p:cNvGrpSpPr/>
          <p:nvPr/>
        </p:nvGrpSpPr>
        <p:grpSpPr>
          <a:xfrm>
            <a:off x="-5139" y="1674665"/>
            <a:ext cx="580573" cy="386869"/>
            <a:chOff x="5805714" y="609691"/>
            <a:chExt cx="580573" cy="386869"/>
          </a:xfrm>
        </p:grpSpPr>
        <p:sp>
          <p:nvSpPr>
            <p:cNvPr id="19" name="Rectangle 18">
              <a:extLst>
                <a:ext uri="{FF2B5EF4-FFF2-40B4-BE49-F238E27FC236}">
                  <a16:creationId xmlns:a16="http://schemas.microsoft.com/office/drawing/2014/main" id="{1A2906E3-E451-4BED-A429-39606E4AE6E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871A7758-549F-40AC-97CF-ECE380E2888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0131432-D326-4B53-8E14-58159B4282B9}"/>
              </a:ext>
            </a:extLst>
          </p:cNvPr>
          <p:cNvGrpSpPr/>
          <p:nvPr/>
        </p:nvGrpSpPr>
        <p:grpSpPr>
          <a:xfrm>
            <a:off x="-5139" y="1985688"/>
            <a:ext cx="580573" cy="386869"/>
            <a:chOff x="5805714" y="609691"/>
            <a:chExt cx="580573" cy="386869"/>
          </a:xfrm>
        </p:grpSpPr>
        <p:sp>
          <p:nvSpPr>
            <p:cNvPr id="22" name="Rectangle 21">
              <a:extLst>
                <a:ext uri="{FF2B5EF4-FFF2-40B4-BE49-F238E27FC236}">
                  <a16:creationId xmlns:a16="http://schemas.microsoft.com/office/drawing/2014/main" id="{C77149A1-6834-499E-A3D2-28EE33ED2B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 22">
              <a:extLst>
                <a:ext uri="{FF2B5EF4-FFF2-40B4-BE49-F238E27FC236}">
                  <a16:creationId xmlns:a16="http://schemas.microsoft.com/office/drawing/2014/main" id="{BBF1D1D4-7627-4E10-8DD1-66E60D43B11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D6B9E7A5-0A05-4C37-B75D-00623E9C920D}"/>
              </a:ext>
            </a:extLst>
          </p:cNvPr>
          <p:cNvGrpSpPr/>
          <p:nvPr/>
        </p:nvGrpSpPr>
        <p:grpSpPr>
          <a:xfrm>
            <a:off x="-5139" y="2296711"/>
            <a:ext cx="580573" cy="386869"/>
            <a:chOff x="5805714" y="609691"/>
            <a:chExt cx="580573" cy="386869"/>
          </a:xfrm>
        </p:grpSpPr>
        <p:sp>
          <p:nvSpPr>
            <p:cNvPr id="25" name="Rectangle 24">
              <a:extLst>
                <a:ext uri="{FF2B5EF4-FFF2-40B4-BE49-F238E27FC236}">
                  <a16:creationId xmlns:a16="http://schemas.microsoft.com/office/drawing/2014/main" id="{7A3BB3C9-771A-4EAD-8123-70CDEA5B6B6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E14C6410-BD4E-49CF-8B29-6416E610CA7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C11A313-8281-4EA4-AAB6-802C2E80BB66}"/>
              </a:ext>
            </a:extLst>
          </p:cNvPr>
          <p:cNvGrpSpPr/>
          <p:nvPr/>
        </p:nvGrpSpPr>
        <p:grpSpPr>
          <a:xfrm>
            <a:off x="-5139" y="2607734"/>
            <a:ext cx="580573" cy="386869"/>
            <a:chOff x="5805714" y="609691"/>
            <a:chExt cx="580573" cy="386869"/>
          </a:xfrm>
        </p:grpSpPr>
        <p:sp>
          <p:nvSpPr>
            <p:cNvPr id="28" name="Rectangle 27">
              <a:extLst>
                <a:ext uri="{FF2B5EF4-FFF2-40B4-BE49-F238E27FC236}">
                  <a16:creationId xmlns:a16="http://schemas.microsoft.com/office/drawing/2014/main" id="{CEA48C6E-B9F5-4BE4-A1C2-326F1828C26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a:extLst>
                <a:ext uri="{FF2B5EF4-FFF2-40B4-BE49-F238E27FC236}">
                  <a16:creationId xmlns:a16="http://schemas.microsoft.com/office/drawing/2014/main" id="{A1A67666-C8A2-48A2-8A17-1162659F9EC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9F90FF3-67CE-4A5E-956F-5625E07E9A9D}"/>
              </a:ext>
            </a:extLst>
          </p:cNvPr>
          <p:cNvGrpSpPr/>
          <p:nvPr/>
        </p:nvGrpSpPr>
        <p:grpSpPr>
          <a:xfrm>
            <a:off x="-5139" y="2918757"/>
            <a:ext cx="580573" cy="386869"/>
            <a:chOff x="5805714" y="609691"/>
            <a:chExt cx="580573" cy="386869"/>
          </a:xfrm>
        </p:grpSpPr>
        <p:sp>
          <p:nvSpPr>
            <p:cNvPr id="31" name="Rectangle 30">
              <a:extLst>
                <a:ext uri="{FF2B5EF4-FFF2-40B4-BE49-F238E27FC236}">
                  <a16:creationId xmlns:a16="http://schemas.microsoft.com/office/drawing/2014/main" id="{73CEE6C0-378E-41AC-A013-17D429F2C0C5}"/>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31">
              <a:extLst>
                <a:ext uri="{FF2B5EF4-FFF2-40B4-BE49-F238E27FC236}">
                  <a16:creationId xmlns:a16="http://schemas.microsoft.com/office/drawing/2014/main" id="{72B305BD-4DBD-4068-BEFF-B7F9F4B5843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2188DEC-879F-4AA9-8373-0762EAD4B978}"/>
              </a:ext>
            </a:extLst>
          </p:cNvPr>
          <p:cNvGrpSpPr/>
          <p:nvPr/>
        </p:nvGrpSpPr>
        <p:grpSpPr>
          <a:xfrm>
            <a:off x="-5139" y="3229780"/>
            <a:ext cx="580573" cy="386869"/>
            <a:chOff x="5805714" y="609691"/>
            <a:chExt cx="580573" cy="386869"/>
          </a:xfrm>
        </p:grpSpPr>
        <p:sp>
          <p:nvSpPr>
            <p:cNvPr id="34" name="Rectangle 33">
              <a:extLst>
                <a:ext uri="{FF2B5EF4-FFF2-40B4-BE49-F238E27FC236}">
                  <a16:creationId xmlns:a16="http://schemas.microsoft.com/office/drawing/2014/main" id="{22CE575B-F46E-4A9B-B61B-14692A8D8FC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c 34">
              <a:extLst>
                <a:ext uri="{FF2B5EF4-FFF2-40B4-BE49-F238E27FC236}">
                  <a16:creationId xmlns:a16="http://schemas.microsoft.com/office/drawing/2014/main" id="{C244A84E-CB70-498C-B070-08B640E9BA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2B9E4A10-1498-4886-BF9C-F017BFDB63AD}"/>
              </a:ext>
            </a:extLst>
          </p:cNvPr>
          <p:cNvGrpSpPr/>
          <p:nvPr/>
        </p:nvGrpSpPr>
        <p:grpSpPr>
          <a:xfrm>
            <a:off x="-5139" y="3540803"/>
            <a:ext cx="580573" cy="386869"/>
            <a:chOff x="5805714" y="609691"/>
            <a:chExt cx="580573" cy="386869"/>
          </a:xfrm>
        </p:grpSpPr>
        <p:sp>
          <p:nvSpPr>
            <p:cNvPr id="37" name="Rectangle 36">
              <a:extLst>
                <a:ext uri="{FF2B5EF4-FFF2-40B4-BE49-F238E27FC236}">
                  <a16:creationId xmlns:a16="http://schemas.microsoft.com/office/drawing/2014/main" id="{6E981F1A-AAE5-4CBF-9A3D-FE6DA82F316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c 37">
              <a:extLst>
                <a:ext uri="{FF2B5EF4-FFF2-40B4-BE49-F238E27FC236}">
                  <a16:creationId xmlns:a16="http://schemas.microsoft.com/office/drawing/2014/main" id="{0CFBFD6F-ACEC-496C-9A49-83BFBF61128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32AE3F1-50FC-42F3-A99B-0B909865F58A}"/>
              </a:ext>
            </a:extLst>
          </p:cNvPr>
          <p:cNvGrpSpPr/>
          <p:nvPr/>
        </p:nvGrpSpPr>
        <p:grpSpPr>
          <a:xfrm>
            <a:off x="-5139" y="3851826"/>
            <a:ext cx="580573" cy="386869"/>
            <a:chOff x="5805714" y="609691"/>
            <a:chExt cx="580573" cy="386869"/>
          </a:xfrm>
        </p:grpSpPr>
        <p:sp>
          <p:nvSpPr>
            <p:cNvPr id="40" name="Rectangle 39">
              <a:extLst>
                <a:ext uri="{FF2B5EF4-FFF2-40B4-BE49-F238E27FC236}">
                  <a16:creationId xmlns:a16="http://schemas.microsoft.com/office/drawing/2014/main" id="{000F4A8B-4A45-43A9-BF1B-AB835386654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a:extLst>
                <a:ext uri="{FF2B5EF4-FFF2-40B4-BE49-F238E27FC236}">
                  <a16:creationId xmlns:a16="http://schemas.microsoft.com/office/drawing/2014/main" id="{5E3FEDB2-A508-467B-BD08-19157E2B748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B32BD4D4-5B0C-43DC-9959-E932B5637A19}"/>
              </a:ext>
            </a:extLst>
          </p:cNvPr>
          <p:cNvGrpSpPr/>
          <p:nvPr/>
        </p:nvGrpSpPr>
        <p:grpSpPr>
          <a:xfrm>
            <a:off x="-5139" y="4162849"/>
            <a:ext cx="580573" cy="386869"/>
            <a:chOff x="5805714" y="609691"/>
            <a:chExt cx="580573" cy="386869"/>
          </a:xfrm>
        </p:grpSpPr>
        <p:sp>
          <p:nvSpPr>
            <p:cNvPr id="43" name="Rectangle 42">
              <a:extLst>
                <a:ext uri="{FF2B5EF4-FFF2-40B4-BE49-F238E27FC236}">
                  <a16:creationId xmlns:a16="http://schemas.microsoft.com/office/drawing/2014/main" id="{974A7759-192B-4426-9A62-4E0F2CD48FFE}"/>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c 43">
              <a:extLst>
                <a:ext uri="{FF2B5EF4-FFF2-40B4-BE49-F238E27FC236}">
                  <a16:creationId xmlns:a16="http://schemas.microsoft.com/office/drawing/2014/main" id="{5D0F1289-B2EA-4407-B87F-A4389D100D44}"/>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D4B11DA-4E50-4FB5-B0B2-642780878A06}"/>
              </a:ext>
            </a:extLst>
          </p:cNvPr>
          <p:cNvGrpSpPr/>
          <p:nvPr/>
        </p:nvGrpSpPr>
        <p:grpSpPr>
          <a:xfrm>
            <a:off x="-5139" y="4473872"/>
            <a:ext cx="580573" cy="386869"/>
            <a:chOff x="5805714" y="609691"/>
            <a:chExt cx="580573" cy="386869"/>
          </a:xfrm>
        </p:grpSpPr>
        <p:sp>
          <p:nvSpPr>
            <p:cNvPr id="46" name="Rectangle 45">
              <a:extLst>
                <a:ext uri="{FF2B5EF4-FFF2-40B4-BE49-F238E27FC236}">
                  <a16:creationId xmlns:a16="http://schemas.microsoft.com/office/drawing/2014/main" id="{8B723310-52B7-48AA-A0E2-C0E2C93F97A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775D9483-1979-48B5-ABDC-93626E14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F4696F4C-B6FB-4A76-84F7-0B9756CBE9FA}"/>
              </a:ext>
            </a:extLst>
          </p:cNvPr>
          <p:cNvGrpSpPr/>
          <p:nvPr/>
        </p:nvGrpSpPr>
        <p:grpSpPr>
          <a:xfrm>
            <a:off x="-5139" y="4784895"/>
            <a:ext cx="580573" cy="386869"/>
            <a:chOff x="5805714" y="609691"/>
            <a:chExt cx="580573" cy="386869"/>
          </a:xfrm>
        </p:grpSpPr>
        <p:sp>
          <p:nvSpPr>
            <p:cNvPr id="49" name="Rectangle 48">
              <a:extLst>
                <a:ext uri="{FF2B5EF4-FFF2-40B4-BE49-F238E27FC236}">
                  <a16:creationId xmlns:a16="http://schemas.microsoft.com/office/drawing/2014/main" id="{4E7B9004-D7E0-4048-BDE6-61BA3F9D56D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c 49">
              <a:extLst>
                <a:ext uri="{FF2B5EF4-FFF2-40B4-BE49-F238E27FC236}">
                  <a16:creationId xmlns:a16="http://schemas.microsoft.com/office/drawing/2014/main" id="{25946157-B54C-4675-8BBA-0B16016656F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E77EE47-571E-4762-8A44-3B5E1EC0CF98}"/>
              </a:ext>
            </a:extLst>
          </p:cNvPr>
          <p:cNvGrpSpPr/>
          <p:nvPr/>
        </p:nvGrpSpPr>
        <p:grpSpPr>
          <a:xfrm>
            <a:off x="-5139" y="5095918"/>
            <a:ext cx="580573" cy="386869"/>
            <a:chOff x="5805714" y="609691"/>
            <a:chExt cx="580573" cy="386869"/>
          </a:xfrm>
        </p:grpSpPr>
        <p:sp>
          <p:nvSpPr>
            <p:cNvPr id="52" name="Rectangle 51">
              <a:extLst>
                <a:ext uri="{FF2B5EF4-FFF2-40B4-BE49-F238E27FC236}">
                  <a16:creationId xmlns:a16="http://schemas.microsoft.com/office/drawing/2014/main" id="{9C618B54-F0DF-4837-8F47-677586E0BF4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a:extLst>
                <a:ext uri="{FF2B5EF4-FFF2-40B4-BE49-F238E27FC236}">
                  <a16:creationId xmlns:a16="http://schemas.microsoft.com/office/drawing/2014/main" id="{D1F7DFB6-687C-415A-A17B-C28AC8497C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5629EDB-C284-428D-B78E-D3784714FAAD}"/>
              </a:ext>
            </a:extLst>
          </p:cNvPr>
          <p:cNvGrpSpPr/>
          <p:nvPr/>
        </p:nvGrpSpPr>
        <p:grpSpPr>
          <a:xfrm>
            <a:off x="-5139" y="5406941"/>
            <a:ext cx="580573" cy="386869"/>
            <a:chOff x="5805714" y="609691"/>
            <a:chExt cx="580573" cy="386869"/>
          </a:xfrm>
        </p:grpSpPr>
        <p:sp>
          <p:nvSpPr>
            <p:cNvPr id="55" name="Rectangle 54">
              <a:extLst>
                <a:ext uri="{FF2B5EF4-FFF2-40B4-BE49-F238E27FC236}">
                  <a16:creationId xmlns:a16="http://schemas.microsoft.com/office/drawing/2014/main" id="{9BDC8884-B806-4FC4-8593-71DB0DA06E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a:extLst>
                <a:ext uri="{FF2B5EF4-FFF2-40B4-BE49-F238E27FC236}">
                  <a16:creationId xmlns:a16="http://schemas.microsoft.com/office/drawing/2014/main" id="{5B82888E-D784-4D12-8905-3C96A23A67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D5115D71-EBB4-4243-99F7-AB8C3E5747FA}"/>
              </a:ext>
            </a:extLst>
          </p:cNvPr>
          <p:cNvGrpSpPr/>
          <p:nvPr/>
        </p:nvGrpSpPr>
        <p:grpSpPr>
          <a:xfrm>
            <a:off x="-5139" y="5717964"/>
            <a:ext cx="580573" cy="386869"/>
            <a:chOff x="5805714" y="609691"/>
            <a:chExt cx="580573" cy="386869"/>
          </a:xfrm>
        </p:grpSpPr>
        <p:sp>
          <p:nvSpPr>
            <p:cNvPr id="58" name="Rectangle 57">
              <a:extLst>
                <a:ext uri="{FF2B5EF4-FFF2-40B4-BE49-F238E27FC236}">
                  <a16:creationId xmlns:a16="http://schemas.microsoft.com/office/drawing/2014/main" id="{FB11884B-B1A0-454C-B29B-9BBD8E27DBE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c 58">
              <a:extLst>
                <a:ext uri="{FF2B5EF4-FFF2-40B4-BE49-F238E27FC236}">
                  <a16:creationId xmlns:a16="http://schemas.microsoft.com/office/drawing/2014/main" id="{438C8CBF-27C3-4D80-8828-059BE124896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95A409E8-7C63-405D-A2C3-228E775ABAB4}"/>
              </a:ext>
            </a:extLst>
          </p:cNvPr>
          <p:cNvGrpSpPr/>
          <p:nvPr/>
        </p:nvGrpSpPr>
        <p:grpSpPr>
          <a:xfrm>
            <a:off x="-5139" y="6028987"/>
            <a:ext cx="580573" cy="386869"/>
            <a:chOff x="5805714" y="609691"/>
            <a:chExt cx="580573" cy="386869"/>
          </a:xfrm>
        </p:grpSpPr>
        <p:sp>
          <p:nvSpPr>
            <p:cNvPr id="61" name="Rectangle 60">
              <a:extLst>
                <a:ext uri="{FF2B5EF4-FFF2-40B4-BE49-F238E27FC236}">
                  <a16:creationId xmlns:a16="http://schemas.microsoft.com/office/drawing/2014/main" id="{AE3FE09E-D627-4914-A078-DC8A24CB6DA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c 61">
              <a:extLst>
                <a:ext uri="{FF2B5EF4-FFF2-40B4-BE49-F238E27FC236}">
                  <a16:creationId xmlns:a16="http://schemas.microsoft.com/office/drawing/2014/main" id="{DD4D5179-1A6A-4E74-9F1E-F289DC37766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CFC00CD5-1657-485B-8C03-B6530345DA5D}"/>
              </a:ext>
            </a:extLst>
          </p:cNvPr>
          <p:cNvGrpSpPr/>
          <p:nvPr/>
        </p:nvGrpSpPr>
        <p:grpSpPr>
          <a:xfrm>
            <a:off x="-5139" y="6340004"/>
            <a:ext cx="580573" cy="386869"/>
            <a:chOff x="5805714" y="609691"/>
            <a:chExt cx="580573" cy="386869"/>
          </a:xfrm>
        </p:grpSpPr>
        <p:sp>
          <p:nvSpPr>
            <p:cNvPr id="64" name="Rectangle 63">
              <a:extLst>
                <a:ext uri="{FF2B5EF4-FFF2-40B4-BE49-F238E27FC236}">
                  <a16:creationId xmlns:a16="http://schemas.microsoft.com/office/drawing/2014/main" id="{1993500A-D29E-446F-AABB-49735FB859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c 64">
              <a:extLst>
                <a:ext uri="{FF2B5EF4-FFF2-40B4-BE49-F238E27FC236}">
                  <a16:creationId xmlns:a16="http://schemas.microsoft.com/office/drawing/2014/main" id="{A88BA262-696F-43FD-97B7-5054E800E0B7}"/>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1" name="AutoShape 1" descr="page30image62642272">
            <a:extLst>
              <a:ext uri="{FF2B5EF4-FFF2-40B4-BE49-F238E27FC236}">
                <a16:creationId xmlns:a16="http://schemas.microsoft.com/office/drawing/2014/main" id="{14EA94D0-26AF-F348-BAD0-B13493C787AF}"/>
              </a:ext>
            </a:extLst>
          </p:cNvPr>
          <p:cNvSpPr>
            <a:spLocks noChangeAspect="1" noChangeArrowheads="1"/>
          </p:cNvSpPr>
          <p:nvPr/>
        </p:nvSpPr>
        <p:spPr bwMode="auto">
          <a:xfrm>
            <a:off x="3813036" y="4038591"/>
            <a:ext cx="3942869" cy="11168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 name="TextBox 1">
            <a:extLst>
              <a:ext uri="{FF2B5EF4-FFF2-40B4-BE49-F238E27FC236}">
                <a16:creationId xmlns:a16="http://schemas.microsoft.com/office/drawing/2014/main" id="{C7C96486-9B59-E042-8E17-88AE5548A582}"/>
              </a:ext>
            </a:extLst>
          </p:cNvPr>
          <p:cNvSpPr txBox="1"/>
          <p:nvPr/>
        </p:nvSpPr>
        <p:spPr>
          <a:xfrm>
            <a:off x="575434" y="284385"/>
            <a:ext cx="4164922" cy="461665"/>
          </a:xfrm>
          <a:prstGeom prst="rect">
            <a:avLst/>
          </a:prstGeom>
          <a:solidFill>
            <a:srgbClr val="00B0F0"/>
          </a:solidFill>
        </p:spPr>
        <p:txBody>
          <a:bodyPr wrap="square" rtlCol="0">
            <a:spAutoFit/>
          </a:bodyPr>
          <a:lstStyle/>
          <a:p>
            <a:r>
              <a:rPr lang="x-none" sz="2400" b="1" dirty="0">
                <a:solidFill>
                  <a:schemeClr val="bg1"/>
                </a:solidFill>
                <a:latin typeface="Lucida Bright" panose="02040602050505020304" pitchFamily="18" charset="77"/>
              </a:rPr>
              <a:t>Heading:</a:t>
            </a:r>
          </a:p>
        </p:txBody>
      </p:sp>
      <p:sp>
        <p:nvSpPr>
          <p:cNvPr id="69" name="TextBox 68">
            <a:extLst>
              <a:ext uri="{FF2B5EF4-FFF2-40B4-BE49-F238E27FC236}">
                <a16:creationId xmlns:a16="http://schemas.microsoft.com/office/drawing/2014/main" id="{806A8996-3A9F-3F43-ABFA-58E9E1E8C321}"/>
              </a:ext>
            </a:extLst>
          </p:cNvPr>
          <p:cNvSpPr txBox="1"/>
          <p:nvPr/>
        </p:nvSpPr>
        <p:spPr>
          <a:xfrm>
            <a:off x="576522" y="1543848"/>
            <a:ext cx="4163834" cy="461665"/>
          </a:xfrm>
          <a:prstGeom prst="rect">
            <a:avLst/>
          </a:prstGeom>
          <a:solidFill>
            <a:srgbClr val="00B0F0"/>
          </a:solidFill>
        </p:spPr>
        <p:txBody>
          <a:bodyPr wrap="square" rtlCol="0">
            <a:spAutoFit/>
          </a:bodyPr>
          <a:lstStyle/>
          <a:p>
            <a:r>
              <a:rPr lang="x-none" sz="2400" b="1" dirty="0">
                <a:solidFill>
                  <a:schemeClr val="bg1"/>
                </a:solidFill>
                <a:latin typeface="Lucida Bright" panose="02040602050505020304" pitchFamily="18" charset="77"/>
              </a:rPr>
              <a:t>Inside Address:</a:t>
            </a:r>
          </a:p>
        </p:txBody>
      </p:sp>
      <p:sp>
        <p:nvSpPr>
          <p:cNvPr id="70" name="TextBox 69">
            <a:extLst>
              <a:ext uri="{FF2B5EF4-FFF2-40B4-BE49-F238E27FC236}">
                <a16:creationId xmlns:a16="http://schemas.microsoft.com/office/drawing/2014/main" id="{2829F6DA-99A6-6845-BCC9-8800FC327073}"/>
              </a:ext>
            </a:extLst>
          </p:cNvPr>
          <p:cNvSpPr txBox="1"/>
          <p:nvPr/>
        </p:nvSpPr>
        <p:spPr>
          <a:xfrm>
            <a:off x="575434" y="2597934"/>
            <a:ext cx="4163834" cy="461665"/>
          </a:xfrm>
          <a:prstGeom prst="rect">
            <a:avLst/>
          </a:prstGeom>
          <a:solidFill>
            <a:srgbClr val="00B0F0"/>
          </a:solidFill>
        </p:spPr>
        <p:txBody>
          <a:bodyPr wrap="square" rtlCol="0">
            <a:spAutoFit/>
          </a:bodyPr>
          <a:lstStyle/>
          <a:p>
            <a:r>
              <a:rPr lang="x-none" sz="2400" b="1" dirty="0">
                <a:solidFill>
                  <a:schemeClr val="bg1"/>
                </a:solidFill>
                <a:latin typeface="Lucida Bright" panose="02040602050505020304" pitchFamily="18" charset="77"/>
              </a:rPr>
              <a:t>Salutation/Greeting</a:t>
            </a:r>
          </a:p>
        </p:txBody>
      </p:sp>
      <p:sp>
        <p:nvSpPr>
          <p:cNvPr id="72" name="TextBox 71">
            <a:extLst>
              <a:ext uri="{FF2B5EF4-FFF2-40B4-BE49-F238E27FC236}">
                <a16:creationId xmlns:a16="http://schemas.microsoft.com/office/drawing/2014/main" id="{4D01AE84-AA92-E040-8774-A7BEE7A19040}"/>
              </a:ext>
            </a:extLst>
          </p:cNvPr>
          <p:cNvSpPr txBox="1"/>
          <p:nvPr/>
        </p:nvSpPr>
        <p:spPr>
          <a:xfrm>
            <a:off x="575434" y="3615373"/>
            <a:ext cx="4163834" cy="461665"/>
          </a:xfrm>
          <a:prstGeom prst="rect">
            <a:avLst/>
          </a:prstGeom>
          <a:solidFill>
            <a:srgbClr val="00B0F0"/>
          </a:solidFill>
        </p:spPr>
        <p:txBody>
          <a:bodyPr wrap="square" rtlCol="0">
            <a:spAutoFit/>
          </a:bodyPr>
          <a:lstStyle/>
          <a:p>
            <a:r>
              <a:rPr lang="x-none" sz="2400" b="1" dirty="0">
                <a:solidFill>
                  <a:schemeClr val="bg1"/>
                </a:solidFill>
                <a:latin typeface="Lucida Bright" panose="02040602050505020304" pitchFamily="18" charset="77"/>
              </a:rPr>
              <a:t>Body</a:t>
            </a:r>
          </a:p>
        </p:txBody>
      </p:sp>
      <p:sp>
        <p:nvSpPr>
          <p:cNvPr id="73" name="TextBox 72">
            <a:extLst>
              <a:ext uri="{FF2B5EF4-FFF2-40B4-BE49-F238E27FC236}">
                <a16:creationId xmlns:a16="http://schemas.microsoft.com/office/drawing/2014/main" id="{290F5297-8BE5-2C4D-8CC6-D73BD87B042E}"/>
              </a:ext>
            </a:extLst>
          </p:cNvPr>
          <p:cNvSpPr txBox="1"/>
          <p:nvPr/>
        </p:nvSpPr>
        <p:spPr>
          <a:xfrm>
            <a:off x="1857375" y="4171950"/>
            <a:ext cx="184731" cy="369332"/>
          </a:xfrm>
          <a:prstGeom prst="rect">
            <a:avLst/>
          </a:prstGeom>
          <a:noFill/>
        </p:spPr>
        <p:txBody>
          <a:bodyPr wrap="none" rtlCol="0">
            <a:spAutoFit/>
          </a:bodyPr>
          <a:lstStyle/>
          <a:p>
            <a:endParaRPr lang="x-none" dirty="0"/>
          </a:p>
        </p:txBody>
      </p:sp>
      <p:sp>
        <p:nvSpPr>
          <p:cNvPr id="74" name="TextBox 73">
            <a:extLst>
              <a:ext uri="{FF2B5EF4-FFF2-40B4-BE49-F238E27FC236}">
                <a16:creationId xmlns:a16="http://schemas.microsoft.com/office/drawing/2014/main" id="{F70EF1D1-8B3E-C844-9DB2-03726DC16DF2}"/>
              </a:ext>
            </a:extLst>
          </p:cNvPr>
          <p:cNvSpPr txBox="1"/>
          <p:nvPr/>
        </p:nvSpPr>
        <p:spPr>
          <a:xfrm>
            <a:off x="574345" y="4531984"/>
            <a:ext cx="4164923" cy="461665"/>
          </a:xfrm>
          <a:prstGeom prst="rect">
            <a:avLst/>
          </a:prstGeom>
          <a:solidFill>
            <a:srgbClr val="00B0F0"/>
          </a:solidFill>
        </p:spPr>
        <p:txBody>
          <a:bodyPr wrap="none" rtlCol="0">
            <a:spAutoFit/>
          </a:bodyPr>
          <a:lstStyle/>
          <a:p>
            <a:r>
              <a:rPr lang="x-none" sz="2400" b="1" dirty="0">
                <a:solidFill>
                  <a:schemeClr val="bg1"/>
                </a:solidFill>
                <a:latin typeface="Lucida Bright" panose="02040602050505020304" pitchFamily="18" charset="77"/>
              </a:rPr>
              <a:t>Complimentary Remarks </a:t>
            </a:r>
          </a:p>
        </p:txBody>
      </p:sp>
      <p:sp>
        <p:nvSpPr>
          <p:cNvPr id="75" name="TextBox 74">
            <a:extLst>
              <a:ext uri="{FF2B5EF4-FFF2-40B4-BE49-F238E27FC236}">
                <a16:creationId xmlns:a16="http://schemas.microsoft.com/office/drawing/2014/main" id="{D44AE434-D7F6-8E4D-AA1A-32612D7C845A}"/>
              </a:ext>
            </a:extLst>
          </p:cNvPr>
          <p:cNvSpPr txBox="1"/>
          <p:nvPr/>
        </p:nvSpPr>
        <p:spPr>
          <a:xfrm>
            <a:off x="575434" y="6059783"/>
            <a:ext cx="4163834" cy="461665"/>
          </a:xfrm>
          <a:prstGeom prst="rect">
            <a:avLst/>
          </a:prstGeom>
          <a:solidFill>
            <a:srgbClr val="00B0F0"/>
          </a:solidFill>
        </p:spPr>
        <p:txBody>
          <a:bodyPr wrap="square" rtlCol="0">
            <a:spAutoFit/>
          </a:bodyPr>
          <a:lstStyle/>
          <a:p>
            <a:r>
              <a:rPr lang="x-none" sz="2400" b="1" dirty="0">
                <a:solidFill>
                  <a:schemeClr val="bg1"/>
                </a:solidFill>
                <a:latin typeface="Lucida Bright" panose="02040602050505020304" pitchFamily="18" charset="77"/>
              </a:rPr>
              <a:t>Signature</a:t>
            </a:r>
          </a:p>
        </p:txBody>
      </p:sp>
      <p:sp>
        <p:nvSpPr>
          <p:cNvPr id="76" name="Left Brace 75">
            <a:extLst>
              <a:ext uri="{FF2B5EF4-FFF2-40B4-BE49-F238E27FC236}">
                <a16:creationId xmlns:a16="http://schemas.microsoft.com/office/drawing/2014/main" id="{0C0D71E8-879F-E64C-A6CB-F7848E020D3D}"/>
              </a:ext>
            </a:extLst>
          </p:cNvPr>
          <p:cNvSpPr/>
          <p:nvPr/>
        </p:nvSpPr>
        <p:spPr>
          <a:xfrm>
            <a:off x="4739268" y="54237"/>
            <a:ext cx="1316435" cy="1078123"/>
          </a:xfrm>
          <a:prstGeom prst="leftBrace">
            <a:avLst/>
          </a:prstGeom>
          <a:ln w="57150">
            <a:solidFill>
              <a:srgbClr val="0C32FD"/>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x-none"/>
          </a:p>
        </p:txBody>
      </p:sp>
      <p:sp>
        <p:nvSpPr>
          <p:cNvPr id="77" name="TextBox 76">
            <a:extLst>
              <a:ext uri="{FF2B5EF4-FFF2-40B4-BE49-F238E27FC236}">
                <a16:creationId xmlns:a16="http://schemas.microsoft.com/office/drawing/2014/main" id="{90461C72-8F90-FA49-8A5B-FF7C0B3B3B8F}"/>
              </a:ext>
            </a:extLst>
          </p:cNvPr>
          <p:cNvSpPr txBox="1"/>
          <p:nvPr/>
        </p:nvSpPr>
        <p:spPr>
          <a:xfrm>
            <a:off x="6055197" y="23893"/>
            <a:ext cx="1470274" cy="461665"/>
          </a:xfrm>
          <a:prstGeom prst="rect">
            <a:avLst/>
          </a:prstGeom>
          <a:solidFill>
            <a:schemeClr val="accent1">
              <a:lumMod val="20000"/>
              <a:lumOff val="80000"/>
            </a:schemeClr>
          </a:solidFill>
        </p:spPr>
        <p:txBody>
          <a:bodyPr wrap="none" rtlCol="0">
            <a:spAutoFit/>
          </a:bodyPr>
          <a:lstStyle/>
          <a:p>
            <a:r>
              <a:rPr lang="x-none" sz="2400" b="1" dirty="0">
                <a:latin typeface="Lucida Bright" panose="02040602050505020304" pitchFamily="18" charset="77"/>
              </a:rPr>
              <a:t>Address</a:t>
            </a:r>
          </a:p>
        </p:txBody>
      </p:sp>
      <p:sp>
        <p:nvSpPr>
          <p:cNvPr id="78" name="TextBox 77">
            <a:extLst>
              <a:ext uri="{FF2B5EF4-FFF2-40B4-BE49-F238E27FC236}">
                <a16:creationId xmlns:a16="http://schemas.microsoft.com/office/drawing/2014/main" id="{3EF38777-72EA-7E43-B99F-EA85F1F125A3}"/>
              </a:ext>
            </a:extLst>
          </p:cNvPr>
          <p:cNvSpPr txBox="1"/>
          <p:nvPr/>
        </p:nvSpPr>
        <p:spPr>
          <a:xfrm>
            <a:off x="6055197" y="776590"/>
            <a:ext cx="1383658" cy="461665"/>
          </a:xfrm>
          <a:prstGeom prst="rect">
            <a:avLst/>
          </a:prstGeom>
          <a:solidFill>
            <a:schemeClr val="accent1">
              <a:lumMod val="20000"/>
              <a:lumOff val="80000"/>
            </a:schemeClr>
          </a:solidFill>
        </p:spPr>
        <p:txBody>
          <a:bodyPr wrap="square" rtlCol="0">
            <a:spAutoFit/>
          </a:bodyPr>
          <a:lstStyle/>
          <a:p>
            <a:r>
              <a:rPr lang="x-none" sz="2400" b="1" dirty="0">
                <a:latin typeface="Lucida Bright" panose="02040602050505020304" pitchFamily="18" charset="77"/>
              </a:rPr>
              <a:t>Date</a:t>
            </a:r>
          </a:p>
        </p:txBody>
      </p:sp>
      <p:sp>
        <p:nvSpPr>
          <p:cNvPr id="79" name="TextBox 78">
            <a:extLst>
              <a:ext uri="{FF2B5EF4-FFF2-40B4-BE49-F238E27FC236}">
                <a16:creationId xmlns:a16="http://schemas.microsoft.com/office/drawing/2014/main" id="{10E283B1-7EE4-654F-86E5-781AE7588F9C}"/>
              </a:ext>
            </a:extLst>
          </p:cNvPr>
          <p:cNvSpPr txBox="1"/>
          <p:nvPr/>
        </p:nvSpPr>
        <p:spPr>
          <a:xfrm>
            <a:off x="6055197" y="1436214"/>
            <a:ext cx="5161642" cy="830997"/>
          </a:xfrm>
          <a:prstGeom prst="rect">
            <a:avLst/>
          </a:prstGeom>
          <a:solidFill>
            <a:schemeClr val="accent1">
              <a:lumMod val="20000"/>
              <a:lumOff val="80000"/>
            </a:schemeClr>
          </a:solidFill>
        </p:spPr>
        <p:txBody>
          <a:bodyPr wrap="square" rtlCol="0">
            <a:spAutoFit/>
          </a:bodyPr>
          <a:lstStyle/>
          <a:p>
            <a:r>
              <a:rPr lang="en-US" sz="2400" dirty="0">
                <a:latin typeface="Lucida Bright" panose="02040602050505020304" pitchFamily="18" charset="77"/>
              </a:rPr>
              <a:t>Post/ Designation, organization and a</a:t>
            </a:r>
            <a:r>
              <a:rPr lang="x-none" sz="2400" dirty="0">
                <a:latin typeface="Lucida Bright" panose="02040602050505020304" pitchFamily="18" charset="77"/>
              </a:rPr>
              <a:t>ddress </a:t>
            </a:r>
          </a:p>
        </p:txBody>
      </p:sp>
      <p:sp>
        <p:nvSpPr>
          <p:cNvPr id="80" name="TextBox 79">
            <a:extLst>
              <a:ext uri="{FF2B5EF4-FFF2-40B4-BE49-F238E27FC236}">
                <a16:creationId xmlns:a16="http://schemas.microsoft.com/office/drawing/2014/main" id="{0CF94DDD-40D6-4D4A-9F66-050A15D02D52}"/>
              </a:ext>
            </a:extLst>
          </p:cNvPr>
          <p:cNvSpPr txBox="1"/>
          <p:nvPr/>
        </p:nvSpPr>
        <p:spPr>
          <a:xfrm>
            <a:off x="6055197" y="3616743"/>
            <a:ext cx="4084773" cy="461665"/>
          </a:xfrm>
          <a:prstGeom prst="rect">
            <a:avLst/>
          </a:prstGeom>
          <a:solidFill>
            <a:schemeClr val="accent1">
              <a:lumMod val="20000"/>
              <a:lumOff val="80000"/>
            </a:schemeClr>
          </a:solidFill>
        </p:spPr>
        <p:txBody>
          <a:bodyPr wrap="none" rtlCol="0">
            <a:spAutoFit/>
          </a:bodyPr>
          <a:lstStyle/>
          <a:p>
            <a:r>
              <a:rPr lang="x-none" sz="2400" dirty="0">
                <a:latin typeface="Lucida Bright" panose="02040602050505020304" pitchFamily="18" charset="77"/>
              </a:rPr>
              <a:t>Opening, message, ending</a:t>
            </a:r>
          </a:p>
        </p:txBody>
      </p:sp>
      <p:sp>
        <p:nvSpPr>
          <p:cNvPr id="81" name="TextBox 80">
            <a:extLst>
              <a:ext uri="{FF2B5EF4-FFF2-40B4-BE49-F238E27FC236}">
                <a16:creationId xmlns:a16="http://schemas.microsoft.com/office/drawing/2014/main" id="{CC554563-F8D8-D34A-8244-50F995320E4C}"/>
              </a:ext>
            </a:extLst>
          </p:cNvPr>
          <p:cNvSpPr txBox="1"/>
          <p:nvPr/>
        </p:nvSpPr>
        <p:spPr>
          <a:xfrm>
            <a:off x="6091958" y="4186913"/>
            <a:ext cx="6100042" cy="1446550"/>
          </a:xfrm>
          <a:prstGeom prst="rect">
            <a:avLst/>
          </a:prstGeom>
          <a:solidFill>
            <a:schemeClr val="accent1">
              <a:lumMod val="20000"/>
              <a:lumOff val="80000"/>
            </a:schemeClr>
          </a:solidFill>
        </p:spPr>
        <p:txBody>
          <a:bodyPr wrap="square" rtlCol="0">
            <a:spAutoFit/>
          </a:bodyPr>
          <a:lstStyle/>
          <a:p>
            <a:pPr algn="just"/>
            <a:r>
              <a:rPr lang="en-US" sz="2200" b="0" i="0" u="none" strike="noStrike" dirty="0">
                <a:solidFill>
                  <a:srgbClr val="303336"/>
                </a:solidFill>
                <a:effectLst/>
                <a:latin typeface="Lucida Bright" panose="02040602050505020304" pitchFamily="18" charset="77"/>
              </a:rPr>
              <a:t>the words (such as </a:t>
            </a:r>
            <a:r>
              <a:rPr lang="en-US" sz="2200" b="0" i="1" u="none" strike="noStrike" dirty="0">
                <a:solidFill>
                  <a:srgbClr val="303336"/>
                </a:solidFill>
                <a:effectLst/>
                <a:latin typeface="Lucida Bright" panose="02040602050505020304" pitchFamily="18" charset="77"/>
              </a:rPr>
              <a:t>sincerely yours</a:t>
            </a:r>
            <a:r>
              <a:rPr lang="en-US" sz="2200" b="0" i="0" u="none" strike="noStrike" dirty="0">
                <a:solidFill>
                  <a:srgbClr val="303336"/>
                </a:solidFill>
                <a:effectLst/>
                <a:latin typeface="Lucida Bright" panose="02040602050505020304" pitchFamily="18" charset="77"/>
              </a:rPr>
              <a:t>) that conventionally come immediately before the signature of a letter and express the sender's regard for the receiver.</a:t>
            </a:r>
            <a:endParaRPr lang="x-none" sz="2200" dirty="0">
              <a:latin typeface="Lucida Bright" panose="02040602050505020304" pitchFamily="18" charset="77"/>
            </a:endParaRPr>
          </a:p>
        </p:txBody>
      </p:sp>
      <p:sp>
        <p:nvSpPr>
          <p:cNvPr id="85" name="TextBox 84">
            <a:extLst>
              <a:ext uri="{FF2B5EF4-FFF2-40B4-BE49-F238E27FC236}">
                <a16:creationId xmlns:a16="http://schemas.microsoft.com/office/drawing/2014/main" id="{77869C2B-28EE-C746-A2D6-A5917939F49F}"/>
              </a:ext>
            </a:extLst>
          </p:cNvPr>
          <p:cNvSpPr txBox="1"/>
          <p:nvPr/>
        </p:nvSpPr>
        <p:spPr>
          <a:xfrm>
            <a:off x="6063023" y="5732764"/>
            <a:ext cx="6157912" cy="1200329"/>
          </a:xfrm>
          <a:prstGeom prst="rect">
            <a:avLst/>
          </a:prstGeom>
          <a:solidFill>
            <a:schemeClr val="accent1">
              <a:lumMod val="20000"/>
              <a:lumOff val="80000"/>
            </a:schemeClr>
          </a:solidFill>
        </p:spPr>
        <p:txBody>
          <a:bodyPr wrap="square">
            <a:spAutoFit/>
          </a:bodyPr>
          <a:lstStyle/>
          <a:p>
            <a:r>
              <a:rPr lang="en-US" sz="2400" b="0" i="0" u="none" strike="noStrike" dirty="0">
                <a:solidFill>
                  <a:srgbClr val="2A2A2A"/>
                </a:solidFill>
                <a:effectLst/>
                <a:latin typeface="Lucida Bright" panose="02040602050505020304" pitchFamily="18" charset="77"/>
              </a:rPr>
              <a:t>A person's name written in a distinctive way as a form of identification concluding a letter.</a:t>
            </a:r>
            <a:endParaRPr lang="x-none" sz="2400" dirty="0">
              <a:latin typeface="Lucida Bright" panose="02040602050505020304" pitchFamily="18" charset="77"/>
            </a:endParaRPr>
          </a:p>
        </p:txBody>
      </p:sp>
      <p:sp>
        <p:nvSpPr>
          <p:cNvPr id="87" name="TextBox 86">
            <a:extLst>
              <a:ext uri="{FF2B5EF4-FFF2-40B4-BE49-F238E27FC236}">
                <a16:creationId xmlns:a16="http://schemas.microsoft.com/office/drawing/2014/main" id="{8730209C-8C48-424D-B138-3EB65936FE2B}"/>
              </a:ext>
            </a:extLst>
          </p:cNvPr>
          <p:cNvSpPr txBox="1"/>
          <p:nvPr/>
        </p:nvSpPr>
        <p:spPr>
          <a:xfrm>
            <a:off x="6055197" y="2343068"/>
            <a:ext cx="6136803" cy="1200329"/>
          </a:xfrm>
          <a:prstGeom prst="rect">
            <a:avLst/>
          </a:prstGeom>
          <a:solidFill>
            <a:schemeClr val="accent1">
              <a:lumMod val="20000"/>
              <a:lumOff val="80000"/>
            </a:schemeClr>
          </a:solidFill>
        </p:spPr>
        <p:txBody>
          <a:bodyPr wrap="square">
            <a:spAutoFit/>
          </a:bodyPr>
          <a:lstStyle/>
          <a:p>
            <a:r>
              <a:rPr lang="en-US" sz="2400" b="0" i="0" u="none" strike="noStrike" dirty="0">
                <a:solidFill>
                  <a:srgbClr val="2A2A2A"/>
                </a:solidFill>
                <a:effectLst/>
                <a:latin typeface="Lucida Bright" panose="02040602050505020304" pitchFamily="18" charset="77"/>
              </a:rPr>
              <a:t>A standard formula of words used in a letter to address the person being written to.</a:t>
            </a:r>
            <a:endParaRPr lang="x-none" sz="2400" dirty="0">
              <a:latin typeface="Lucida Bright" panose="02040602050505020304" pitchFamily="18" charset="77"/>
            </a:endParaRPr>
          </a:p>
        </p:txBody>
      </p:sp>
    </p:spTree>
    <p:extLst>
      <p:ext uri="{BB962C8B-B14F-4D97-AF65-F5344CB8AC3E}">
        <p14:creationId xmlns:p14="http://schemas.microsoft.com/office/powerpoint/2010/main" val="2481726347"/>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558F552-4E12-4004-A7F9-E0BFE887983F}"/>
              </a:ext>
            </a:extLst>
          </p:cNvPr>
          <p:cNvGrpSpPr/>
          <p:nvPr/>
        </p:nvGrpSpPr>
        <p:grpSpPr>
          <a:xfrm>
            <a:off x="-5139" y="119550"/>
            <a:ext cx="580573" cy="386869"/>
            <a:chOff x="5805714" y="609691"/>
            <a:chExt cx="580573" cy="386869"/>
          </a:xfrm>
        </p:grpSpPr>
        <p:sp>
          <p:nvSpPr>
            <p:cNvPr id="4" name="Rectangle 3">
              <a:extLst>
                <a:ext uri="{FF2B5EF4-FFF2-40B4-BE49-F238E27FC236}">
                  <a16:creationId xmlns:a16="http://schemas.microsoft.com/office/drawing/2014/main" id="{596D4B44-02F7-4AB4-A53A-9F23E12B0B6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8F260077-8E5B-4312-AA07-BD5FFE59D80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26BC891-3D3B-4385-86DD-131F46935FE3}"/>
              </a:ext>
            </a:extLst>
          </p:cNvPr>
          <p:cNvGrpSpPr/>
          <p:nvPr/>
        </p:nvGrpSpPr>
        <p:grpSpPr>
          <a:xfrm>
            <a:off x="-5139" y="430573"/>
            <a:ext cx="580573" cy="386869"/>
            <a:chOff x="5805714" y="609691"/>
            <a:chExt cx="580573" cy="386869"/>
          </a:xfrm>
        </p:grpSpPr>
        <p:sp>
          <p:nvSpPr>
            <p:cNvPr id="7" name="Rectangle 6">
              <a:extLst>
                <a:ext uri="{FF2B5EF4-FFF2-40B4-BE49-F238E27FC236}">
                  <a16:creationId xmlns:a16="http://schemas.microsoft.com/office/drawing/2014/main" id="{2A5E86A7-9228-4923-ACFF-9F51FA85219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a:extLst>
                <a:ext uri="{FF2B5EF4-FFF2-40B4-BE49-F238E27FC236}">
                  <a16:creationId xmlns:a16="http://schemas.microsoft.com/office/drawing/2014/main" id="{B0EE0203-D9A8-4CCB-8188-0FB73DC709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6E1468E-6F1C-499E-B1AB-B907A239C809}"/>
              </a:ext>
            </a:extLst>
          </p:cNvPr>
          <p:cNvGrpSpPr/>
          <p:nvPr/>
        </p:nvGrpSpPr>
        <p:grpSpPr>
          <a:xfrm>
            <a:off x="-5139" y="741596"/>
            <a:ext cx="580573" cy="386869"/>
            <a:chOff x="5805714" y="609691"/>
            <a:chExt cx="580573" cy="386869"/>
          </a:xfrm>
        </p:grpSpPr>
        <p:sp>
          <p:nvSpPr>
            <p:cNvPr id="10" name="Rectangle 9">
              <a:extLst>
                <a:ext uri="{FF2B5EF4-FFF2-40B4-BE49-F238E27FC236}">
                  <a16:creationId xmlns:a16="http://schemas.microsoft.com/office/drawing/2014/main" id="{D9B425ED-E842-4DFB-A724-25D55C8CF82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917D869E-43B3-42F7-86D4-F8CF53E8A5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5D66B24-1F48-4BD0-AE76-A0E5C24E684E}"/>
              </a:ext>
            </a:extLst>
          </p:cNvPr>
          <p:cNvGrpSpPr/>
          <p:nvPr/>
        </p:nvGrpSpPr>
        <p:grpSpPr>
          <a:xfrm>
            <a:off x="-5139" y="1052619"/>
            <a:ext cx="580573" cy="386869"/>
            <a:chOff x="5805714" y="609691"/>
            <a:chExt cx="580573" cy="386869"/>
          </a:xfrm>
        </p:grpSpPr>
        <p:sp>
          <p:nvSpPr>
            <p:cNvPr id="13" name="Rectangle 12">
              <a:extLst>
                <a:ext uri="{FF2B5EF4-FFF2-40B4-BE49-F238E27FC236}">
                  <a16:creationId xmlns:a16="http://schemas.microsoft.com/office/drawing/2014/main" id="{881208FD-AA5B-4B9E-8FC2-47DE8F03704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FA2C382F-BEDC-47B6-B16F-4B3D462E1CB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1BDCA4AD-BFA2-41D1-A015-04C7CB0AA341}"/>
              </a:ext>
            </a:extLst>
          </p:cNvPr>
          <p:cNvGrpSpPr/>
          <p:nvPr/>
        </p:nvGrpSpPr>
        <p:grpSpPr>
          <a:xfrm>
            <a:off x="-5139" y="1363642"/>
            <a:ext cx="580573" cy="386869"/>
            <a:chOff x="5805714" y="609691"/>
            <a:chExt cx="580573" cy="386869"/>
          </a:xfrm>
        </p:grpSpPr>
        <p:sp>
          <p:nvSpPr>
            <p:cNvPr id="16" name="Rectangle 15">
              <a:extLst>
                <a:ext uri="{FF2B5EF4-FFF2-40B4-BE49-F238E27FC236}">
                  <a16:creationId xmlns:a16="http://schemas.microsoft.com/office/drawing/2014/main" id="{60E84BC5-DD33-4A6B-8F3A-995FE6AE01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a:extLst>
                <a:ext uri="{FF2B5EF4-FFF2-40B4-BE49-F238E27FC236}">
                  <a16:creationId xmlns:a16="http://schemas.microsoft.com/office/drawing/2014/main" id="{E6CF37F6-4ACC-4DD1-9E19-2F5E66AAF13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93EA39A-3FA5-427F-BF13-6B08919B39E9}"/>
              </a:ext>
            </a:extLst>
          </p:cNvPr>
          <p:cNvGrpSpPr/>
          <p:nvPr/>
        </p:nvGrpSpPr>
        <p:grpSpPr>
          <a:xfrm>
            <a:off x="-5139" y="1674665"/>
            <a:ext cx="580573" cy="386869"/>
            <a:chOff x="5805714" y="609691"/>
            <a:chExt cx="580573" cy="386869"/>
          </a:xfrm>
        </p:grpSpPr>
        <p:sp>
          <p:nvSpPr>
            <p:cNvPr id="19" name="Rectangle 18">
              <a:extLst>
                <a:ext uri="{FF2B5EF4-FFF2-40B4-BE49-F238E27FC236}">
                  <a16:creationId xmlns:a16="http://schemas.microsoft.com/office/drawing/2014/main" id="{1A2906E3-E451-4BED-A429-39606E4AE6E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871A7758-549F-40AC-97CF-ECE380E2888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0131432-D326-4B53-8E14-58159B4282B9}"/>
              </a:ext>
            </a:extLst>
          </p:cNvPr>
          <p:cNvGrpSpPr/>
          <p:nvPr/>
        </p:nvGrpSpPr>
        <p:grpSpPr>
          <a:xfrm>
            <a:off x="-5139" y="1985688"/>
            <a:ext cx="580573" cy="386869"/>
            <a:chOff x="5805714" y="609691"/>
            <a:chExt cx="580573" cy="386869"/>
          </a:xfrm>
        </p:grpSpPr>
        <p:sp>
          <p:nvSpPr>
            <p:cNvPr id="22" name="Rectangle 21">
              <a:extLst>
                <a:ext uri="{FF2B5EF4-FFF2-40B4-BE49-F238E27FC236}">
                  <a16:creationId xmlns:a16="http://schemas.microsoft.com/office/drawing/2014/main" id="{C77149A1-6834-499E-A3D2-28EE33ED2B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 22">
              <a:extLst>
                <a:ext uri="{FF2B5EF4-FFF2-40B4-BE49-F238E27FC236}">
                  <a16:creationId xmlns:a16="http://schemas.microsoft.com/office/drawing/2014/main" id="{BBF1D1D4-7627-4E10-8DD1-66E60D43B11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D6B9E7A5-0A05-4C37-B75D-00623E9C920D}"/>
              </a:ext>
            </a:extLst>
          </p:cNvPr>
          <p:cNvGrpSpPr/>
          <p:nvPr/>
        </p:nvGrpSpPr>
        <p:grpSpPr>
          <a:xfrm>
            <a:off x="-5139" y="2296711"/>
            <a:ext cx="580573" cy="386869"/>
            <a:chOff x="5805714" y="609691"/>
            <a:chExt cx="580573" cy="386869"/>
          </a:xfrm>
        </p:grpSpPr>
        <p:sp>
          <p:nvSpPr>
            <p:cNvPr id="25" name="Rectangle 24">
              <a:extLst>
                <a:ext uri="{FF2B5EF4-FFF2-40B4-BE49-F238E27FC236}">
                  <a16:creationId xmlns:a16="http://schemas.microsoft.com/office/drawing/2014/main" id="{7A3BB3C9-771A-4EAD-8123-70CDEA5B6B6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E14C6410-BD4E-49CF-8B29-6416E610CA7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C11A313-8281-4EA4-AAB6-802C2E80BB66}"/>
              </a:ext>
            </a:extLst>
          </p:cNvPr>
          <p:cNvGrpSpPr/>
          <p:nvPr/>
        </p:nvGrpSpPr>
        <p:grpSpPr>
          <a:xfrm>
            <a:off x="-5139" y="2607734"/>
            <a:ext cx="580573" cy="386869"/>
            <a:chOff x="5805714" y="609691"/>
            <a:chExt cx="580573" cy="386869"/>
          </a:xfrm>
        </p:grpSpPr>
        <p:sp>
          <p:nvSpPr>
            <p:cNvPr id="28" name="Rectangle 27">
              <a:extLst>
                <a:ext uri="{FF2B5EF4-FFF2-40B4-BE49-F238E27FC236}">
                  <a16:creationId xmlns:a16="http://schemas.microsoft.com/office/drawing/2014/main" id="{CEA48C6E-B9F5-4BE4-A1C2-326F1828C26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a:extLst>
                <a:ext uri="{FF2B5EF4-FFF2-40B4-BE49-F238E27FC236}">
                  <a16:creationId xmlns:a16="http://schemas.microsoft.com/office/drawing/2014/main" id="{A1A67666-C8A2-48A2-8A17-1162659F9EC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9F90FF3-67CE-4A5E-956F-5625E07E9A9D}"/>
              </a:ext>
            </a:extLst>
          </p:cNvPr>
          <p:cNvGrpSpPr/>
          <p:nvPr/>
        </p:nvGrpSpPr>
        <p:grpSpPr>
          <a:xfrm>
            <a:off x="-5139" y="2918757"/>
            <a:ext cx="580573" cy="386869"/>
            <a:chOff x="5805714" y="609691"/>
            <a:chExt cx="580573" cy="386869"/>
          </a:xfrm>
        </p:grpSpPr>
        <p:sp>
          <p:nvSpPr>
            <p:cNvPr id="31" name="Rectangle 30">
              <a:extLst>
                <a:ext uri="{FF2B5EF4-FFF2-40B4-BE49-F238E27FC236}">
                  <a16:creationId xmlns:a16="http://schemas.microsoft.com/office/drawing/2014/main" id="{73CEE6C0-378E-41AC-A013-17D429F2C0C5}"/>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31">
              <a:extLst>
                <a:ext uri="{FF2B5EF4-FFF2-40B4-BE49-F238E27FC236}">
                  <a16:creationId xmlns:a16="http://schemas.microsoft.com/office/drawing/2014/main" id="{72B305BD-4DBD-4068-BEFF-B7F9F4B5843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2188DEC-879F-4AA9-8373-0762EAD4B978}"/>
              </a:ext>
            </a:extLst>
          </p:cNvPr>
          <p:cNvGrpSpPr/>
          <p:nvPr/>
        </p:nvGrpSpPr>
        <p:grpSpPr>
          <a:xfrm>
            <a:off x="-5139" y="3229780"/>
            <a:ext cx="580573" cy="386869"/>
            <a:chOff x="5805714" y="609691"/>
            <a:chExt cx="580573" cy="386869"/>
          </a:xfrm>
        </p:grpSpPr>
        <p:sp>
          <p:nvSpPr>
            <p:cNvPr id="34" name="Rectangle 33">
              <a:extLst>
                <a:ext uri="{FF2B5EF4-FFF2-40B4-BE49-F238E27FC236}">
                  <a16:creationId xmlns:a16="http://schemas.microsoft.com/office/drawing/2014/main" id="{22CE575B-F46E-4A9B-B61B-14692A8D8FC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c 34">
              <a:extLst>
                <a:ext uri="{FF2B5EF4-FFF2-40B4-BE49-F238E27FC236}">
                  <a16:creationId xmlns:a16="http://schemas.microsoft.com/office/drawing/2014/main" id="{C244A84E-CB70-498C-B070-08B640E9BA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2B9E4A10-1498-4886-BF9C-F017BFDB63AD}"/>
              </a:ext>
            </a:extLst>
          </p:cNvPr>
          <p:cNvGrpSpPr/>
          <p:nvPr/>
        </p:nvGrpSpPr>
        <p:grpSpPr>
          <a:xfrm>
            <a:off x="-5139" y="3540803"/>
            <a:ext cx="580573" cy="386869"/>
            <a:chOff x="5805714" y="609691"/>
            <a:chExt cx="580573" cy="386869"/>
          </a:xfrm>
        </p:grpSpPr>
        <p:sp>
          <p:nvSpPr>
            <p:cNvPr id="37" name="Rectangle 36">
              <a:extLst>
                <a:ext uri="{FF2B5EF4-FFF2-40B4-BE49-F238E27FC236}">
                  <a16:creationId xmlns:a16="http://schemas.microsoft.com/office/drawing/2014/main" id="{6E981F1A-AAE5-4CBF-9A3D-FE6DA82F316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c 37">
              <a:extLst>
                <a:ext uri="{FF2B5EF4-FFF2-40B4-BE49-F238E27FC236}">
                  <a16:creationId xmlns:a16="http://schemas.microsoft.com/office/drawing/2014/main" id="{0CFBFD6F-ACEC-496C-9A49-83BFBF61128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32AE3F1-50FC-42F3-A99B-0B909865F58A}"/>
              </a:ext>
            </a:extLst>
          </p:cNvPr>
          <p:cNvGrpSpPr/>
          <p:nvPr/>
        </p:nvGrpSpPr>
        <p:grpSpPr>
          <a:xfrm>
            <a:off x="-5139" y="3851826"/>
            <a:ext cx="580573" cy="386869"/>
            <a:chOff x="5805714" y="609691"/>
            <a:chExt cx="580573" cy="386869"/>
          </a:xfrm>
        </p:grpSpPr>
        <p:sp>
          <p:nvSpPr>
            <p:cNvPr id="40" name="Rectangle 39">
              <a:extLst>
                <a:ext uri="{FF2B5EF4-FFF2-40B4-BE49-F238E27FC236}">
                  <a16:creationId xmlns:a16="http://schemas.microsoft.com/office/drawing/2014/main" id="{000F4A8B-4A45-43A9-BF1B-AB835386654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a:extLst>
                <a:ext uri="{FF2B5EF4-FFF2-40B4-BE49-F238E27FC236}">
                  <a16:creationId xmlns:a16="http://schemas.microsoft.com/office/drawing/2014/main" id="{5E3FEDB2-A508-467B-BD08-19157E2B748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B32BD4D4-5B0C-43DC-9959-E932B5637A19}"/>
              </a:ext>
            </a:extLst>
          </p:cNvPr>
          <p:cNvGrpSpPr/>
          <p:nvPr/>
        </p:nvGrpSpPr>
        <p:grpSpPr>
          <a:xfrm>
            <a:off x="-5139" y="4162849"/>
            <a:ext cx="580573" cy="386869"/>
            <a:chOff x="5805714" y="609691"/>
            <a:chExt cx="580573" cy="386869"/>
          </a:xfrm>
        </p:grpSpPr>
        <p:sp>
          <p:nvSpPr>
            <p:cNvPr id="43" name="Rectangle 42">
              <a:extLst>
                <a:ext uri="{FF2B5EF4-FFF2-40B4-BE49-F238E27FC236}">
                  <a16:creationId xmlns:a16="http://schemas.microsoft.com/office/drawing/2014/main" id="{974A7759-192B-4426-9A62-4E0F2CD48FFE}"/>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c 43">
              <a:extLst>
                <a:ext uri="{FF2B5EF4-FFF2-40B4-BE49-F238E27FC236}">
                  <a16:creationId xmlns:a16="http://schemas.microsoft.com/office/drawing/2014/main" id="{5D0F1289-B2EA-4407-B87F-A4389D100D44}"/>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D4B11DA-4E50-4FB5-B0B2-642780878A06}"/>
              </a:ext>
            </a:extLst>
          </p:cNvPr>
          <p:cNvGrpSpPr/>
          <p:nvPr/>
        </p:nvGrpSpPr>
        <p:grpSpPr>
          <a:xfrm>
            <a:off x="-5139" y="4473872"/>
            <a:ext cx="580573" cy="386869"/>
            <a:chOff x="5805714" y="609691"/>
            <a:chExt cx="580573" cy="386869"/>
          </a:xfrm>
        </p:grpSpPr>
        <p:sp>
          <p:nvSpPr>
            <p:cNvPr id="46" name="Rectangle 45">
              <a:extLst>
                <a:ext uri="{FF2B5EF4-FFF2-40B4-BE49-F238E27FC236}">
                  <a16:creationId xmlns:a16="http://schemas.microsoft.com/office/drawing/2014/main" id="{8B723310-52B7-48AA-A0E2-C0E2C93F97A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775D9483-1979-48B5-ABDC-93626E14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F4696F4C-B6FB-4A76-84F7-0B9756CBE9FA}"/>
              </a:ext>
            </a:extLst>
          </p:cNvPr>
          <p:cNvGrpSpPr/>
          <p:nvPr/>
        </p:nvGrpSpPr>
        <p:grpSpPr>
          <a:xfrm>
            <a:off x="-5139" y="4784895"/>
            <a:ext cx="580573" cy="386869"/>
            <a:chOff x="5805714" y="609691"/>
            <a:chExt cx="580573" cy="386869"/>
          </a:xfrm>
        </p:grpSpPr>
        <p:sp>
          <p:nvSpPr>
            <p:cNvPr id="49" name="Rectangle 48">
              <a:extLst>
                <a:ext uri="{FF2B5EF4-FFF2-40B4-BE49-F238E27FC236}">
                  <a16:creationId xmlns:a16="http://schemas.microsoft.com/office/drawing/2014/main" id="{4E7B9004-D7E0-4048-BDE6-61BA3F9D56D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c 49">
              <a:extLst>
                <a:ext uri="{FF2B5EF4-FFF2-40B4-BE49-F238E27FC236}">
                  <a16:creationId xmlns:a16="http://schemas.microsoft.com/office/drawing/2014/main" id="{25946157-B54C-4675-8BBA-0B16016656F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E77EE47-571E-4762-8A44-3B5E1EC0CF98}"/>
              </a:ext>
            </a:extLst>
          </p:cNvPr>
          <p:cNvGrpSpPr/>
          <p:nvPr/>
        </p:nvGrpSpPr>
        <p:grpSpPr>
          <a:xfrm>
            <a:off x="-5139" y="5095918"/>
            <a:ext cx="580573" cy="386869"/>
            <a:chOff x="5805714" y="609691"/>
            <a:chExt cx="580573" cy="386869"/>
          </a:xfrm>
        </p:grpSpPr>
        <p:sp>
          <p:nvSpPr>
            <p:cNvPr id="52" name="Rectangle 51">
              <a:extLst>
                <a:ext uri="{FF2B5EF4-FFF2-40B4-BE49-F238E27FC236}">
                  <a16:creationId xmlns:a16="http://schemas.microsoft.com/office/drawing/2014/main" id="{9C618B54-F0DF-4837-8F47-677586E0BF4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a:extLst>
                <a:ext uri="{FF2B5EF4-FFF2-40B4-BE49-F238E27FC236}">
                  <a16:creationId xmlns:a16="http://schemas.microsoft.com/office/drawing/2014/main" id="{D1F7DFB6-687C-415A-A17B-C28AC8497C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5629EDB-C284-428D-B78E-D3784714FAAD}"/>
              </a:ext>
            </a:extLst>
          </p:cNvPr>
          <p:cNvGrpSpPr/>
          <p:nvPr/>
        </p:nvGrpSpPr>
        <p:grpSpPr>
          <a:xfrm>
            <a:off x="-5139" y="5406941"/>
            <a:ext cx="580573" cy="386869"/>
            <a:chOff x="5805714" y="609691"/>
            <a:chExt cx="580573" cy="386869"/>
          </a:xfrm>
        </p:grpSpPr>
        <p:sp>
          <p:nvSpPr>
            <p:cNvPr id="55" name="Rectangle 54">
              <a:extLst>
                <a:ext uri="{FF2B5EF4-FFF2-40B4-BE49-F238E27FC236}">
                  <a16:creationId xmlns:a16="http://schemas.microsoft.com/office/drawing/2014/main" id="{9BDC8884-B806-4FC4-8593-71DB0DA06E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a:extLst>
                <a:ext uri="{FF2B5EF4-FFF2-40B4-BE49-F238E27FC236}">
                  <a16:creationId xmlns:a16="http://schemas.microsoft.com/office/drawing/2014/main" id="{5B82888E-D784-4D12-8905-3C96A23A67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D5115D71-EBB4-4243-99F7-AB8C3E5747FA}"/>
              </a:ext>
            </a:extLst>
          </p:cNvPr>
          <p:cNvGrpSpPr/>
          <p:nvPr/>
        </p:nvGrpSpPr>
        <p:grpSpPr>
          <a:xfrm>
            <a:off x="-5139" y="5717964"/>
            <a:ext cx="580573" cy="386869"/>
            <a:chOff x="5805714" y="609691"/>
            <a:chExt cx="580573" cy="386869"/>
          </a:xfrm>
        </p:grpSpPr>
        <p:sp>
          <p:nvSpPr>
            <p:cNvPr id="58" name="Rectangle 57">
              <a:extLst>
                <a:ext uri="{FF2B5EF4-FFF2-40B4-BE49-F238E27FC236}">
                  <a16:creationId xmlns:a16="http://schemas.microsoft.com/office/drawing/2014/main" id="{FB11884B-B1A0-454C-B29B-9BBD8E27DBE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c 58">
              <a:extLst>
                <a:ext uri="{FF2B5EF4-FFF2-40B4-BE49-F238E27FC236}">
                  <a16:creationId xmlns:a16="http://schemas.microsoft.com/office/drawing/2014/main" id="{438C8CBF-27C3-4D80-8828-059BE124896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95A409E8-7C63-405D-A2C3-228E775ABAB4}"/>
              </a:ext>
            </a:extLst>
          </p:cNvPr>
          <p:cNvGrpSpPr/>
          <p:nvPr/>
        </p:nvGrpSpPr>
        <p:grpSpPr>
          <a:xfrm>
            <a:off x="-5139" y="6028987"/>
            <a:ext cx="580573" cy="386869"/>
            <a:chOff x="5805714" y="609691"/>
            <a:chExt cx="580573" cy="386869"/>
          </a:xfrm>
        </p:grpSpPr>
        <p:sp>
          <p:nvSpPr>
            <p:cNvPr id="61" name="Rectangle 60">
              <a:extLst>
                <a:ext uri="{FF2B5EF4-FFF2-40B4-BE49-F238E27FC236}">
                  <a16:creationId xmlns:a16="http://schemas.microsoft.com/office/drawing/2014/main" id="{AE3FE09E-D627-4914-A078-DC8A24CB6DA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c 61">
              <a:extLst>
                <a:ext uri="{FF2B5EF4-FFF2-40B4-BE49-F238E27FC236}">
                  <a16:creationId xmlns:a16="http://schemas.microsoft.com/office/drawing/2014/main" id="{DD4D5179-1A6A-4E74-9F1E-F289DC37766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CFC00CD5-1657-485B-8C03-B6530345DA5D}"/>
              </a:ext>
            </a:extLst>
          </p:cNvPr>
          <p:cNvGrpSpPr/>
          <p:nvPr/>
        </p:nvGrpSpPr>
        <p:grpSpPr>
          <a:xfrm>
            <a:off x="-5139" y="6340004"/>
            <a:ext cx="580573" cy="386869"/>
            <a:chOff x="5805714" y="609691"/>
            <a:chExt cx="580573" cy="386869"/>
          </a:xfrm>
        </p:grpSpPr>
        <p:sp>
          <p:nvSpPr>
            <p:cNvPr id="64" name="Rectangle 63">
              <a:extLst>
                <a:ext uri="{FF2B5EF4-FFF2-40B4-BE49-F238E27FC236}">
                  <a16:creationId xmlns:a16="http://schemas.microsoft.com/office/drawing/2014/main" id="{1993500A-D29E-446F-AABB-49735FB859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c 64">
              <a:extLst>
                <a:ext uri="{FF2B5EF4-FFF2-40B4-BE49-F238E27FC236}">
                  <a16:creationId xmlns:a16="http://schemas.microsoft.com/office/drawing/2014/main" id="{A88BA262-696F-43FD-97B7-5054E800E0B7}"/>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1" name="AutoShape 1" descr="page30image62642272">
            <a:extLst>
              <a:ext uri="{FF2B5EF4-FFF2-40B4-BE49-F238E27FC236}">
                <a16:creationId xmlns:a16="http://schemas.microsoft.com/office/drawing/2014/main" id="{14EA94D0-26AF-F348-BAD0-B13493C787AF}"/>
              </a:ext>
            </a:extLst>
          </p:cNvPr>
          <p:cNvSpPr>
            <a:spLocks noChangeAspect="1" noChangeArrowheads="1"/>
          </p:cNvSpPr>
          <p:nvPr/>
        </p:nvSpPr>
        <p:spPr bwMode="auto">
          <a:xfrm>
            <a:off x="4529517" y="3656837"/>
            <a:ext cx="1854200" cy="149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 name="TextBox 1">
            <a:extLst>
              <a:ext uri="{FF2B5EF4-FFF2-40B4-BE49-F238E27FC236}">
                <a16:creationId xmlns:a16="http://schemas.microsoft.com/office/drawing/2014/main" id="{F52DC9C4-9AEB-DA42-9B0D-FC1EC17F11A1}"/>
              </a:ext>
            </a:extLst>
          </p:cNvPr>
          <p:cNvSpPr txBox="1"/>
          <p:nvPr/>
        </p:nvSpPr>
        <p:spPr>
          <a:xfrm>
            <a:off x="3027106" y="1296544"/>
            <a:ext cx="7896714" cy="646331"/>
          </a:xfrm>
          <a:prstGeom prst="rect">
            <a:avLst/>
          </a:prstGeom>
          <a:solidFill>
            <a:schemeClr val="accent1"/>
          </a:solidFill>
        </p:spPr>
        <p:txBody>
          <a:bodyPr wrap="none" rtlCol="0">
            <a:spAutoFit/>
          </a:bodyPr>
          <a:lstStyle/>
          <a:p>
            <a:r>
              <a:rPr lang="x-none" sz="3600" dirty="0">
                <a:solidFill>
                  <a:schemeClr val="bg1"/>
                </a:solidFill>
                <a:latin typeface="Lucida Bright" panose="02040602050505020304" pitchFamily="18" charset="77"/>
              </a:rPr>
              <a:t>Samples of </a:t>
            </a:r>
            <a:r>
              <a:rPr lang="en-GB" sz="3600" dirty="0">
                <a:solidFill>
                  <a:schemeClr val="bg1"/>
                </a:solidFill>
                <a:latin typeface="Lucida Bright" panose="02040602050505020304" pitchFamily="18" charset="77"/>
              </a:rPr>
              <a:t>Formal </a:t>
            </a:r>
            <a:r>
              <a:rPr lang="x-none" sz="3600" dirty="0">
                <a:solidFill>
                  <a:schemeClr val="bg1"/>
                </a:solidFill>
                <a:latin typeface="Lucida Bright" panose="02040602050505020304" pitchFamily="18" charset="77"/>
              </a:rPr>
              <a:t>Business Letter</a:t>
            </a:r>
          </a:p>
        </p:txBody>
      </p:sp>
    </p:spTree>
    <p:extLst>
      <p:ext uri="{BB962C8B-B14F-4D97-AF65-F5344CB8AC3E}">
        <p14:creationId xmlns:p14="http://schemas.microsoft.com/office/powerpoint/2010/main" val="341939923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558F552-4E12-4004-A7F9-E0BFE887983F}"/>
              </a:ext>
            </a:extLst>
          </p:cNvPr>
          <p:cNvGrpSpPr/>
          <p:nvPr/>
        </p:nvGrpSpPr>
        <p:grpSpPr>
          <a:xfrm>
            <a:off x="-5139" y="119550"/>
            <a:ext cx="580573" cy="386869"/>
            <a:chOff x="5805714" y="609691"/>
            <a:chExt cx="580573" cy="386869"/>
          </a:xfrm>
        </p:grpSpPr>
        <p:sp>
          <p:nvSpPr>
            <p:cNvPr id="4" name="Rectangle 3">
              <a:extLst>
                <a:ext uri="{FF2B5EF4-FFF2-40B4-BE49-F238E27FC236}">
                  <a16:creationId xmlns:a16="http://schemas.microsoft.com/office/drawing/2014/main" id="{596D4B44-02F7-4AB4-A53A-9F23E12B0B6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8F260077-8E5B-4312-AA07-BD5FFE59D80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26BC891-3D3B-4385-86DD-131F46935FE3}"/>
              </a:ext>
            </a:extLst>
          </p:cNvPr>
          <p:cNvGrpSpPr/>
          <p:nvPr/>
        </p:nvGrpSpPr>
        <p:grpSpPr>
          <a:xfrm>
            <a:off x="-5139" y="430573"/>
            <a:ext cx="580573" cy="386869"/>
            <a:chOff x="5805714" y="609691"/>
            <a:chExt cx="580573" cy="386869"/>
          </a:xfrm>
        </p:grpSpPr>
        <p:sp>
          <p:nvSpPr>
            <p:cNvPr id="7" name="Rectangle 6">
              <a:extLst>
                <a:ext uri="{FF2B5EF4-FFF2-40B4-BE49-F238E27FC236}">
                  <a16:creationId xmlns:a16="http://schemas.microsoft.com/office/drawing/2014/main" id="{2A5E86A7-9228-4923-ACFF-9F51FA85219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a:extLst>
                <a:ext uri="{FF2B5EF4-FFF2-40B4-BE49-F238E27FC236}">
                  <a16:creationId xmlns:a16="http://schemas.microsoft.com/office/drawing/2014/main" id="{B0EE0203-D9A8-4CCB-8188-0FB73DC709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6E1468E-6F1C-499E-B1AB-B907A239C809}"/>
              </a:ext>
            </a:extLst>
          </p:cNvPr>
          <p:cNvGrpSpPr/>
          <p:nvPr/>
        </p:nvGrpSpPr>
        <p:grpSpPr>
          <a:xfrm>
            <a:off x="-5139" y="741596"/>
            <a:ext cx="580573" cy="386869"/>
            <a:chOff x="5805714" y="609691"/>
            <a:chExt cx="580573" cy="386869"/>
          </a:xfrm>
        </p:grpSpPr>
        <p:sp>
          <p:nvSpPr>
            <p:cNvPr id="10" name="Rectangle 9">
              <a:extLst>
                <a:ext uri="{FF2B5EF4-FFF2-40B4-BE49-F238E27FC236}">
                  <a16:creationId xmlns:a16="http://schemas.microsoft.com/office/drawing/2014/main" id="{D9B425ED-E842-4DFB-A724-25D55C8CF82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917D869E-43B3-42F7-86D4-F8CF53E8A5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5D66B24-1F48-4BD0-AE76-A0E5C24E684E}"/>
              </a:ext>
            </a:extLst>
          </p:cNvPr>
          <p:cNvGrpSpPr/>
          <p:nvPr/>
        </p:nvGrpSpPr>
        <p:grpSpPr>
          <a:xfrm>
            <a:off x="-5139" y="1052619"/>
            <a:ext cx="580573" cy="386869"/>
            <a:chOff x="5805714" y="609691"/>
            <a:chExt cx="580573" cy="386869"/>
          </a:xfrm>
        </p:grpSpPr>
        <p:sp>
          <p:nvSpPr>
            <p:cNvPr id="13" name="Rectangle 12">
              <a:extLst>
                <a:ext uri="{FF2B5EF4-FFF2-40B4-BE49-F238E27FC236}">
                  <a16:creationId xmlns:a16="http://schemas.microsoft.com/office/drawing/2014/main" id="{881208FD-AA5B-4B9E-8FC2-47DE8F03704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FA2C382F-BEDC-47B6-B16F-4B3D462E1CB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1BDCA4AD-BFA2-41D1-A015-04C7CB0AA341}"/>
              </a:ext>
            </a:extLst>
          </p:cNvPr>
          <p:cNvGrpSpPr/>
          <p:nvPr/>
        </p:nvGrpSpPr>
        <p:grpSpPr>
          <a:xfrm>
            <a:off x="-5139" y="1363642"/>
            <a:ext cx="580573" cy="386869"/>
            <a:chOff x="5805714" y="609691"/>
            <a:chExt cx="580573" cy="386869"/>
          </a:xfrm>
        </p:grpSpPr>
        <p:sp>
          <p:nvSpPr>
            <p:cNvPr id="16" name="Rectangle 15">
              <a:extLst>
                <a:ext uri="{FF2B5EF4-FFF2-40B4-BE49-F238E27FC236}">
                  <a16:creationId xmlns:a16="http://schemas.microsoft.com/office/drawing/2014/main" id="{60E84BC5-DD33-4A6B-8F3A-995FE6AE01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a:extLst>
                <a:ext uri="{FF2B5EF4-FFF2-40B4-BE49-F238E27FC236}">
                  <a16:creationId xmlns:a16="http://schemas.microsoft.com/office/drawing/2014/main" id="{E6CF37F6-4ACC-4DD1-9E19-2F5E66AAF13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93EA39A-3FA5-427F-BF13-6B08919B39E9}"/>
              </a:ext>
            </a:extLst>
          </p:cNvPr>
          <p:cNvGrpSpPr/>
          <p:nvPr/>
        </p:nvGrpSpPr>
        <p:grpSpPr>
          <a:xfrm>
            <a:off x="-5139" y="1674665"/>
            <a:ext cx="580573" cy="386869"/>
            <a:chOff x="5805714" y="609691"/>
            <a:chExt cx="580573" cy="386869"/>
          </a:xfrm>
        </p:grpSpPr>
        <p:sp>
          <p:nvSpPr>
            <p:cNvPr id="19" name="Rectangle 18">
              <a:extLst>
                <a:ext uri="{FF2B5EF4-FFF2-40B4-BE49-F238E27FC236}">
                  <a16:creationId xmlns:a16="http://schemas.microsoft.com/office/drawing/2014/main" id="{1A2906E3-E451-4BED-A429-39606E4AE6E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871A7758-549F-40AC-97CF-ECE380E2888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0131432-D326-4B53-8E14-58159B4282B9}"/>
              </a:ext>
            </a:extLst>
          </p:cNvPr>
          <p:cNvGrpSpPr/>
          <p:nvPr/>
        </p:nvGrpSpPr>
        <p:grpSpPr>
          <a:xfrm>
            <a:off x="-5139" y="1985688"/>
            <a:ext cx="580573" cy="386869"/>
            <a:chOff x="5805714" y="609691"/>
            <a:chExt cx="580573" cy="386869"/>
          </a:xfrm>
        </p:grpSpPr>
        <p:sp>
          <p:nvSpPr>
            <p:cNvPr id="22" name="Rectangle 21">
              <a:extLst>
                <a:ext uri="{FF2B5EF4-FFF2-40B4-BE49-F238E27FC236}">
                  <a16:creationId xmlns:a16="http://schemas.microsoft.com/office/drawing/2014/main" id="{C77149A1-6834-499E-A3D2-28EE33ED2B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 22">
              <a:extLst>
                <a:ext uri="{FF2B5EF4-FFF2-40B4-BE49-F238E27FC236}">
                  <a16:creationId xmlns:a16="http://schemas.microsoft.com/office/drawing/2014/main" id="{BBF1D1D4-7627-4E10-8DD1-66E60D43B11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D6B9E7A5-0A05-4C37-B75D-00623E9C920D}"/>
              </a:ext>
            </a:extLst>
          </p:cNvPr>
          <p:cNvGrpSpPr/>
          <p:nvPr/>
        </p:nvGrpSpPr>
        <p:grpSpPr>
          <a:xfrm>
            <a:off x="-5139" y="2296711"/>
            <a:ext cx="580573" cy="386869"/>
            <a:chOff x="5805714" y="609691"/>
            <a:chExt cx="580573" cy="386869"/>
          </a:xfrm>
        </p:grpSpPr>
        <p:sp>
          <p:nvSpPr>
            <p:cNvPr id="25" name="Rectangle 24">
              <a:extLst>
                <a:ext uri="{FF2B5EF4-FFF2-40B4-BE49-F238E27FC236}">
                  <a16:creationId xmlns:a16="http://schemas.microsoft.com/office/drawing/2014/main" id="{7A3BB3C9-771A-4EAD-8123-70CDEA5B6B6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E14C6410-BD4E-49CF-8B29-6416E610CA7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C11A313-8281-4EA4-AAB6-802C2E80BB66}"/>
              </a:ext>
            </a:extLst>
          </p:cNvPr>
          <p:cNvGrpSpPr/>
          <p:nvPr/>
        </p:nvGrpSpPr>
        <p:grpSpPr>
          <a:xfrm>
            <a:off x="-5139" y="2607734"/>
            <a:ext cx="580573" cy="386869"/>
            <a:chOff x="5805714" y="609691"/>
            <a:chExt cx="580573" cy="386869"/>
          </a:xfrm>
        </p:grpSpPr>
        <p:sp>
          <p:nvSpPr>
            <p:cNvPr id="28" name="Rectangle 27">
              <a:extLst>
                <a:ext uri="{FF2B5EF4-FFF2-40B4-BE49-F238E27FC236}">
                  <a16:creationId xmlns:a16="http://schemas.microsoft.com/office/drawing/2014/main" id="{CEA48C6E-B9F5-4BE4-A1C2-326F1828C26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a:extLst>
                <a:ext uri="{FF2B5EF4-FFF2-40B4-BE49-F238E27FC236}">
                  <a16:creationId xmlns:a16="http://schemas.microsoft.com/office/drawing/2014/main" id="{A1A67666-C8A2-48A2-8A17-1162659F9EC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9F90FF3-67CE-4A5E-956F-5625E07E9A9D}"/>
              </a:ext>
            </a:extLst>
          </p:cNvPr>
          <p:cNvGrpSpPr/>
          <p:nvPr/>
        </p:nvGrpSpPr>
        <p:grpSpPr>
          <a:xfrm>
            <a:off x="-5139" y="2918757"/>
            <a:ext cx="580573" cy="386869"/>
            <a:chOff x="5805714" y="609691"/>
            <a:chExt cx="580573" cy="386869"/>
          </a:xfrm>
        </p:grpSpPr>
        <p:sp>
          <p:nvSpPr>
            <p:cNvPr id="31" name="Rectangle 30">
              <a:extLst>
                <a:ext uri="{FF2B5EF4-FFF2-40B4-BE49-F238E27FC236}">
                  <a16:creationId xmlns:a16="http://schemas.microsoft.com/office/drawing/2014/main" id="{73CEE6C0-378E-41AC-A013-17D429F2C0C5}"/>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31">
              <a:extLst>
                <a:ext uri="{FF2B5EF4-FFF2-40B4-BE49-F238E27FC236}">
                  <a16:creationId xmlns:a16="http://schemas.microsoft.com/office/drawing/2014/main" id="{72B305BD-4DBD-4068-BEFF-B7F9F4B5843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2188DEC-879F-4AA9-8373-0762EAD4B978}"/>
              </a:ext>
            </a:extLst>
          </p:cNvPr>
          <p:cNvGrpSpPr/>
          <p:nvPr/>
        </p:nvGrpSpPr>
        <p:grpSpPr>
          <a:xfrm>
            <a:off x="-5139" y="3229780"/>
            <a:ext cx="580573" cy="386869"/>
            <a:chOff x="5805714" y="609691"/>
            <a:chExt cx="580573" cy="386869"/>
          </a:xfrm>
        </p:grpSpPr>
        <p:sp>
          <p:nvSpPr>
            <p:cNvPr id="34" name="Rectangle 33">
              <a:extLst>
                <a:ext uri="{FF2B5EF4-FFF2-40B4-BE49-F238E27FC236}">
                  <a16:creationId xmlns:a16="http://schemas.microsoft.com/office/drawing/2014/main" id="{22CE575B-F46E-4A9B-B61B-14692A8D8FC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c 34">
              <a:extLst>
                <a:ext uri="{FF2B5EF4-FFF2-40B4-BE49-F238E27FC236}">
                  <a16:creationId xmlns:a16="http://schemas.microsoft.com/office/drawing/2014/main" id="{C244A84E-CB70-498C-B070-08B640E9BA0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2B9E4A10-1498-4886-BF9C-F017BFDB63AD}"/>
              </a:ext>
            </a:extLst>
          </p:cNvPr>
          <p:cNvGrpSpPr/>
          <p:nvPr/>
        </p:nvGrpSpPr>
        <p:grpSpPr>
          <a:xfrm>
            <a:off x="-5139" y="3540803"/>
            <a:ext cx="580573" cy="386869"/>
            <a:chOff x="5805714" y="609691"/>
            <a:chExt cx="580573" cy="386869"/>
          </a:xfrm>
        </p:grpSpPr>
        <p:sp>
          <p:nvSpPr>
            <p:cNvPr id="37" name="Rectangle 36">
              <a:extLst>
                <a:ext uri="{FF2B5EF4-FFF2-40B4-BE49-F238E27FC236}">
                  <a16:creationId xmlns:a16="http://schemas.microsoft.com/office/drawing/2014/main" id="{6E981F1A-AAE5-4CBF-9A3D-FE6DA82F316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c 37">
              <a:extLst>
                <a:ext uri="{FF2B5EF4-FFF2-40B4-BE49-F238E27FC236}">
                  <a16:creationId xmlns:a16="http://schemas.microsoft.com/office/drawing/2014/main" id="{0CFBFD6F-ACEC-496C-9A49-83BFBF61128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32AE3F1-50FC-42F3-A99B-0B909865F58A}"/>
              </a:ext>
            </a:extLst>
          </p:cNvPr>
          <p:cNvGrpSpPr/>
          <p:nvPr/>
        </p:nvGrpSpPr>
        <p:grpSpPr>
          <a:xfrm>
            <a:off x="-5139" y="3851826"/>
            <a:ext cx="580573" cy="386869"/>
            <a:chOff x="5805714" y="609691"/>
            <a:chExt cx="580573" cy="386869"/>
          </a:xfrm>
        </p:grpSpPr>
        <p:sp>
          <p:nvSpPr>
            <p:cNvPr id="40" name="Rectangle 39">
              <a:extLst>
                <a:ext uri="{FF2B5EF4-FFF2-40B4-BE49-F238E27FC236}">
                  <a16:creationId xmlns:a16="http://schemas.microsoft.com/office/drawing/2014/main" id="{000F4A8B-4A45-43A9-BF1B-AB835386654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a:extLst>
                <a:ext uri="{FF2B5EF4-FFF2-40B4-BE49-F238E27FC236}">
                  <a16:creationId xmlns:a16="http://schemas.microsoft.com/office/drawing/2014/main" id="{5E3FEDB2-A508-467B-BD08-19157E2B748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B32BD4D4-5B0C-43DC-9959-E932B5637A19}"/>
              </a:ext>
            </a:extLst>
          </p:cNvPr>
          <p:cNvGrpSpPr/>
          <p:nvPr/>
        </p:nvGrpSpPr>
        <p:grpSpPr>
          <a:xfrm>
            <a:off x="-5139" y="4162849"/>
            <a:ext cx="580573" cy="386869"/>
            <a:chOff x="5805714" y="609691"/>
            <a:chExt cx="580573" cy="386869"/>
          </a:xfrm>
        </p:grpSpPr>
        <p:sp>
          <p:nvSpPr>
            <p:cNvPr id="43" name="Rectangle 42">
              <a:extLst>
                <a:ext uri="{FF2B5EF4-FFF2-40B4-BE49-F238E27FC236}">
                  <a16:creationId xmlns:a16="http://schemas.microsoft.com/office/drawing/2014/main" id="{974A7759-192B-4426-9A62-4E0F2CD48FFE}"/>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c 43">
              <a:extLst>
                <a:ext uri="{FF2B5EF4-FFF2-40B4-BE49-F238E27FC236}">
                  <a16:creationId xmlns:a16="http://schemas.microsoft.com/office/drawing/2014/main" id="{5D0F1289-B2EA-4407-B87F-A4389D100D44}"/>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D4B11DA-4E50-4FB5-B0B2-642780878A06}"/>
              </a:ext>
            </a:extLst>
          </p:cNvPr>
          <p:cNvGrpSpPr/>
          <p:nvPr/>
        </p:nvGrpSpPr>
        <p:grpSpPr>
          <a:xfrm>
            <a:off x="-5139" y="4473872"/>
            <a:ext cx="580573" cy="386869"/>
            <a:chOff x="5805714" y="609691"/>
            <a:chExt cx="580573" cy="386869"/>
          </a:xfrm>
        </p:grpSpPr>
        <p:sp>
          <p:nvSpPr>
            <p:cNvPr id="46" name="Rectangle 45">
              <a:extLst>
                <a:ext uri="{FF2B5EF4-FFF2-40B4-BE49-F238E27FC236}">
                  <a16:creationId xmlns:a16="http://schemas.microsoft.com/office/drawing/2014/main" id="{8B723310-52B7-48AA-A0E2-C0E2C93F97A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775D9483-1979-48B5-ABDC-93626E14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F4696F4C-B6FB-4A76-84F7-0B9756CBE9FA}"/>
              </a:ext>
            </a:extLst>
          </p:cNvPr>
          <p:cNvGrpSpPr/>
          <p:nvPr/>
        </p:nvGrpSpPr>
        <p:grpSpPr>
          <a:xfrm>
            <a:off x="-5139" y="4784895"/>
            <a:ext cx="580573" cy="386869"/>
            <a:chOff x="5805714" y="609691"/>
            <a:chExt cx="580573" cy="386869"/>
          </a:xfrm>
        </p:grpSpPr>
        <p:sp>
          <p:nvSpPr>
            <p:cNvPr id="49" name="Rectangle 48">
              <a:extLst>
                <a:ext uri="{FF2B5EF4-FFF2-40B4-BE49-F238E27FC236}">
                  <a16:creationId xmlns:a16="http://schemas.microsoft.com/office/drawing/2014/main" id="{4E7B9004-D7E0-4048-BDE6-61BA3F9D56D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c 49">
              <a:extLst>
                <a:ext uri="{FF2B5EF4-FFF2-40B4-BE49-F238E27FC236}">
                  <a16:creationId xmlns:a16="http://schemas.microsoft.com/office/drawing/2014/main" id="{25946157-B54C-4675-8BBA-0B16016656F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E77EE47-571E-4762-8A44-3B5E1EC0CF98}"/>
              </a:ext>
            </a:extLst>
          </p:cNvPr>
          <p:cNvGrpSpPr/>
          <p:nvPr/>
        </p:nvGrpSpPr>
        <p:grpSpPr>
          <a:xfrm>
            <a:off x="-5139" y="5095918"/>
            <a:ext cx="580573" cy="386869"/>
            <a:chOff x="5805714" y="609691"/>
            <a:chExt cx="580573" cy="386869"/>
          </a:xfrm>
        </p:grpSpPr>
        <p:sp>
          <p:nvSpPr>
            <p:cNvPr id="52" name="Rectangle 51">
              <a:extLst>
                <a:ext uri="{FF2B5EF4-FFF2-40B4-BE49-F238E27FC236}">
                  <a16:creationId xmlns:a16="http://schemas.microsoft.com/office/drawing/2014/main" id="{9C618B54-F0DF-4837-8F47-677586E0BF4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a:extLst>
                <a:ext uri="{FF2B5EF4-FFF2-40B4-BE49-F238E27FC236}">
                  <a16:creationId xmlns:a16="http://schemas.microsoft.com/office/drawing/2014/main" id="{D1F7DFB6-687C-415A-A17B-C28AC8497C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5629EDB-C284-428D-B78E-D3784714FAAD}"/>
              </a:ext>
            </a:extLst>
          </p:cNvPr>
          <p:cNvGrpSpPr/>
          <p:nvPr/>
        </p:nvGrpSpPr>
        <p:grpSpPr>
          <a:xfrm>
            <a:off x="-5139" y="5406941"/>
            <a:ext cx="580573" cy="386869"/>
            <a:chOff x="5805714" y="609691"/>
            <a:chExt cx="580573" cy="386869"/>
          </a:xfrm>
        </p:grpSpPr>
        <p:sp>
          <p:nvSpPr>
            <p:cNvPr id="55" name="Rectangle 54">
              <a:extLst>
                <a:ext uri="{FF2B5EF4-FFF2-40B4-BE49-F238E27FC236}">
                  <a16:creationId xmlns:a16="http://schemas.microsoft.com/office/drawing/2014/main" id="{9BDC8884-B806-4FC4-8593-71DB0DA06E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a:extLst>
                <a:ext uri="{FF2B5EF4-FFF2-40B4-BE49-F238E27FC236}">
                  <a16:creationId xmlns:a16="http://schemas.microsoft.com/office/drawing/2014/main" id="{5B82888E-D784-4D12-8905-3C96A23A67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D5115D71-EBB4-4243-99F7-AB8C3E5747FA}"/>
              </a:ext>
            </a:extLst>
          </p:cNvPr>
          <p:cNvGrpSpPr/>
          <p:nvPr/>
        </p:nvGrpSpPr>
        <p:grpSpPr>
          <a:xfrm>
            <a:off x="-5139" y="5717964"/>
            <a:ext cx="580573" cy="386869"/>
            <a:chOff x="5805714" y="609691"/>
            <a:chExt cx="580573" cy="386869"/>
          </a:xfrm>
        </p:grpSpPr>
        <p:sp>
          <p:nvSpPr>
            <p:cNvPr id="58" name="Rectangle 57">
              <a:extLst>
                <a:ext uri="{FF2B5EF4-FFF2-40B4-BE49-F238E27FC236}">
                  <a16:creationId xmlns:a16="http://schemas.microsoft.com/office/drawing/2014/main" id="{FB11884B-B1A0-454C-B29B-9BBD8E27DBE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c 58">
              <a:extLst>
                <a:ext uri="{FF2B5EF4-FFF2-40B4-BE49-F238E27FC236}">
                  <a16:creationId xmlns:a16="http://schemas.microsoft.com/office/drawing/2014/main" id="{438C8CBF-27C3-4D80-8828-059BE124896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95A409E8-7C63-405D-A2C3-228E775ABAB4}"/>
              </a:ext>
            </a:extLst>
          </p:cNvPr>
          <p:cNvGrpSpPr/>
          <p:nvPr/>
        </p:nvGrpSpPr>
        <p:grpSpPr>
          <a:xfrm>
            <a:off x="-5139" y="6028987"/>
            <a:ext cx="580573" cy="386869"/>
            <a:chOff x="5805714" y="609691"/>
            <a:chExt cx="580573" cy="386869"/>
          </a:xfrm>
        </p:grpSpPr>
        <p:sp>
          <p:nvSpPr>
            <p:cNvPr id="61" name="Rectangle 60">
              <a:extLst>
                <a:ext uri="{FF2B5EF4-FFF2-40B4-BE49-F238E27FC236}">
                  <a16:creationId xmlns:a16="http://schemas.microsoft.com/office/drawing/2014/main" id="{AE3FE09E-D627-4914-A078-DC8A24CB6DA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c 61">
              <a:extLst>
                <a:ext uri="{FF2B5EF4-FFF2-40B4-BE49-F238E27FC236}">
                  <a16:creationId xmlns:a16="http://schemas.microsoft.com/office/drawing/2014/main" id="{DD4D5179-1A6A-4E74-9F1E-F289DC37766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CFC00CD5-1657-485B-8C03-B6530345DA5D}"/>
              </a:ext>
            </a:extLst>
          </p:cNvPr>
          <p:cNvGrpSpPr/>
          <p:nvPr/>
        </p:nvGrpSpPr>
        <p:grpSpPr>
          <a:xfrm>
            <a:off x="-5139" y="6340004"/>
            <a:ext cx="580573" cy="386869"/>
            <a:chOff x="5805714" y="609691"/>
            <a:chExt cx="580573" cy="386869"/>
          </a:xfrm>
        </p:grpSpPr>
        <p:sp>
          <p:nvSpPr>
            <p:cNvPr id="64" name="Rectangle 63">
              <a:extLst>
                <a:ext uri="{FF2B5EF4-FFF2-40B4-BE49-F238E27FC236}">
                  <a16:creationId xmlns:a16="http://schemas.microsoft.com/office/drawing/2014/main" id="{1993500A-D29E-446F-AABB-49735FB859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c 64">
              <a:extLst>
                <a:ext uri="{FF2B5EF4-FFF2-40B4-BE49-F238E27FC236}">
                  <a16:creationId xmlns:a16="http://schemas.microsoft.com/office/drawing/2014/main" id="{A88BA262-696F-43FD-97B7-5054E800E0B7}"/>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1" name="AutoShape 1" descr="page30image62642272">
            <a:extLst>
              <a:ext uri="{FF2B5EF4-FFF2-40B4-BE49-F238E27FC236}">
                <a16:creationId xmlns:a16="http://schemas.microsoft.com/office/drawing/2014/main" id="{14EA94D0-26AF-F348-BAD0-B13493C787AF}"/>
              </a:ext>
            </a:extLst>
          </p:cNvPr>
          <p:cNvSpPr>
            <a:spLocks noChangeAspect="1" noChangeArrowheads="1"/>
          </p:cNvSpPr>
          <p:nvPr/>
        </p:nvSpPr>
        <p:spPr bwMode="auto">
          <a:xfrm>
            <a:off x="4529517" y="3656837"/>
            <a:ext cx="1854200" cy="149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90FEF090-48B0-994E-A8E3-95DFB5C1CD3E}"/>
              </a:ext>
            </a:extLst>
          </p:cNvPr>
          <p:cNvSpPr txBox="1"/>
          <p:nvPr/>
        </p:nvSpPr>
        <p:spPr>
          <a:xfrm>
            <a:off x="575434" y="86011"/>
            <a:ext cx="11616565" cy="6571030"/>
          </a:xfrm>
          <a:prstGeom prst="rect">
            <a:avLst/>
          </a:prstGeom>
          <a:noFill/>
          <a:ln w="19050">
            <a:solidFill>
              <a:schemeClr val="tx1"/>
            </a:solidFill>
          </a:ln>
        </p:spPr>
        <p:txBody>
          <a:bodyPr wrap="square">
            <a:spAutoFit/>
          </a:bodyPr>
          <a:lstStyle/>
          <a:p>
            <a:r>
              <a:rPr lang="en-US" sz="2000" dirty="0">
                <a:effectLst/>
                <a:latin typeface="Lucida Bright" panose="02040602050505020304" pitchFamily="18" charset="77"/>
              </a:rPr>
              <a:t>ABC College</a:t>
            </a:r>
            <a:endParaRPr lang="en-US" sz="2000" dirty="0">
              <a:latin typeface="Lucida Bright" panose="02040602050505020304" pitchFamily="18" charset="77"/>
            </a:endParaRPr>
          </a:p>
          <a:p>
            <a:r>
              <a:rPr lang="en-US" sz="2000" dirty="0" err="1">
                <a:latin typeface="Lucida Bright" panose="02040602050505020304" pitchFamily="18" charset="77"/>
              </a:rPr>
              <a:t>Mahendrapool</a:t>
            </a:r>
            <a:r>
              <a:rPr lang="en-US" sz="2000" dirty="0">
                <a:effectLst/>
                <a:latin typeface="Lucida Bright" panose="02040602050505020304" pitchFamily="18" charset="77"/>
              </a:rPr>
              <a:t>, </a:t>
            </a:r>
            <a:r>
              <a:rPr lang="en-US" sz="2000" dirty="0" err="1">
                <a:effectLst/>
                <a:latin typeface="Lucida Bright" panose="02040602050505020304" pitchFamily="18" charset="77"/>
              </a:rPr>
              <a:t>Pokhara</a:t>
            </a:r>
            <a:r>
              <a:rPr lang="en-US" sz="2000" dirty="0">
                <a:effectLst/>
                <a:latin typeface="Lucida Bright" panose="02040602050505020304" pitchFamily="18" charset="77"/>
              </a:rPr>
              <a:t>, Nepal </a:t>
            </a:r>
          </a:p>
          <a:p>
            <a:r>
              <a:rPr lang="en-US" sz="2000" dirty="0">
                <a:latin typeface="Lucida Bright" panose="02040602050505020304" pitchFamily="18" charset="77"/>
              </a:rPr>
              <a:t>22 December 2021</a:t>
            </a:r>
            <a:endParaRPr lang="en-US" sz="2000" dirty="0">
              <a:effectLst/>
              <a:latin typeface="Lucida Bright" panose="02040602050505020304" pitchFamily="18" charset="77"/>
            </a:endParaRPr>
          </a:p>
          <a:p>
            <a:pPr>
              <a:spcBef>
                <a:spcPts val="1200"/>
              </a:spcBef>
            </a:pPr>
            <a:r>
              <a:rPr lang="en-US" sz="2000" dirty="0">
                <a:effectLst/>
                <a:latin typeface="Lucida Bright" panose="02040602050505020304" pitchFamily="18" charset="77"/>
              </a:rPr>
              <a:t>The Customer Service Manager</a:t>
            </a:r>
          </a:p>
          <a:p>
            <a:r>
              <a:rPr lang="en-US" sz="2000" dirty="0" err="1">
                <a:latin typeface="Lucida Bright" panose="02040602050505020304" pitchFamily="18" charset="77"/>
              </a:rPr>
              <a:t>Labscans</a:t>
            </a:r>
            <a:r>
              <a:rPr lang="en-US" sz="2000" dirty="0">
                <a:latin typeface="Lucida Bright" panose="02040602050505020304" pitchFamily="18" charset="77"/>
              </a:rPr>
              <a:t> Instruments Pvt. Ltd. </a:t>
            </a:r>
          </a:p>
          <a:p>
            <a:r>
              <a:rPr lang="en-US" sz="2000" dirty="0">
                <a:latin typeface="Lucida Bright" panose="02040602050505020304" pitchFamily="18" charset="77"/>
              </a:rPr>
              <a:t>New Road, Kathmandu</a:t>
            </a:r>
          </a:p>
          <a:p>
            <a:pPr>
              <a:spcBef>
                <a:spcPts val="1200"/>
              </a:spcBef>
              <a:spcAft>
                <a:spcPts val="1200"/>
              </a:spcAft>
            </a:pPr>
            <a:r>
              <a:rPr lang="en-US" sz="2000" dirty="0">
                <a:latin typeface="Lucida Bright" panose="02040602050505020304" pitchFamily="18" charset="77"/>
              </a:rPr>
              <a:t>Subject: Complaint about damaged articles</a:t>
            </a:r>
          </a:p>
          <a:p>
            <a:pPr>
              <a:spcBef>
                <a:spcPts val="1200"/>
              </a:spcBef>
              <a:spcAft>
                <a:spcPts val="1200"/>
              </a:spcAft>
            </a:pPr>
            <a:r>
              <a:rPr lang="en-US" sz="2000" dirty="0">
                <a:effectLst/>
                <a:latin typeface="Lucida Bright" panose="02040602050505020304" pitchFamily="18" charset="77"/>
              </a:rPr>
              <a:t>Dear Sir/Madam,</a:t>
            </a:r>
          </a:p>
          <a:p>
            <a:pPr algn="just">
              <a:spcBef>
                <a:spcPts val="600"/>
              </a:spcBef>
              <a:spcAft>
                <a:spcPts val="600"/>
              </a:spcAft>
            </a:pPr>
            <a:r>
              <a:rPr lang="en-US" sz="2000" dirty="0">
                <a:effectLst/>
                <a:latin typeface="Lucida Bright" panose="02040602050505020304" pitchFamily="18" charset="77"/>
              </a:rPr>
              <a:t>On 5 September, 2021, I placed an order with you for supplying equipment for the chemistry laboratory in our college. I received the equipment yesterday, but I found several articles were damaged. About 20 of the hundred tubes and several pipettes were broken.  </a:t>
            </a:r>
          </a:p>
          <a:p>
            <a:pPr>
              <a:spcBef>
                <a:spcPts val="600"/>
              </a:spcBef>
              <a:spcAft>
                <a:spcPts val="600"/>
              </a:spcAft>
            </a:pPr>
            <a:r>
              <a:rPr lang="en-US" sz="2000" dirty="0">
                <a:effectLst/>
                <a:latin typeface="Lucida Bright" panose="02040602050505020304" pitchFamily="18" charset="77"/>
              </a:rPr>
              <a:t>I enclose a list of broken articles. I would like to request you to replace them at an early date.</a:t>
            </a:r>
          </a:p>
          <a:p>
            <a:pPr>
              <a:spcBef>
                <a:spcPts val="600"/>
              </a:spcBef>
              <a:spcAft>
                <a:spcPts val="600"/>
              </a:spcAft>
            </a:pPr>
            <a:r>
              <a:rPr lang="en-US" sz="2000" dirty="0">
                <a:effectLst/>
                <a:latin typeface="Lucida Bright" panose="02040602050505020304" pitchFamily="18" charset="77"/>
              </a:rPr>
              <a:t>Yours sincerely, </a:t>
            </a:r>
          </a:p>
          <a:p>
            <a:r>
              <a:rPr lang="en-US" sz="2000" u="sng" dirty="0">
                <a:latin typeface="Lucida Bright" panose="02040602050505020304" pitchFamily="18" charset="77"/>
              </a:rPr>
              <a:t> 		</a:t>
            </a:r>
            <a:br>
              <a:rPr lang="en-US" sz="2000" dirty="0">
                <a:effectLst/>
                <a:latin typeface="Lucida Bright" panose="02040602050505020304" pitchFamily="18" charset="77"/>
              </a:rPr>
            </a:br>
            <a:r>
              <a:rPr lang="en-US" sz="2000" dirty="0">
                <a:latin typeface="Lucida Bright" panose="02040602050505020304" pitchFamily="18" charset="77"/>
              </a:rPr>
              <a:t>Kesh Rana</a:t>
            </a:r>
          </a:p>
          <a:p>
            <a:r>
              <a:rPr lang="en-US" sz="2100" dirty="0">
                <a:latin typeface="Lucida Bright" panose="02040602050505020304" pitchFamily="18" charset="77"/>
              </a:rPr>
              <a:t>Head of Lab</a:t>
            </a:r>
          </a:p>
        </p:txBody>
      </p:sp>
    </p:spTree>
    <p:extLst>
      <p:ext uri="{BB962C8B-B14F-4D97-AF65-F5344CB8AC3E}">
        <p14:creationId xmlns:p14="http://schemas.microsoft.com/office/powerpoint/2010/main" val="2896475338"/>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4963</TotalTime>
  <Words>1715</Words>
  <Application>Microsoft Office PowerPoint</Application>
  <PresentationFormat>Widescreen</PresentationFormat>
  <Paragraphs>194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Arial</vt:lpstr>
      <vt:lpstr>Calibri</vt:lpstr>
      <vt:lpstr>Calibri Light</vt:lpstr>
      <vt:lpstr>Lucida Bright</vt:lpstr>
      <vt:lpstr>Wingdings</vt:lpstr>
      <vt:lpstr>Office Theme</vt:lpstr>
      <vt:lpstr>BIT [First Semester]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[GRADE-X]</dc:title>
  <dc:creator>Kesh Rana</dc:creator>
  <cp:lastModifiedBy>Suresh Dhakal</cp:lastModifiedBy>
  <cp:revision>228</cp:revision>
  <dcterms:created xsi:type="dcterms:W3CDTF">2020-11-20T02:03:22Z</dcterms:created>
  <dcterms:modified xsi:type="dcterms:W3CDTF">2022-06-25T04:23:24Z</dcterms:modified>
</cp:coreProperties>
</file>