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  <p:sldMasterId id="2147483701" r:id="rId2"/>
    <p:sldMasterId id="2147483713" r:id="rId3"/>
  </p:sldMasterIdLst>
  <p:sldIdLst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1" r:id="rId12"/>
    <p:sldId id="266" r:id="rId13"/>
    <p:sldId id="271" r:id="rId14"/>
    <p:sldId id="270" r:id="rId15"/>
    <p:sldId id="268" r:id="rId16"/>
    <p:sldId id="276" r:id="rId17"/>
    <p:sldId id="272" r:id="rId18"/>
    <p:sldId id="277" r:id="rId19"/>
    <p:sldId id="274" r:id="rId20"/>
    <p:sldId id="269" r:id="rId21"/>
    <p:sldId id="278" r:id="rId22"/>
    <p:sldId id="279" r:id="rId23"/>
    <p:sldId id="275" r:id="rId24"/>
    <p:sldId id="267" r:id="rId2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52"/>
  </p:normalViewPr>
  <p:slideViewPr>
    <p:cSldViewPr snapToGrid="0" snapToObjects="1" showGuides="1">
      <p:cViewPr>
        <p:scale>
          <a:sx n="81" d="100"/>
          <a:sy n="81" d="100"/>
        </p:scale>
        <p:origin x="-40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BAE06-BBAC-41C4-927F-F8F1036B52D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7A4753-9588-4E46-91B7-0F8C43B35E13}">
      <dgm:prSet custT="1"/>
      <dgm:spPr/>
      <dgm:t>
        <a:bodyPr/>
        <a:lstStyle/>
        <a:p>
          <a:r>
            <a:rPr lang="en-GB" sz="28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Heading</a:t>
          </a:r>
          <a:endParaRPr lang="en-US" sz="2800" dirty="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5DC7E00C-4545-474C-BCBF-D65C2A0F944A}" type="parTrans" cxnId="{21EC3154-B2C2-451A-9A14-86EFA22D559B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3892DE32-DC6B-48BA-A7BC-87679B11B81B}" type="sibTrans" cxnId="{21EC3154-B2C2-451A-9A14-86EFA22D559B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22B255F0-ECC5-4D5F-A153-C0335AEEBEBE}">
      <dgm:prSet custT="1"/>
      <dgm:spPr/>
      <dgm:t>
        <a:bodyPr/>
        <a:lstStyle/>
        <a:p>
          <a:r>
            <a:rPr lang="en-GB" sz="2800">
              <a:latin typeface="Lucida Bright" panose="02040603070505020404" pitchFamily="18" charset="0"/>
              <a:cs typeface="Lucida Bright" panose="02040603070505020404" pitchFamily="18" charset="0"/>
            </a:rPr>
            <a:t>Inside Address</a:t>
          </a:r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47C066F8-1C82-41DD-8F2B-9D971083F80C}" type="parTrans" cxnId="{2493B59B-CA43-4816-A25C-7DDF2374664D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A73A7A56-7AC7-448C-9220-EF41EF66ABE6}" type="sibTrans" cxnId="{2493B59B-CA43-4816-A25C-7DDF2374664D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365F3292-2FE4-4E06-8A4D-D5EECC34A76D}">
      <dgm:prSet custT="1"/>
      <dgm:spPr/>
      <dgm:t>
        <a:bodyPr/>
        <a:lstStyle/>
        <a:p>
          <a:r>
            <a:rPr lang="en-GB" sz="2800">
              <a:latin typeface="Lucida Bright" panose="02040603070505020404" pitchFamily="18" charset="0"/>
              <a:cs typeface="Lucida Bright" panose="02040603070505020404" pitchFamily="18" charset="0"/>
            </a:rPr>
            <a:t>Subject (Optional)</a:t>
          </a:r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019E4281-3613-4349-B6C0-9647B6D6AAAB}" type="parTrans" cxnId="{7EA20881-DAD4-426F-B257-A7B4CA5319D1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3789BA6B-AFC3-44DE-9F13-0DFD4DFD538E}" type="sibTrans" cxnId="{7EA20881-DAD4-426F-B257-A7B4CA5319D1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D66D01CD-255E-4E53-857A-68370A912CEF}">
      <dgm:prSet custT="1"/>
      <dgm:spPr/>
      <dgm:t>
        <a:bodyPr/>
        <a:lstStyle/>
        <a:p>
          <a:r>
            <a:rPr lang="en-GB" sz="2800" dirty="0">
              <a:latin typeface="Lucida Bright" panose="02040603070505020404" pitchFamily="18" charset="0"/>
              <a:cs typeface="Lucida Bright" panose="02040603070505020404" pitchFamily="18" charset="0"/>
            </a:rPr>
            <a:t>Salutation</a:t>
          </a:r>
          <a:endParaRPr lang="en-US" sz="2800" dirty="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AB88EE5B-1FD9-4E08-8395-B30A3137CF9F}" type="parTrans" cxnId="{024B236A-8C75-40EC-990D-F656951EC303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90470E18-92BD-40C0-9E4A-16804BA01C9D}" type="sibTrans" cxnId="{024B236A-8C75-40EC-990D-F656951EC303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325FFF75-C95A-472B-BAB5-FFBDCC37A80F}">
      <dgm:prSet custT="1"/>
      <dgm:spPr/>
      <dgm:t>
        <a:bodyPr/>
        <a:lstStyle/>
        <a:p>
          <a:r>
            <a:rPr lang="en-GB" sz="28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Body (Opening; Message; Closing)</a:t>
          </a:r>
          <a:endParaRPr lang="en-US" sz="2800" dirty="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DCE02966-EBA5-4155-982B-04CD54E8D540}" type="parTrans" cxnId="{1D82709D-CEF8-4C57-8BAF-F6AEB68D2E69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3AFF1A70-B335-43DA-AF7B-85ECE5E24B01}" type="sibTrans" cxnId="{1D82709D-CEF8-4C57-8BAF-F6AEB68D2E69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355504AF-6AE9-4764-94FB-8F521A2EB0E8}">
      <dgm:prSet custT="1"/>
      <dgm:spPr/>
      <dgm:t>
        <a:bodyPr/>
        <a:lstStyle/>
        <a:p>
          <a:r>
            <a:rPr lang="en-GB" sz="2800" smtClean="0">
              <a:latin typeface="Lucida Bright" panose="02040603070505020404" pitchFamily="18" charset="0"/>
              <a:cs typeface="Lucida Bright" panose="02040603070505020404" pitchFamily="18" charset="0"/>
            </a:rPr>
            <a:t>Subscription</a:t>
          </a:r>
          <a:endParaRPr lang="en-US" sz="2800" dirty="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93726B3C-6FE3-4086-BC13-BBBF76D5288A}" type="parTrans" cxnId="{A72450F3-7278-49CC-B52E-E70B2BB9815D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866AC779-9B5E-4E55-931D-70384D5F9B41}" type="sibTrans" cxnId="{A72450F3-7278-49CC-B52E-E70B2BB9815D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FDAF5C35-5B4C-4109-A738-1C921D585DD4}">
      <dgm:prSet custT="1"/>
      <dgm:spPr/>
      <dgm:t>
        <a:bodyPr/>
        <a:lstStyle/>
        <a:p>
          <a:r>
            <a:rPr lang="en-US" sz="28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Signature (Handwritten) and Name</a:t>
          </a:r>
          <a:endParaRPr lang="en-US" sz="2800" dirty="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72976107-583A-4732-B968-99B1C8D70691}" type="sibTrans" cxnId="{0826AD92-7361-46F7-B94C-C6A90C61CAA5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B94D0225-A7BE-4470-BE69-1A99C2C51EC4}" type="parTrans" cxnId="{0826AD92-7361-46F7-B94C-C6A90C61CAA5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F474891E-5B88-4EF9-812E-F62CE0DF9F52}">
      <dgm:prSet custT="1"/>
      <dgm:spPr/>
      <dgm:t>
        <a:bodyPr/>
        <a:lstStyle/>
        <a:p>
          <a:r>
            <a:rPr lang="en-US" sz="28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The Enclosure</a:t>
          </a:r>
          <a:endParaRPr lang="en-US" sz="2800" dirty="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D57DCDC4-CF11-42A5-992A-7741281CA2E2}" type="parTrans" cxnId="{86A90F39-A7D6-4787-8A99-7C6D54D434AC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BFC780F5-654B-424D-AAE8-D5B3C3E71244}" type="sibTrans" cxnId="{86A90F39-A7D6-4787-8A99-7C6D54D434AC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A2488839-6208-459D-9C4A-F49D4C93BF9E}">
      <dgm:prSet custT="1"/>
      <dgm:spPr/>
      <dgm:t>
        <a:bodyPr/>
        <a:lstStyle/>
        <a:p>
          <a:r>
            <a:rPr lang="en-US" sz="28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Carbon Copy (Cc.)</a:t>
          </a:r>
          <a:endParaRPr lang="en-US" sz="2800" dirty="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048C5A1E-3E53-440B-A012-05C4E5D9713B}" type="parTrans" cxnId="{438BED92-0552-4C85-9ED3-7F3C763D2653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F66C1FF5-C13E-423D-A8FC-8FDD83749C3D}" type="sibTrans" cxnId="{438BED92-0552-4C85-9ED3-7F3C763D2653}">
      <dgm:prSet/>
      <dgm:spPr/>
      <dgm:t>
        <a:bodyPr/>
        <a:lstStyle/>
        <a:p>
          <a:endParaRPr lang="en-US" sz="280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C46B97C0-FF4F-2D49-A0C8-4B86054AF7E3}" type="pres">
      <dgm:prSet presAssocID="{ACDBAE06-BBAC-41C4-927F-F8F1036B52D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3A00EF-7E1E-4E43-8511-7C9354C4E288}" type="pres">
      <dgm:prSet presAssocID="{167A4753-9588-4E46-91B7-0F8C43B35E13}" presName="thickLine" presStyleLbl="alignNode1" presStyleIdx="0" presStyleCnt="9"/>
      <dgm:spPr/>
    </dgm:pt>
    <dgm:pt modelId="{2599641A-ECF2-D64D-BB3C-7F991601D524}" type="pres">
      <dgm:prSet presAssocID="{167A4753-9588-4E46-91B7-0F8C43B35E13}" presName="horz1" presStyleCnt="0"/>
      <dgm:spPr/>
    </dgm:pt>
    <dgm:pt modelId="{2762CFF2-788F-3842-BC08-62654A9230D1}" type="pres">
      <dgm:prSet presAssocID="{167A4753-9588-4E46-91B7-0F8C43B35E13}" presName="tx1" presStyleLbl="revTx" presStyleIdx="0" presStyleCnt="9"/>
      <dgm:spPr/>
      <dgm:t>
        <a:bodyPr/>
        <a:lstStyle/>
        <a:p>
          <a:endParaRPr lang="en-US"/>
        </a:p>
      </dgm:t>
    </dgm:pt>
    <dgm:pt modelId="{EE3FDAEE-B5E7-1942-97C0-C97FC91CB154}" type="pres">
      <dgm:prSet presAssocID="{167A4753-9588-4E46-91B7-0F8C43B35E13}" presName="vert1" presStyleCnt="0"/>
      <dgm:spPr/>
    </dgm:pt>
    <dgm:pt modelId="{E3F8198F-4FEB-3848-8B6E-D4663D8CF224}" type="pres">
      <dgm:prSet presAssocID="{22B255F0-ECC5-4D5F-A153-C0335AEEBEBE}" presName="thickLine" presStyleLbl="alignNode1" presStyleIdx="1" presStyleCnt="9"/>
      <dgm:spPr/>
    </dgm:pt>
    <dgm:pt modelId="{B12EAFA3-671E-2647-9B2F-20D5B984C03E}" type="pres">
      <dgm:prSet presAssocID="{22B255F0-ECC5-4D5F-A153-C0335AEEBEBE}" presName="horz1" presStyleCnt="0"/>
      <dgm:spPr/>
    </dgm:pt>
    <dgm:pt modelId="{151F1E60-DD48-074E-B494-39B0B14A1082}" type="pres">
      <dgm:prSet presAssocID="{22B255F0-ECC5-4D5F-A153-C0335AEEBEBE}" presName="tx1" presStyleLbl="revTx" presStyleIdx="1" presStyleCnt="9"/>
      <dgm:spPr/>
      <dgm:t>
        <a:bodyPr/>
        <a:lstStyle/>
        <a:p>
          <a:endParaRPr lang="en-US"/>
        </a:p>
      </dgm:t>
    </dgm:pt>
    <dgm:pt modelId="{7BC4A73A-25D7-684B-92BE-BA404E856998}" type="pres">
      <dgm:prSet presAssocID="{22B255F0-ECC5-4D5F-A153-C0335AEEBEBE}" presName="vert1" presStyleCnt="0"/>
      <dgm:spPr/>
    </dgm:pt>
    <dgm:pt modelId="{BA99AB1E-7369-BB41-B2D9-C46850A5F2DA}" type="pres">
      <dgm:prSet presAssocID="{365F3292-2FE4-4E06-8A4D-D5EECC34A76D}" presName="thickLine" presStyleLbl="alignNode1" presStyleIdx="2" presStyleCnt="9"/>
      <dgm:spPr/>
    </dgm:pt>
    <dgm:pt modelId="{CD7E8EE9-9924-8848-8450-CDF9FCF8AE60}" type="pres">
      <dgm:prSet presAssocID="{365F3292-2FE4-4E06-8A4D-D5EECC34A76D}" presName="horz1" presStyleCnt="0"/>
      <dgm:spPr/>
    </dgm:pt>
    <dgm:pt modelId="{A77495E8-A74F-FC40-A66F-13A636E3089E}" type="pres">
      <dgm:prSet presAssocID="{365F3292-2FE4-4E06-8A4D-D5EECC34A76D}" presName="tx1" presStyleLbl="revTx" presStyleIdx="2" presStyleCnt="9"/>
      <dgm:spPr/>
      <dgm:t>
        <a:bodyPr/>
        <a:lstStyle/>
        <a:p>
          <a:endParaRPr lang="en-US"/>
        </a:p>
      </dgm:t>
    </dgm:pt>
    <dgm:pt modelId="{7A50611A-38C1-C04D-B850-9CD4A422CF65}" type="pres">
      <dgm:prSet presAssocID="{365F3292-2FE4-4E06-8A4D-D5EECC34A76D}" presName="vert1" presStyleCnt="0"/>
      <dgm:spPr/>
    </dgm:pt>
    <dgm:pt modelId="{C69F1E22-65C3-FB48-B59E-E92B467A9B49}" type="pres">
      <dgm:prSet presAssocID="{D66D01CD-255E-4E53-857A-68370A912CEF}" presName="thickLine" presStyleLbl="alignNode1" presStyleIdx="3" presStyleCnt="9"/>
      <dgm:spPr/>
    </dgm:pt>
    <dgm:pt modelId="{AB2DEC2F-F76E-ED4F-A664-90AE7F2D4F5E}" type="pres">
      <dgm:prSet presAssocID="{D66D01CD-255E-4E53-857A-68370A912CEF}" presName="horz1" presStyleCnt="0"/>
      <dgm:spPr/>
    </dgm:pt>
    <dgm:pt modelId="{FEAF43E9-081B-B541-A98C-C4841545DF2A}" type="pres">
      <dgm:prSet presAssocID="{D66D01CD-255E-4E53-857A-68370A912CEF}" presName="tx1" presStyleLbl="revTx" presStyleIdx="3" presStyleCnt="9"/>
      <dgm:spPr/>
      <dgm:t>
        <a:bodyPr/>
        <a:lstStyle/>
        <a:p>
          <a:endParaRPr lang="en-US"/>
        </a:p>
      </dgm:t>
    </dgm:pt>
    <dgm:pt modelId="{58870D7C-AAE7-0244-AE67-F850D648AA1E}" type="pres">
      <dgm:prSet presAssocID="{D66D01CD-255E-4E53-857A-68370A912CEF}" presName="vert1" presStyleCnt="0"/>
      <dgm:spPr/>
    </dgm:pt>
    <dgm:pt modelId="{05420E9E-456C-7347-BF18-21B4C0A87228}" type="pres">
      <dgm:prSet presAssocID="{325FFF75-C95A-472B-BAB5-FFBDCC37A80F}" presName="thickLine" presStyleLbl="alignNode1" presStyleIdx="4" presStyleCnt="9"/>
      <dgm:spPr/>
    </dgm:pt>
    <dgm:pt modelId="{7FC973CA-F636-E647-8E01-BA688EBECE40}" type="pres">
      <dgm:prSet presAssocID="{325FFF75-C95A-472B-BAB5-FFBDCC37A80F}" presName="horz1" presStyleCnt="0"/>
      <dgm:spPr/>
    </dgm:pt>
    <dgm:pt modelId="{37B28024-FF73-CD4A-AC01-242E9C43AB02}" type="pres">
      <dgm:prSet presAssocID="{325FFF75-C95A-472B-BAB5-FFBDCC37A80F}" presName="tx1" presStyleLbl="revTx" presStyleIdx="4" presStyleCnt="9"/>
      <dgm:spPr/>
      <dgm:t>
        <a:bodyPr/>
        <a:lstStyle/>
        <a:p>
          <a:endParaRPr lang="en-US"/>
        </a:p>
      </dgm:t>
    </dgm:pt>
    <dgm:pt modelId="{E3673A8C-91FE-AD42-969D-F82F0E64CDC2}" type="pres">
      <dgm:prSet presAssocID="{325FFF75-C95A-472B-BAB5-FFBDCC37A80F}" presName="vert1" presStyleCnt="0"/>
      <dgm:spPr/>
    </dgm:pt>
    <dgm:pt modelId="{2CE27F03-29E0-BC4E-A9FF-DFF44B2AE8EE}" type="pres">
      <dgm:prSet presAssocID="{355504AF-6AE9-4764-94FB-8F521A2EB0E8}" presName="thickLine" presStyleLbl="alignNode1" presStyleIdx="5" presStyleCnt="9"/>
      <dgm:spPr/>
    </dgm:pt>
    <dgm:pt modelId="{6DCAD9D8-FDF2-F042-B186-09F08036A02F}" type="pres">
      <dgm:prSet presAssocID="{355504AF-6AE9-4764-94FB-8F521A2EB0E8}" presName="horz1" presStyleCnt="0"/>
      <dgm:spPr/>
    </dgm:pt>
    <dgm:pt modelId="{358DB6B0-AF87-2441-8A3B-614D1CFA1BE2}" type="pres">
      <dgm:prSet presAssocID="{355504AF-6AE9-4764-94FB-8F521A2EB0E8}" presName="tx1" presStyleLbl="revTx" presStyleIdx="5" presStyleCnt="9"/>
      <dgm:spPr/>
      <dgm:t>
        <a:bodyPr/>
        <a:lstStyle/>
        <a:p>
          <a:endParaRPr lang="en-US"/>
        </a:p>
      </dgm:t>
    </dgm:pt>
    <dgm:pt modelId="{0BCA086A-6876-1149-BDB3-6F4199EAC382}" type="pres">
      <dgm:prSet presAssocID="{355504AF-6AE9-4764-94FB-8F521A2EB0E8}" presName="vert1" presStyleCnt="0"/>
      <dgm:spPr/>
    </dgm:pt>
    <dgm:pt modelId="{11CA7380-AC2C-4A45-9891-08D6498C37D7}" type="pres">
      <dgm:prSet presAssocID="{FDAF5C35-5B4C-4109-A738-1C921D585DD4}" presName="thickLine" presStyleLbl="alignNode1" presStyleIdx="6" presStyleCnt="9"/>
      <dgm:spPr/>
    </dgm:pt>
    <dgm:pt modelId="{983E38C1-C417-4BC3-BF8E-0371049EE351}" type="pres">
      <dgm:prSet presAssocID="{FDAF5C35-5B4C-4109-A738-1C921D585DD4}" presName="horz1" presStyleCnt="0"/>
      <dgm:spPr/>
    </dgm:pt>
    <dgm:pt modelId="{5FE76141-027C-4196-BA3B-9401F6ACD260}" type="pres">
      <dgm:prSet presAssocID="{FDAF5C35-5B4C-4109-A738-1C921D585DD4}" presName="tx1" presStyleLbl="revTx" presStyleIdx="6" presStyleCnt="9"/>
      <dgm:spPr/>
      <dgm:t>
        <a:bodyPr/>
        <a:lstStyle/>
        <a:p>
          <a:endParaRPr lang="en-US"/>
        </a:p>
      </dgm:t>
    </dgm:pt>
    <dgm:pt modelId="{33823AA8-2AFB-4344-80E9-B6CC4CEEC90F}" type="pres">
      <dgm:prSet presAssocID="{FDAF5C35-5B4C-4109-A738-1C921D585DD4}" presName="vert1" presStyleCnt="0"/>
      <dgm:spPr/>
    </dgm:pt>
    <dgm:pt modelId="{CFCE7D4C-ECE3-408E-8359-55DF5377B34D}" type="pres">
      <dgm:prSet presAssocID="{F474891E-5B88-4EF9-812E-F62CE0DF9F52}" presName="thickLine" presStyleLbl="alignNode1" presStyleIdx="7" presStyleCnt="9"/>
      <dgm:spPr/>
    </dgm:pt>
    <dgm:pt modelId="{4193D262-4014-491A-8F7E-D592881593EF}" type="pres">
      <dgm:prSet presAssocID="{F474891E-5B88-4EF9-812E-F62CE0DF9F52}" presName="horz1" presStyleCnt="0"/>
      <dgm:spPr/>
    </dgm:pt>
    <dgm:pt modelId="{A5E8E480-31CB-433B-95A2-97E889559855}" type="pres">
      <dgm:prSet presAssocID="{F474891E-5B88-4EF9-812E-F62CE0DF9F52}" presName="tx1" presStyleLbl="revTx" presStyleIdx="7" presStyleCnt="9"/>
      <dgm:spPr/>
      <dgm:t>
        <a:bodyPr/>
        <a:lstStyle/>
        <a:p>
          <a:endParaRPr lang="en-US"/>
        </a:p>
      </dgm:t>
    </dgm:pt>
    <dgm:pt modelId="{1D993516-1446-4458-80D2-FF6BC31120C6}" type="pres">
      <dgm:prSet presAssocID="{F474891E-5B88-4EF9-812E-F62CE0DF9F52}" presName="vert1" presStyleCnt="0"/>
      <dgm:spPr/>
    </dgm:pt>
    <dgm:pt modelId="{EDF82FE9-C677-4A0A-9551-4FBFBAB70DD8}" type="pres">
      <dgm:prSet presAssocID="{A2488839-6208-459D-9C4A-F49D4C93BF9E}" presName="thickLine" presStyleLbl="alignNode1" presStyleIdx="8" presStyleCnt="9"/>
      <dgm:spPr/>
    </dgm:pt>
    <dgm:pt modelId="{32D8BC9B-676A-420C-8892-ECBAA6271A70}" type="pres">
      <dgm:prSet presAssocID="{A2488839-6208-459D-9C4A-F49D4C93BF9E}" presName="horz1" presStyleCnt="0"/>
      <dgm:spPr/>
    </dgm:pt>
    <dgm:pt modelId="{AD837FDF-360C-4F7B-B646-BCDB5D036FD8}" type="pres">
      <dgm:prSet presAssocID="{A2488839-6208-459D-9C4A-F49D4C93BF9E}" presName="tx1" presStyleLbl="revTx" presStyleIdx="8" presStyleCnt="9"/>
      <dgm:spPr/>
      <dgm:t>
        <a:bodyPr/>
        <a:lstStyle/>
        <a:p>
          <a:endParaRPr lang="en-US"/>
        </a:p>
      </dgm:t>
    </dgm:pt>
    <dgm:pt modelId="{393F6F47-AD0F-4E45-97F4-18C046C4A2F3}" type="pres">
      <dgm:prSet presAssocID="{A2488839-6208-459D-9C4A-F49D4C93BF9E}" presName="vert1" presStyleCnt="0"/>
      <dgm:spPr/>
    </dgm:pt>
  </dgm:ptLst>
  <dgm:cxnLst>
    <dgm:cxn modelId="{438BED92-0552-4C85-9ED3-7F3C763D2653}" srcId="{ACDBAE06-BBAC-41C4-927F-F8F1036B52D0}" destId="{A2488839-6208-459D-9C4A-F49D4C93BF9E}" srcOrd="8" destOrd="0" parTransId="{048C5A1E-3E53-440B-A012-05C4E5D9713B}" sibTransId="{F66C1FF5-C13E-423D-A8FC-8FDD83749C3D}"/>
    <dgm:cxn modelId="{1D82709D-CEF8-4C57-8BAF-F6AEB68D2E69}" srcId="{ACDBAE06-BBAC-41C4-927F-F8F1036B52D0}" destId="{325FFF75-C95A-472B-BAB5-FFBDCC37A80F}" srcOrd="4" destOrd="0" parTransId="{DCE02966-EBA5-4155-982B-04CD54E8D540}" sibTransId="{3AFF1A70-B335-43DA-AF7B-85ECE5E24B01}"/>
    <dgm:cxn modelId="{7F35D6BC-A047-40AB-89B5-E42FA67B4ABF}" type="presOf" srcId="{FDAF5C35-5B4C-4109-A738-1C921D585DD4}" destId="{5FE76141-027C-4196-BA3B-9401F6ACD260}" srcOrd="0" destOrd="0" presId="urn:microsoft.com/office/officeart/2008/layout/LinedList"/>
    <dgm:cxn modelId="{7EE49B81-C90D-214F-8092-324AD22E3053}" type="presOf" srcId="{355504AF-6AE9-4764-94FB-8F521A2EB0E8}" destId="{358DB6B0-AF87-2441-8A3B-614D1CFA1BE2}" srcOrd="0" destOrd="0" presId="urn:microsoft.com/office/officeart/2008/layout/LinedList"/>
    <dgm:cxn modelId="{2493B59B-CA43-4816-A25C-7DDF2374664D}" srcId="{ACDBAE06-BBAC-41C4-927F-F8F1036B52D0}" destId="{22B255F0-ECC5-4D5F-A153-C0335AEEBEBE}" srcOrd="1" destOrd="0" parTransId="{47C066F8-1C82-41DD-8F2B-9D971083F80C}" sibTransId="{A73A7A56-7AC7-448C-9220-EF41EF66ABE6}"/>
    <dgm:cxn modelId="{7EA20881-DAD4-426F-B257-A7B4CA5319D1}" srcId="{ACDBAE06-BBAC-41C4-927F-F8F1036B52D0}" destId="{365F3292-2FE4-4E06-8A4D-D5EECC34A76D}" srcOrd="2" destOrd="0" parTransId="{019E4281-3613-4349-B6C0-9647B6D6AAAB}" sibTransId="{3789BA6B-AFC3-44DE-9F13-0DFD4DFD538E}"/>
    <dgm:cxn modelId="{0A3E3BCF-D8CB-4AB6-8438-1E0D7DD500D9}" type="presOf" srcId="{A2488839-6208-459D-9C4A-F49D4C93BF9E}" destId="{AD837FDF-360C-4F7B-B646-BCDB5D036FD8}" srcOrd="0" destOrd="0" presId="urn:microsoft.com/office/officeart/2008/layout/LinedList"/>
    <dgm:cxn modelId="{024B236A-8C75-40EC-990D-F656951EC303}" srcId="{ACDBAE06-BBAC-41C4-927F-F8F1036B52D0}" destId="{D66D01CD-255E-4E53-857A-68370A912CEF}" srcOrd="3" destOrd="0" parTransId="{AB88EE5B-1FD9-4E08-8395-B30A3137CF9F}" sibTransId="{90470E18-92BD-40C0-9E4A-16804BA01C9D}"/>
    <dgm:cxn modelId="{86A90F39-A7D6-4787-8A99-7C6D54D434AC}" srcId="{ACDBAE06-BBAC-41C4-927F-F8F1036B52D0}" destId="{F474891E-5B88-4EF9-812E-F62CE0DF9F52}" srcOrd="7" destOrd="0" parTransId="{D57DCDC4-CF11-42A5-992A-7741281CA2E2}" sibTransId="{BFC780F5-654B-424D-AAE8-D5B3C3E71244}"/>
    <dgm:cxn modelId="{DB9E06F4-4D7E-43A8-8627-1DEBF0AEFBB1}" type="presOf" srcId="{F474891E-5B88-4EF9-812E-F62CE0DF9F52}" destId="{A5E8E480-31CB-433B-95A2-97E889559855}" srcOrd="0" destOrd="0" presId="urn:microsoft.com/office/officeart/2008/layout/LinedList"/>
    <dgm:cxn modelId="{8046C3DA-FB13-5542-8DEF-4820C7B2C7C6}" type="presOf" srcId="{D66D01CD-255E-4E53-857A-68370A912CEF}" destId="{FEAF43E9-081B-B541-A98C-C4841545DF2A}" srcOrd="0" destOrd="0" presId="urn:microsoft.com/office/officeart/2008/layout/LinedList"/>
    <dgm:cxn modelId="{21EC3154-B2C2-451A-9A14-86EFA22D559B}" srcId="{ACDBAE06-BBAC-41C4-927F-F8F1036B52D0}" destId="{167A4753-9588-4E46-91B7-0F8C43B35E13}" srcOrd="0" destOrd="0" parTransId="{5DC7E00C-4545-474C-BCBF-D65C2A0F944A}" sibTransId="{3892DE32-DC6B-48BA-A7BC-87679B11B81B}"/>
    <dgm:cxn modelId="{A72450F3-7278-49CC-B52E-E70B2BB9815D}" srcId="{ACDBAE06-BBAC-41C4-927F-F8F1036B52D0}" destId="{355504AF-6AE9-4764-94FB-8F521A2EB0E8}" srcOrd="5" destOrd="0" parTransId="{93726B3C-6FE3-4086-BC13-BBBF76D5288A}" sibTransId="{866AC779-9B5E-4E55-931D-70384D5F9B41}"/>
    <dgm:cxn modelId="{6930271E-9AAB-694B-8728-0C582697857E}" type="presOf" srcId="{22B255F0-ECC5-4D5F-A153-C0335AEEBEBE}" destId="{151F1E60-DD48-074E-B494-39B0B14A1082}" srcOrd="0" destOrd="0" presId="urn:microsoft.com/office/officeart/2008/layout/LinedList"/>
    <dgm:cxn modelId="{F2C6690F-6AD0-DA40-8355-3E9746B09B8C}" type="presOf" srcId="{167A4753-9588-4E46-91B7-0F8C43B35E13}" destId="{2762CFF2-788F-3842-BC08-62654A9230D1}" srcOrd="0" destOrd="0" presId="urn:microsoft.com/office/officeart/2008/layout/LinedList"/>
    <dgm:cxn modelId="{88AF72A6-9173-F945-92B7-BB0BCF54BFF4}" type="presOf" srcId="{325FFF75-C95A-472B-BAB5-FFBDCC37A80F}" destId="{37B28024-FF73-CD4A-AC01-242E9C43AB02}" srcOrd="0" destOrd="0" presId="urn:microsoft.com/office/officeart/2008/layout/LinedList"/>
    <dgm:cxn modelId="{2D2DCB14-744C-344C-8EB3-D92649822C1E}" type="presOf" srcId="{ACDBAE06-BBAC-41C4-927F-F8F1036B52D0}" destId="{C46B97C0-FF4F-2D49-A0C8-4B86054AF7E3}" srcOrd="0" destOrd="0" presId="urn:microsoft.com/office/officeart/2008/layout/LinedList"/>
    <dgm:cxn modelId="{D6D047A8-AAB1-EB4B-914A-3FA3D3266DCB}" type="presOf" srcId="{365F3292-2FE4-4E06-8A4D-D5EECC34A76D}" destId="{A77495E8-A74F-FC40-A66F-13A636E3089E}" srcOrd="0" destOrd="0" presId="urn:microsoft.com/office/officeart/2008/layout/LinedList"/>
    <dgm:cxn modelId="{0826AD92-7361-46F7-B94C-C6A90C61CAA5}" srcId="{ACDBAE06-BBAC-41C4-927F-F8F1036B52D0}" destId="{FDAF5C35-5B4C-4109-A738-1C921D585DD4}" srcOrd="6" destOrd="0" parTransId="{B94D0225-A7BE-4470-BE69-1A99C2C51EC4}" sibTransId="{72976107-583A-4732-B968-99B1C8D70691}"/>
    <dgm:cxn modelId="{8A3CD7C9-05A7-FF42-A0B3-753536941176}" type="presParOf" srcId="{C46B97C0-FF4F-2D49-A0C8-4B86054AF7E3}" destId="{EE3A00EF-7E1E-4E43-8511-7C9354C4E288}" srcOrd="0" destOrd="0" presId="urn:microsoft.com/office/officeart/2008/layout/LinedList"/>
    <dgm:cxn modelId="{D889EF49-04B3-084D-AEE9-1FA5E3DD9EF5}" type="presParOf" srcId="{C46B97C0-FF4F-2D49-A0C8-4B86054AF7E3}" destId="{2599641A-ECF2-D64D-BB3C-7F991601D524}" srcOrd="1" destOrd="0" presId="urn:microsoft.com/office/officeart/2008/layout/LinedList"/>
    <dgm:cxn modelId="{02577A60-D691-8D40-AB33-E2FF8D705BD5}" type="presParOf" srcId="{2599641A-ECF2-D64D-BB3C-7F991601D524}" destId="{2762CFF2-788F-3842-BC08-62654A9230D1}" srcOrd="0" destOrd="0" presId="urn:microsoft.com/office/officeart/2008/layout/LinedList"/>
    <dgm:cxn modelId="{0BB9D3A2-582A-294F-BCC4-EFDFE70680BA}" type="presParOf" srcId="{2599641A-ECF2-D64D-BB3C-7F991601D524}" destId="{EE3FDAEE-B5E7-1942-97C0-C97FC91CB154}" srcOrd="1" destOrd="0" presId="urn:microsoft.com/office/officeart/2008/layout/LinedList"/>
    <dgm:cxn modelId="{0F58BE6D-C09D-F448-AD74-04F6693D7300}" type="presParOf" srcId="{C46B97C0-FF4F-2D49-A0C8-4B86054AF7E3}" destId="{E3F8198F-4FEB-3848-8B6E-D4663D8CF224}" srcOrd="2" destOrd="0" presId="urn:microsoft.com/office/officeart/2008/layout/LinedList"/>
    <dgm:cxn modelId="{56CEBA1B-6DCC-1040-BA62-2E7B7F272BBF}" type="presParOf" srcId="{C46B97C0-FF4F-2D49-A0C8-4B86054AF7E3}" destId="{B12EAFA3-671E-2647-9B2F-20D5B984C03E}" srcOrd="3" destOrd="0" presId="urn:microsoft.com/office/officeart/2008/layout/LinedList"/>
    <dgm:cxn modelId="{3E40C4AC-68C1-674E-86C2-1935F07C265D}" type="presParOf" srcId="{B12EAFA3-671E-2647-9B2F-20D5B984C03E}" destId="{151F1E60-DD48-074E-B494-39B0B14A1082}" srcOrd="0" destOrd="0" presId="urn:microsoft.com/office/officeart/2008/layout/LinedList"/>
    <dgm:cxn modelId="{E3609897-C14A-9345-9BD8-0B378D5AF6ED}" type="presParOf" srcId="{B12EAFA3-671E-2647-9B2F-20D5B984C03E}" destId="{7BC4A73A-25D7-684B-92BE-BA404E856998}" srcOrd="1" destOrd="0" presId="urn:microsoft.com/office/officeart/2008/layout/LinedList"/>
    <dgm:cxn modelId="{BAF5D52B-66B0-2242-88E1-0728FE788912}" type="presParOf" srcId="{C46B97C0-FF4F-2D49-A0C8-4B86054AF7E3}" destId="{BA99AB1E-7369-BB41-B2D9-C46850A5F2DA}" srcOrd="4" destOrd="0" presId="urn:microsoft.com/office/officeart/2008/layout/LinedList"/>
    <dgm:cxn modelId="{A8D50193-527B-F042-A8FC-C42165CA7137}" type="presParOf" srcId="{C46B97C0-FF4F-2D49-A0C8-4B86054AF7E3}" destId="{CD7E8EE9-9924-8848-8450-CDF9FCF8AE60}" srcOrd="5" destOrd="0" presId="urn:microsoft.com/office/officeart/2008/layout/LinedList"/>
    <dgm:cxn modelId="{41BBF431-AFC1-3544-9873-96CFF61082A9}" type="presParOf" srcId="{CD7E8EE9-9924-8848-8450-CDF9FCF8AE60}" destId="{A77495E8-A74F-FC40-A66F-13A636E3089E}" srcOrd="0" destOrd="0" presId="urn:microsoft.com/office/officeart/2008/layout/LinedList"/>
    <dgm:cxn modelId="{E2C0682E-6DFA-CE49-A1D5-DC046CEB8BD1}" type="presParOf" srcId="{CD7E8EE9-9924-8848-8450-CDF9FCF8AE60}" destId="{7A50611A-38C1-C04D-B850-9CD4A422CF65}" srcOrd="1" destOrd="0" presId="urn:microsoft.com/office/officeart/2008/layout/LinedList"/>
    <dgm:cxn modelId="{FA407BB1-B964-794C-A0ED-CE3A91ABBA27}" type="presParOf" srcId="{C46B97C0-FF4F-2D49-A0C8-4B86054AF7E3}" destId="{C69F1E22-65C3-FB48-B59E-E92B467A9B49}" srcOrd="6" destOrd="0" presId="urn:microsoft.com/office/officeart/2008/layout/LinedList"/>
    <dgm:cxn modelId="{F643C0F4-8B94-9F4B-816B-A9F171FD21F7}" type="presParOf" srcId="{C46B97C0-FF4F-2D49-A0C8-4B86054AF7E3}" destId="{AB2DEC2F-F76E-ED4F-A664-90AE7F2D4F5E}" srcOrd="7" destOrd="0" presId="urn:microsoft.com/office/officeart/2008/layout/LinedList"/>
    <dgm:cxn modelId="{F5218DC2-A547-EB45-80D9-27DD40147646}" type="presParOf" srcId="{AB2DEC2F-F76E-ED4F-A664-90AE7F2D4F5E}" destId="{FEAF43E9-081B-B541-A98C-C4841545DF2A}" srcOrd="0" destOrd="0" presId="urn:microsoft.com/office/officeart/2008/layout/LinedList"/>
    <dgm:cxn modelId="{7AC31793-D67B-D844-9D04-676463D0E95A}" type="presParOf" srcId="{AB2DEC2F-F76E-ED4F-A664-90AE7F2D4F5E}" destId="{58870D7C-AAE7-0244-AE67-F850D648AA1E}" srcOrd="1" destOrd="0" presId="urn:microsoft.com/office/officeart/2008/layout/LinedList"/>
    <dgm:cxn modelId="{18FF7A9E-9211-F64D-952A-B0403BEFFBCE}" type="presParOf" srcId="{C46B97C0-FF4F-2D49-A0C8-4B86054AF7E3}" destId="{05420E9E-456C-7347-BF18-21B4C0A87228}" srcOrd="8" destOrd="0" presId="urn:microsoft.com/office/officeart/2008/layout/LinedList"/>
    <dgm:cxn modelId="{F9AF0B25-2775-5340-9897-3E0B44794A15}" type="presParOf" srcId="{C46B97C0-FF4F-2D49-A0C8-4B86054AF7E3}" destId="{7FC973CA-F636-E647-8E01-BA688EBECE40}" srcOrd="9" destOrd="0" presId="urn:microsoft.com/office/officeart/2008/layout/LinedList"/>
    <dgm:cxn modelId="{C4799955-B824-1642-8E4D-4FDD536252DC}" type="presParOf" srcId="{7FC973CA-F636-E647-8E01-BA688EBECE40}" destId="{37B28024-FF73-CD4A-AC01-242E9C43AB02}" srcOrd="0" destOrd="0" presId="urn:microsoft.com/office/officeart/2008/layout/LinedList"/>
    <dgm:cxn modelId="{3D445BF9-8C47-B143-8C48-2065124950C7}" type="presParOf" srcId="{7FC973CA-F636-E647-8E01-BA688EBECE40}" destId="{E3673A8C-91FE-AD42-969D-F82F0E64CDC2}" srcOrd="1" destOrd="0" presId="urn:microsoft.com/office/officeart/2008/layout/LinedList"/>
    <dgm:cxn modelId="{946F0AA6-408C-3642-81F1-0F715D609CF0}" type="presParOf" srcId="{C46B97C0-FF4F-2D49-A0C8-4B86054AF7E3}" destId="{2CE27F03-29E0-BC4E-A9FF-DFF44B2AE8EE}" srcOrd="10" destOrd="0" presId="urn:microsoft.com/office/officeart/2008/layout/LinedList"/>
    <dgm:cxn modelId="{C4EF3042-75E7-0D4B-A124-7F05F9F439CB}" type="presParOf" srcId="{C46B97C0-FF4F-2D49-A0C8-4B86054AF7E3}" destId="{6DCAD9D8-FDF2-F042-B186-09F08036A02F}" srcOrd="11" destOrd="0" presId="urn:microsoft.com/office/officeart/2008/layout/LinedList"/>
    <dgm:cxn modelId="{B8B3D962-C23D-0543-9E4A-58223C92E3BE}" type="presParOf" srcId="{6DCAD9D8-FDF2-F042-B186-09F08036A02F}" destId="{358DB6B0-AF87-2441-8A3B-614D1CFA1BE2}" srcOrd="0" destOrd="0" presId="urn:microsoft.com/office/officeart/2008/layout/LinedList"/>
    <dgm:cxn modelId="{7065F527-7CCB-5F43-81ED-876D4947DA3C}" type="presParOf" srcId="{6DCAD9D8-FDF2-F042-B186-09F08036A02F}" destId="{0BCA086A-6876-1149-BDB3-6F4199EAC382}" srcOrd="1" destOrd="0" presId="urn:microsoft.com/office/officeart/2008/layout/LinedList"/>
    <dgm:cxn modelId="{987E0FE4-A345-475B-8D5A-880851D02857}" type="presParOf" srcId="{C46B97C0-FF4F-2D49-A0C8-4B86054AF7E3}" destId="{11CA7380-AC2C-4A45-9891-08D6498C37D7}" srcOrd="12" destOrd="0" presId="urn:microsoft.com/office/officeart/2008/layout/LinedList"/>
    <dgm:cxn modelId="{834FFDE0-3A30-4032-A766-1FDBA29FB488}" type="presParOf" srcId="{C46B97C0-FF4F-2D49-A0C8-4B86054AF7E3}" destId="{983E38C1-C417-4BC3-BF8E-0371049EE351}" srcOrd="13" destOrd="0" presId="urn:microsoft.com/office/officeart/2008/layout/LinedList"/>
    <dgm:cxn modelId="{A309BA92-C519-4C36-99C4-CC90A14BA8B4}" type="presParOf" srcId="{983E38C1-C417-4BC3-BF8E-0371049EE351}" destId="{5FE76141-027C-4196-BA3B-9401F6ACD260}" srcOrd="0" destOrd="0" presId="urn:microsoft.com/office/officeart/2008/layout/LinedList"/>
    <dgm:cxn modelId="{E82B00A8-9F93-4E2D-9BAE-C13CF864FE64}" type="presParOf" srcId="{983E38C1-C417-4BC3-BF8E-0371049EE351}" destId="{33823AA8-2AFB-4344-80E9-B6CC4CEEC90F}" srcOrd="1" destOrd="0" presId="urn:microsoft.com/office/officeart/2008/layout/LinedList"/>
    <dgm:cxn modelId="{51DDD98D-8776-4283-87CC-4F636D6432E7}" type="presParOf" srcId="{C46B97C0-FF4F-2D49-A0C8-4B86054AF7E3}" destId="{CFCE7D4C-ECE3-408E-8359-55DF5377B34D}" srcOrd="14" destOrd="0" presId="urn:microsoft.com/office/officeart/2008/layout/LinedList"/>
    <dgm:cxn modelId="{0D2A450A-C482-41C1-B895-7A25A78FB567}" type="presParOf" srcId="{C46B97C0-FF4F-2D49-A0C8-4B86054AF7E3}" destId="{4193D262-4014-491A-8F7E-D592881593EF}" srcOrd="15" destOrd="0" presId="urn:microsoft.com/office/officeart/2008/layout/LinedList"/>
    <dgm:cxn modelId="{A4B4299D-2820-4C34-A768-F5E1BB6D06A5}" type="presParOf" srcId="{4193D262-4014-491A-8F7E-D592881593EF}" destId="{A5E8E480-31CB-433B-95A2-97E889559855}" srcOrd="0" destOrd="0" presId="urn:microsoft.com/office/officeart/2008/layout/LinedList"/>
    <dgm:cxn modelId="{2320845F-BA73-4A11-A1A0-3F333ED27EA4}" type="presParOf" srcId="{4193D262-4014-491A-8F7E-D592881593EF}" destId="{1D993516-1446-4458-80D2-FF6BC31120C6}" srcOrd="1" destOrd="0" presId="urn:microsoft.com/office/officeart/2008/layout/LinedList"/>
    <dgm:cxn modelId="{A7054C22-0B3B-42F0-A72E-497507C97675}" type="presParOf" srcId="{C46B97C0-FF4F-2D49-A0C8-4B86054AF7E3}" destId="{EDF82FE9-C677-4A0A-9551-4FBFBAB70DD8}" srcOrd="16" destOrd="0" presId="urn:microsoft.com/office/officeart/2008/layout/LinedList"/>
    <dgm:cxn modelId="{E8F8AEF9-F0B5-48E8-B86B-826E1163B6A5}" type="presParOf" srcId="{C46B97C0-FF4F-2D49-A0C8-4B86054AF7E3}" destId="{32D8BC9B-676A-420C-8892-ECBAA6271A70}" srcOrd="17" destOrd="0" presId="urn:microsoft.com/office/officeart/2008/layout/LinedList"/>
    <dgm:cxn modelId="{C0791DD6-E316-4439-B51F-69ACC7C4D8F7}" type="presParOf" srcId="{32D8BC9B-676A-420C-8892-ECBAA6271A70}" destId="{AD837FDF-360C-4F7B-B646-BCDB5D036FD8}" srcOrd="0" destOrd="0" presId="urn:microsoft.com/office/officeart/2008/layout/LinedList"/>
    <dgm:cxn modelId="{AADBF1F7-B021-4097-A279-42BC858A0EC9}" type="presParOf" srcId="{32D8BC9B-676A-420C-8892-ECBAA6271A70}" destId="{393F6F47-AD0F-4E45-97F4-18C046C4A2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7DCE55-C36A-4D4E-94CB-2F5742A624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0B05B-97C1-401F-B130-D6247705BDC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Resumes</a:t>
          </a:r>
          <a:endParaRPr lang="en-US" dirty="0"/>
        </a:p>
      </dgm:t>
    </dgm:pt>
    <dgm:pt modelId="{9AFDE7FF-4346-462C-999D-9B9DA23CB232}" type="parTrans" cxnId="{601E9D5F-0315-4818-907F-CD2F5EA3BAB9}">
      <dgm:prSet/>
      <dgm:spPr/>
      <dgm:t>
        <a:bodyPr/>
        <a:lstStyle/>
        <a:p>
          <a:endParaRPr lang="en-US"/>
        </a:p>
      </dgm:t>
    </dgm:pt>
    <dgm:pt modelId="{2E3F6DF2-AB13-4E90-BB15-1269822DE661}" type="sibTrans" cxnId="{601E9D5F-0315-4818-907F-CD2F5EA3BAB9}">
      <dgm:prSet/>
      <dgm:spPr/>
      <dgm:t>
        <a:bodyPr/>
        <a:lstStyle/>
        <a:p>
          <a:endParaRPr lang="en-US"/>
        </a:p>
      </dgm:t>
    </dgm:pt>
    <dgm:pt modelId="{8B1B89B6-486C-4B3A-9027-9BBF98213E0C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4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Functional</a:t>
          </a:r>
          <a:endParaRPr lang="en-US" sz="2400" dirty="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5CEFC98A-06E8-4F3B-BD1D-4FC318E56179}" type="parTrans" cxnId="{F762657A-F096-4706-9947-2FE5B6D3561B}">
      <dgm:prSet/>
      <dgm:spPr>
        <a:ln w="38100"/>
      </dgm:spPr>
      <dgm:t>
        <a:bodyPr/>
        <a:lstStyle/>
        <a:p>
          <a:endParaRPr lang="en-US"/>
        </a:p>
      </dgm:t>
    </dgm:pt>
    <dgm:pt modelId="{FA2B6F83-D01C-4D41-A897-E494416503F7}" type="sibTrans" cxnId="{F762657A-F096-4706-9947-2FE5B6D3561B}">
      <dgm:prSet/>
      <dgm:spPr/>
      <dgm:t>
        <a:bodyPr/>
        <a:lstStyle/>
        <a:p>
          <a:endParaRPr lang="en-US"/>
        </a:p>
      </dgm:t>
    </dgm:pt>
    <dgm:pt modelId="{27223CBB-2359-44ED-85FE-331FD33229F9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400" dirty="0" smtClean="0">
              <a:solidFill>
                <a:schemeClr val="tx1"/>
              </a:solidFill>
              <a:latin typeface="Lucida Bright" panose="02040603070505020404" pitchFamily="18" charset="0"/>
              <a:cs typeface="Lucida Bright" panose="02040603070505020404" pitchFamily="18" charset="0"/>
            </a:rPr>
            <a:t>It just lists down the qualification and work experience without any chronological order.</a:t>
          </a:r>
        </a:p>
        <a:p>
          <a:pPr algn="l"/>
          <a:r>
            <a:rPr lang="en-US" sz="2400" dirty="0" smtClean="0">
              <a:solidFill>
                <a:schemeClr val="tx1"/>
              </a:solidFill>
              <a:latin typeface="Lucida Bright" panose="02040603070505020404" pitchFamily="18" charset="0"/>
              <a:cs typeface="Lucida Bright" panose="02040603070505020404" pitchFamily="18" charset="0"/>
            </a:rPr>
            <a:t>It focuses on ‘what’ rather than ‘when’. </a:t>
          </a:r>
          <a:endParaRPr lang="en-US" sz="2400" dirty="0">
            <a:solidFill>
              <a:schemeClr val="tx1"/>
            </a:solidFill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4FAB80E3-7B3A-4997-9547-887636616BAA}" type="parTrans" cxnId="{0C5F6914-E966-43DA-8C68-050BEA951710}">
      <dgm:prSet/>
      <dgm:spPr>
        <a:ln w="38100"/>
      </dgm:spPr>
      <dgm:t>
        <a:bodyPr/>
        <a:lstStyle/>
        <a:p>
          <a:endParaRPr lang="en-US"/>
        </a:p>
      </dgm:t>
    </dgm:pt>
    <dgm:pt modelId="{69CF71EF-558A-4DE0-B59A-52E0D6FB4281}" type="sibTrans" cxnId="{0C5F6914-E966-43DA-8C68-050BEA951710}">
      <dgm:prSet/>
      <dgm:spPr/>
      <dgm:t>
        <a:bodyPr/>
        <a:lstStyle/>
        <a:p>
          <a:endParaRPr lang="en-US"/>
        </a:p>
      </dgm:t>
    </dgm:pt>
    <dgm:pt modelId="{FC02B9D1-5E7C-47CD-ACA5-5B4053D7BD14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4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Chronological</a:t>
          </a:r>
          <a:endParaRPr lang="en-US" sz="2400" dirty="0"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342AD8A8-545C-4FA1-A7E6-C1CAB53D9390}" type="parTrans" cxnId="{65A79426-22D2-448A-88CD-DE6461538EEC}">
      <dgm:prSet/>
      <dgm:spPr>
        <a:ln w="38100"/>
      </dgm:spPr>
      <dgm:t>
        <a:bodyPr/>
        <a:lstStyle/>
        <a:p>
          <a:endParaRPr lang="en-US"/>
        </a:p>
      </dgm:t>
    </dgm:pt>
    <dgm:pt modelId="{BD0FB5A9-5940-45F5-ABA5-FCACCB7C8BB5}" type="sibTrans" cxnId="{65A79426-22D2-448A-88CD-DE6461538EEC}">
      <dgm:prSet/>
      <dgm:spPr/>
      <dgm:t>
        <a:bodyPr/>
        <a:lstStyle/>
        <a:p>
          <a:endParaRPr lang="en-US"/>
        </a:p>
      </dgm:t>
    </dgm:pt>
    <dgm:pt modelId="{5B647759-51E6-4A5C-B851-47AEA34982FC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just"/>
          <a:r>
            <a:rPr lang="en-US" sz="2400" dirty="0" smtClean="0">
              <a:solidFill>
                <a:schemeClr val="tx1"/>
              </a:solidFill>
              <a:latin typeface="Lucida Bright" panose="02040603070505020404" pitchFamily="18" charset="0"/>
              <a:cs typeface="Lucida Bright" panose="02040603070505020404" pitchFamily="18" charset="0"/>
            </a:rPr>
            <a:t>This is written in reverse order with the latest job first and the first job at the last followed by educational qualification with highest degree first.</a:t>
          </a:r>
          <a:endParaRPr lang="en-US" sz="2400" dirty="0">
            <a:solidFill>
              <a:schemeClr val="tx1"/>
            </a:solidFill>
            <a:latin typeface="Lucida Bright" panose="02040603070505020404" pitchFamily="18" charset="0"/>
            <a:cs typeface="Lucida Bright" panose="02040603070505020404" pitchFamily="18" charset="0"/>
          </a:endParaRPr>
        </a:p>
      </dgm:t>
    </dgm:pt>
    <dgm:pt modelId="{2A9B5BC3-870E-4E2D-A73A-F010F2AA7C1E}" type="parTrans" cxnId="{D162393A-4138-401F-85EE-C1BA17AF2F3D}">
      <dgm:prSet/>
      <dgm:spPr>
        <a:ln w="38100"/>
      </dgm:spPr>
      <dgm:t>
        <a:bodyPr/>
        <a:lstStyle/>
        <a:p>
          <a:endParaRPr lang="en-US"/>
        </a:p>
      </dgm:t>
    </dgm:pt>
    <dgm:pt modelId="{3AAFD492-6F66-4FFB-8A14-FBA0B1A414F9}" type="sibTrans" cxnId="{D162393A-4138-401F-85EE-C1BA17AF2F3D}">
      <dgm:prSet/>
      <dgm:spPr/>
      <dgm:t>
        <a:bodyPr/>
        <a:lstStyle/>
        <a:p>
          <a:endParaRPr lang="en-US"/>
        </a:p>
      </dgm:t>
    </dgm:pt>
    <dgm:pt modelId="{E11223DC-6467-45E5-A96B-6BB0E382D320}" type="pres">
      <dgm:prSet presAssocID="{027DCE55-C36A-4D4E-94CB-2F5742A624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EBB298-0014-4EDA-BD7D-A4942E321CAA}" type="pres">
      <dgm:prSet presAssocID="{3090B05B-97C1-401F-B130-D6247705BDCB}" presName="root1" presStyleCnt="0"/>
      <dgm:spPr/>
    </dgm:pt>
    <dgm:pt modelId="{22B5B474-F5CC-4B5C-952B-8334148901C6}" type="pres">
      <dgm:prSet presAssocID="{3090B05B-97C1-401F-B130-D6247705BDCB}" presName="LevelOneTextNode" presStyleLbl="node0" presStyleIdx="0" presStyleCnt="1" custScaleY="61727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D17882-9183-40F6-B878-A620BF6D84C9}" type="pres">
      <dgm:prSet presAssocID="{3090B05B-97C1-401F-B130-D6247705BDCB}" presName="level2hierChild" presStyleCnt="0"/>
      <dgm:spPr/>
    </dgm:pt>
    <dgm:pt modelId="{C6E8C1B1-FE4A-4760-A28A-63818B4417F4}" type="pres">
      <dgm:prSet presAssocID="{5CEFC98A-06E8-4F3B-BD1D-4FC318E5617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042E7C4-0DEA-443B-9ABF-335C5BC30EB8}" type="pres">
      <dgm:prSet presAssocID="{5CEFC98A-06E8-4F3B-BD1D-4FC318E5617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EDC3049-FA33-46A1-9308-3A1CAB8F4A4C}" type="pres">
      <dgm:prSet presAssocID="{8B1B89B6-486C-4B3A-9027-9BBF98213E0C}" presName="root2" presStyleCnt="0"/>
      <dgm:spPr/>
    </dgm:pt>
    <dgm:pt modelId="{428D6B8F-730F-4B84-92AA-6A7A2E0551E6}" type="pres">
      <dgm:prSet presAssocID="{8B1B89B6-486C-4B3A-9027-9BBF98213E0C}" presName="LevelTwoTextNode" presStyleLbl="node2" presStyleIdx="0" presStyleCnt="2" custScaleX="680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94CE47-AD38-4770-A8C7-D9877259E1EB}" type="pres">
      <dgm:prSet presAssocID="{8B1B89B6-486C-4B3A-9027-9BBF98213E0C}" presName="level3hierChild" presStyleCnt="0"/>
      <dgm:spPr/>
    </dgm:pt>
    <dgm:pt modelId="{99BF0F20-64A2-4A6E-8467-ADEA6C549273}" type="pres">
      <dgm:prSet presAssocID="{4FAB80E3-7B3A-4997-9547-887636616BAA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238FE8A6-6749-4185-BE86-7AA0DA3AB671}" type="pres">
      <dgm:prSet presAssocID="{4FAB80E3-7B3A-4997-9547-887636616BA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3134AFCF-B97E-42B3-9312-0BAE24923041}" type="pres">
      <dgm:prSet presAssocID="{27223CBB-2359-44ED-85FE-331FD33229F9}" presName="root2" presStyleCnt="0"/>
      <dgm:spPr/>
    </dgm:pt>
    <dgm:pt modelId="{FD228146-A3E6-427E-B327-471EBA377625}" type="pres">
      <dgm:prSet presAssocID="{27223CBB-2359-44ED-85FE-331FD33229F9}" presName="LevelTwoTextNode" presStyleLbl="node3" presStyleIdx="0" presStyleCnt="2" custScaleX="2208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10DB1-FC61-4DEB-A23A-8884222AE816}" type="pres">
      <dgm:prSet presAssocID="{27223CBB-2359-44ED-85FE-331FD33229F9}" presName="level3hierChild" presStyleCnt="0"/>
      <dgm:spPr/>
    </dgm:pt>
    <dgm:pt modelId="{290BDB9A-6169-4BFE-A29C-3918F1A5F1BB}" type="pres">
      <dgm:prSet presAssocID="{342AD8A8-545C-4FA1-A7E6-C1CAB53D939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A9EAF99-DF5E-47D1-9F34-44FA4947AED2}" type="pres">
      <dgm:prSet presAssocID="{342AD8A8-545C-4FA1-A7E6-C1CAB53D939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EDCBA43-2B25-4112-9590-8C26BBD42E61}" type="pres">
      <dgm:prSet presAssocID="{FC02B9D1-5E7C-47CD-ACA5-5B4053D7BD14}" presName="root2" presStyleCnt="0"/>
      <dgm:spPr/>
    </dgm:pt>
    <dgm:pt modelId="{088C809D-4EBB-444E-A510-2D85A7A109D3}" type="pres">
      <dgm:prSet presAssocID="{FC02B9D1-5E7C-47CD-ACA5-5B4053D7BD14}" presName="LevelTwoTextNode" presStyleLbl="node2" presStyleIdx="1" presStyleCnt="2" custScaleX="667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6CD83-13A9-4420-82F1-DE0622F1B295}" type="pres">
      <dgm:prSet presAssocID="{FC02B9D1-5E7C-47CD-ACA5-5B4053D7BD14}" presName="level3hierChild" presStyleCnt="0"/>
      <dgm:spPr/>
    </dgm:pt>
    <dgm:pt modelId="{A3F8D0D8-057E-40EB-B961-CE1E3CC402DC}" type="pres">
      <dgm:prSet presAssocID="{2A9B5BC3-870E-4E2D-A73A-F010F2AA7C1E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6CBC05DC-1C0C-473F-97EA-217BEA861FE1}" type="pres">
      <dgm:prSet presAssocID="{2A9B5BC3-870E-4E2D-A73A-F010F2AA7C1E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C2B2795-4ACF-4776-A388-79EB09564F78}" type="pres">
      <dgm:prSet presAssocID="{5B647759-51E6-4A5C-B851-47AEA34982FC}" presName="root2" presStyleCnt="0"/>
      <dgm:spPr/>
    </dgm:pt>
    <dgm:pt modelId="{B15955C0-D870-4F63-8E46-81A32470B22E}" type="pres">
      <dgm:prSet presAssocID="{5B647759-51E6-4A5C-B851-47AEA34982FC}" presName="LevelTwoTextNode" presStyleLbl="node3" presStyleIdx="1" presStyleCnt="2" custScaleX="221912" custScaleY="1513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45C8C-1A28-4EAC-92B7-9D56ACF26F67}" type="pres">
      <dgm:prSet presAssocID="{5B647759-51E6-4A5C-B851-47AEA34982FC}" presName="level3hierChild" presStyleCnt="0"/>
      <dgm:spPr/>
    </dgm:pt>
  </dgm:ptLst>
  <dgm:cxnLst>
    <dgm:cxn modelId="{2E964174-9CF0-47F2-B905-E6AA083EC759}" type="presOf" srcId="{5B647759-51E6-4A5C-B851-47AEA34982FC}" destId="{B15955C0-D870-4F63-8E46-81A32470B22E}" srcOrd="0" destOrd="0" presId="urn:microsoft.com/office/officeart/2008/layout/HorizontalMultiLevelHierarchy"/>
    <dgm:cxn modelId="{E6A1E7C9-0DEA-4000-B4F0-DBD7EA3CA2DF}" type="presOf" srcId="{2A9B5BC3-870E-4E2D-A73A-F010F2AA7C1E}" destId="{6CBC05DC-1C0C-473F-97EA-217BEA861FE1}" srcOrd="1" destOrd="0" presId="urn:microsoft.com/office/officeart/2008/layout/HorizontalMultiLevelHierarchy"/>
    <dgm:cxn modelId="{0C5F6914-E966-43DA-8C68-050BEA951710}" srcId="{8B1B89B6-486C-4B3A-9027-9BBF98213E0C}" destId="{27223CBB-2359-44ED-85FE-331FD33229F9}" srcOrd="0" destOrd="0" parTransId="{4FAB80E3-7B3A-4997-9547-887636616BAA}" sibTransId="{69CF71EF-558A-4DE0-B59A-52E0D6FB4281}"/>
    <dgm:cxn modelId="{F762657A-F096-4706-9947-2FE5B6D3561B}" srcId="{3090B05B-97C1-401F-B130-D6247705BDCB}" destId="{8B1B89B6-486C-4B3A-9027-9BBF98213E0C}" srcOrd="0" destOrd="0" parTransId="{5CEFC98A-06E8-4F3B-BD1D-4FC318E56179}" sibTransId="{FA2B6F83-D01C-4D41-A897-E494416503F7}"/>
    <dgm:cxn modelId="{521015DA-8467-46C8-82E8-4711EF868207}" type="presOf" srcId="{FC02B9D1-5E7C-47CD-ACA5-5B4053D7BD14}" destId="{088C809D-4EBB-444E-A510-2D85A7A109D3}" srcOrd="0" destOrd="0" presId="urn:microsoft.com/office/officeart/2008/layout/HorizontalMultiLevelHierarchy"/>
    <dgm:cxn modelId="{9DF45D08-3D67-42DC-B499-544B397035FD}" type="presOf" srcId="{5CEFC98A-06E8-4F3B-BD1D-4FC318E56179}" destId="{F042E7C4-0DEA-443B-9ABF-335C5BC30EB8}" srcOrd="1" destOrd="0" presId="urn:microsoft.com/office/officeart/2008/layout/HorizontalMultiLevelHierarchy"/>
    <dgm:cxn modelId="{31433374-450A-4751-99FC-445706998894}" type="presOf" srcId="{3090B05B-97C1-401F-B130-D6247705BDCB}" destId="{22B5B474-F5CC-4B5C-952B-8334148901C6}" srcOrd="0" destOrd="0" presId="urn:microsoft.com/office/officeart/2008/layout/HorizontalMultiLevelHierarchy"/>
    <dgm:cxn modelId="{726FD206-6715-42E0-A698-C4F1B172BF65}" type="presOf" srcId="{27223CBB-2359-44ED-85FE-331FD33229F9}" destId="{FD228146-A3E6-427E-B327-471EBA377625}" srcOrd="0" destOrd="0" presId="urn:microsoft.com/office/officeart/2008/layout/HorizontalMultiLevelHierarchy"/>
    <dgm:cxn modelId="{99DD301B-4E18-4161-A49B-A9458D7790AE}" type="presOf" srcId="{342AD8A8-545C-4FA1-A7E6-C1CAB53D9390}" destId="{290BDB9A-6169-4BFE-A29C-3918F1A5F1BB}" srcOrd="0" destOrd="0" presId="urn:microsoft.com/office/officeart/2008/layout/HorizontalMultiLevelHierarchy"/>
    <dgm:cxn modelId="{E4383259-C42B-4A66-9194-6F84F3405BB7}" type="presOf" srcId="{8B1B89B6-486C-4B3A-9027-9BBF98213E0C}" destId="{428D6B8F-730F-4B84-92AA-6A7A2E0551E6}" srcOrd="0" destOrd="0" presId="urn:microsoft.com/office/officeart/2008/layout/HorizontalMultiLevelHierarchy"/>
    <dgm:cxn modelId="{95249E8E-E4FE-4B33-85BD-38002A45D405}" type="presOf" srcId="{5CEFC98A-06E8-4F3B-BD1D-4FC318E56179}" destId="{C6E8C1B1-FE4A-4760-A28A-63818B4417F4}" srcOrd="0" destOrd="0" presId="urn:microsoft.com/office/officeart/2008/layout/HorizontalMultiLevelHierarchy"/>
    <dgm:cxn modelId="{DEA95154-7F01-4A51-A3DB-D6187ECCE7B7}" type="presOf" srcId="{4FAB80E3-7B3A-4997-9547-887636616BAA}" destId="{99BF0F20-64A2-4A6E-8467-ADEA6C549273}" srcOrd="0" destOrd="0" presId="urn:microsoft.com/office/officeart/2008/layout/HorizontalMultiLevelHierarchy"/>
    <dgm:cxn modelId="{26B9C8F9-E83D-423E-A4DE-9FEB75A0FB3C}" type="presOf" srcId="{2A9B5BC3-870E-4E2D-A73A-F010F2AA7C1E}" destId="{A3F8D0D8-057E-40EB-B961-CE1E3CC402DC}" srcOrd="0" destOrd="0" presId="urn:microsoft.com/office/officeart/2008/layout/HorizontalMultiLevelHierarchy"/>
    <dgm:cxn modelId="{F636288E-028A-4FBB-8D36-93B29FFBD03A}" type="presOf" srcId="{342AD8A8-545C-4FA1-A7E6-C1CAB53D9390}" destId="{0A9EAF99-DF5E-47D1-9F34-44FA4947AED2}" srcOrd="1" destOrd="0" presId="urn:microsoft.com/office/officeart/2008/layout/HorizontalMultiLevelHierarchy"/>
    <dgm:cxn modelId="{65A79426-22D2-448A-88CD-DE6461538EEC}" srcId="{3090B05B-97C1-401F-B130-D6247705BDCB}" destId="{FC02B9D1-5E7C-47CD-ACA5-5B4053D7BD14}" srcOrd="1" destOrd="0" parTransId="{342AD8A8-545C-4FA1-A7E6-C1CAB53D9390}" sibTransId="{BD0FB5A9-5940-45F5-ABA5-FCACCB7C8BB5}"/>
    <dgm:cxn modelId="{05B04F2C-A809-4F0A-8BBE-D5133F790AC0}" type="presOf" srcId="{4FAB80E3-7B3A-4997-9547-887636616BAA}" destId="{238FE8A6-6749-4185-BE86-7AA0DA3AB671}" srcOrd="1" destOrd="0" presId="urn:microsoft.com/office/officeart/2008/layout/HorizontalMultiLevelHierarchy"/>
    <dgm:cxn modelId="{601E9D5F-0315-4818-907F-CD2F5EA3BAB9}" srcId="{027DCE55-C36A-4D4E-94CB-2F5742A624D9}" destId="{3090B05B-97C1-401F-B130-D6247705BDCB}" srcOrd="0" destOrd="0" parTransId="{9AFDE7FF-4346-462C-999D-9B9DA23CB232}" sibTransId="{2E3F6DF2-AB13-4E90-BB15-1269822DE661}"/>
    <dgm:cxn modelId="{9054E33E-E0D2-4706-8E29-647A083C0A4E}" type="presOf" srcId="{027DCE55-C36A-4D4E-94CB-2F5742A624D9}" destId="{E11223DC-6467-45E5-A96B-6BB0E382D320}" srcOrd="0" destOrd="0" presId="urn:microsoft.com/office/officeart/2008/layout/HorizontalMultiLevelHierarchy"/>
    <dgm:cxn modelId="{D162393A-4138-401F-85EE-C1BA17AF2F3D}" srcId="{FC02B9D1-5E7C-47CD-ACA5-5B4053D7BD14}" destId="{5B647759-51E6-4A5C-B851-47AEA34982FC}" srcOrd="0" destOrd="0" parTransId="{2A9B5BC3-870E-4E2D-A73A-F010F2AA7C1E}" sibTransId="{3AAFD492-6F66-4FFB-8A14-FBA0B1A414F9}"/>
    <dgm:cxn modelId="{307957D7-A236-4DDF-ABB0-1068CF62E207}" type="presParOf" srcId="{E11223DC-6467-45E5-A96B-6BB0E382D320}" destId="{2EEBB298-0014-4EDA-BD7D-A4942E321CAA}" srcOrd="0" destOrd="0" presId="urn:microsoft.com/office/officeart/2008/layout/HorizontalMultiLevelHierarchy"/>
    <dgm:cxn modelId="{5445F450-9BE7-45A5-9310-1CD747939D28}" type="presParOf" srcId="{2EEBB298-0014-4EDA-BD7D-A4942E321CAA}" destId="{22B5B474-F5CC-4B5C-952B-8334148901C6}" srcOrd="0" destOrd="0" presId="urn:microsoft.com/office/officeart/2008/layout/HorizontalMultiLevelHierarchy"/>
    <dgm:cxn modelId="{AF290075-6619-4591-99AB-4B5808E755B3}" type="presParOf" srcId="{2EEBB298-0014-4EDA-BD7D-A4942E321CAA}" destId="{B1D17882-9183-40F6-B878-A620BF6D84C9}" srcOrd="1" destOrd="0" presId="urn:microsoft.com/office/officeart/2008/layout/HorizontalMultiLevelHierarchy"/>
    <dgm:cxn modelId="{94D77FDD-AF6A-4B2E-8674-E65FA98E2D5C}" type="presParOf" srcId="{B1D17882-9183-40F6-B878-A620BF6D84C9}" destId="{C6E8C1B1-FE4A-4760-A28A-63818B4417F4}" srcOrd="0" destOrd="0" presId="urn:microsoft.com/office/officeart/2008/layout/HorizontalMultiLevelHierarchy"/>
    <dgm:cxn modelId="{63996050-2D1A-44B8-B4EE-991A373E6911}" type="presParOf" srcId="{C6E8C1B1-FE4A-4760-A28A-63818B4417F4}" destId="{F042E7C4-0DEA-443B-9ABF-335C5BC30EB8}" srcOrd="0" destOrd="0" presId="urn:microsoft.com/office/officeart/2008/layout/HorizontalMultiLevelHierarchy"/>
    <dgm:cxn modelId="{EB3947D7-0B76-4C3A-B28D-AD60586FDC68}" type="presParOf" srcId="{B1D17882-9183-40F6-B878-A620BF6D84C9}" destId="{9EDC3049-FA33-46A1-9308-3A1CAB8F4A4C}" srcOrd="1" destOrd="0" presId="urn:microsoft.com/office/officeart/2008/layout/HorizontalMultiLevelHierarchy"/>
    <dgm:cxn modelId="{C9F8417A-D2AF-4D80-80D9-1313382952C5}" type="presParOf" srcId="{9EDC3049-FA33-46A1-9308-3A1CAB8F4A4C}" destId="{428D6B8F-730F-4B84-92AA-6A7A2E0551E6}" srcOrd="0" destOrd="0" presId="urn:microsoft.com/office/officeart/2008/layout/HorizontalMultiLevelHierarchy"/>
    <dgm:cxn modelId="{605266FE-A76C-4B51-B554-90A99D06EB08}" type="presParOf" srcId="{9EDC3049-FA33-46A1-9308-3A1CAB8F4A4C}" destId="{2C94CE47-AD38-4770-A8C7-D9877259E1EB}" srcOrd="1" destOrd="0" presId="urn:microsoft.com/office/officeart/2008/layout/HorizontalMultiLevelHierarchy"/>
    <dgm:cxn modelId="{B885AF82-A014-480C-9D1E-4E6F6E4E4DD3}" type="presParOf" srcId="{2C94CE47-AD38-4770-A8C7-D9877259E1EB}" destId="{99BF0F20-64A2-4A6E-8467-ADEA6C549273}" srcOrd="0" destOrd="0" presId="urn:microsoft.com/office/officeart/2008/layout/HorizontalMultiLevelHierarchy"/>
    <dgm:cxn modelId="{A4E6B7FB-55C8-43A9-B049-4466AA12D7E2}" type="presParOf" srcId="{99BF0F20-64A2-4A6E-8467-ADEA6C549273}" destId="{238FE8A6-6749-4185-BE86-7AA0DA3AB671}" srcOrd="0" destOrd="0" presId="urn:microsoft.com/office/officeart/2008/layout/HorizontalMultiLevelHierarchy"/>
    <dgm:cxn modelId="{F84D874F-5561-4B49-B09E-2C14B2F77885}" type="presParOf" srcId="{2C94CE47-AD38-4770-A8C7-D9877259E1EB}" destId="{3134AFCF-B97E-42B3-9312-0BAE24923041}" srcOrd="1" destOrd="0" presId="urn:microsoft.com/office/officeart/2008/layout/HorizontalMultiLevelHierarchy"/>
    <dgm:cxn modelId="{72BD7FD4-8D77-46B6-A8F1-8CAA438379B7}" type="presParOf" srcId="{3134AFCF-B97E-42B3-9312-0BAE24923041}" destId="{FD228146-A3E6-427E-B327-471EBA377625}" srcOrd="0" destOrd="0" presId="urn:microsoft.com/office/officeart/2008/layout/HorizontalMultiLevelHierarchy"/>
    <dgm:cxn modelId="{EEADB3BD-637B-4584-8CDC-A6D599E1CB03}" type="presParOf" srcId="{3134AFCF-B97E-42B3-9312-0BAE24923041}" destId="{88010DB1-FC61-4DEB-A23A-8884222AE816}" srcOrd="1" destOrd="0" presId="urn:microsoft.com/office/officeart/2008/layout/HorizontalMultiLevelHierarchy"/>
    <dgm:cxn modelId="{B5C836C0-4072-4EA7-87B0-1C55C114BE58}" type="presParOf" srcId="{B1D17882-9183-40F6-B878-A620BF6D84C9}" destId="{290BDB9A-6169-4BFE-A29C-3918F1A5F1BB}" srcOrd="2" destOrd="0" presId="urn:microsoft.com/office/officeart/2008/layout/HorizontalMultiLevelHierarchy"/>
    <dgm:cxn modelId="{2B4A404F-15A2-483A-AAD1-B15FEBD2FD21}" type="presParOf" srcId="{290BDB9A-6169-4BFE-A29C-3918F1A5F1BB}" destId="{0A9EAF99-DF5E-47D1-9F34-44FA4947AED2}" srcOrd="0" destOrd="0" presId="urn:microsoft.com/office/officeart/2008/layout/HorizontalMultiLevelHierarchy"/>
    <dgm:cxn modelId="{4E7B98AA-3B76-40A8-AA22-3CD837318DE7}" type="presParOf" srcId="{B1D17882-9183-40F6-B878-A620BF6D84C9}" destId="{BEDCBA43-2B25-4112-9590-8C26BBD42E61}" srcOrd="3" destOrd="0" presId="urn:microsoft.com/office/officeart/2008/layout/HorizontalMultiLevelHierarchy"/>
    <dgm:cxn modelId="{DA5F2AB1-EAF7-4A95-8D3D-DF749DC6ED14}" type="presParOf" srcId="{BEDCBA43-2B25-4112-9590-8C26BBD42E61}" destId="{088C809D-4EBB-444E-A510-2D85A7A109D3}" srcOrd="0" destOrd="0" presId="urn:microsoft.com/office/officeart/2008/layout/HorizontalMultiLevelHierarchy"/>
    <dgm:cxn modelId="{E76351DC-5081-4989-A379-BAF51F12A031}" type="presParOf" srcId="{BEDCBA43-2B25-4112-9590-8C26BBD42E61}" destId="{8806CD83-13A9-4420-82F1-DE0622F1B295}" srcOrd="1" destOrd="0" presId="urn:microsoft.com/office/officeart/2008/layout/HorizontalMultiLevelHierarchy"/>
    <dgm:cxn modelId="{33AB0BC8-06AE-41CC-B2AF-D74602B37998}" type="presParOf" srcId="{8806CD83-13A9-4420-82F1-DE0622F1B295}" destId="{A3F8D0D8-057E-40EB-B961-CE1E3CC402DC}" srcOrd="0" destOrd="0" presId="urn:microsoft.com/office/officeart/2008/layout/HorizontalMultiLevelHierarchy"/>
    <dgm:cxn modelId="{B454F4EC-013B-4DB4-9F01-8256546FC5CD}" type="presParOf" srcId="{A3F8D0D8-057E-40EB-B961-CE1E3CC402DC}" destId="{6CBC05DC-1C0C-473F-97EA-217BEA861FE1}" srcOrd="0" destOrd="0" presId="urn:microsoft.com/office/officeart/2008/layout/HorizontalMultiLevelHierarchy"/>
    <dgm:cxn modelId="{CEB38743-8FD5-4854-A451-86F434B1F92B}" type="presParOf" srcId="{8806CD83-13A9-4420-82F1-DE0622F1B295}" destId="{3C2B2795-4ACF-4776-A388-79EB09564F78}" srcOrd="1" destOrd="0" presId="urn:microsoft.com/office/officeart/2008/layout/HorizontalMultiLevelHierarchy"/>
    <dgm:cxn modelId="{87B08FFB-EFB0-4F49-A364-4BF6F03600D0}" type="presParOf" srcId="{3C2B2795-4ACF-4776-A388-79EB09564F78}" destId="{B15955C0-D870-4F63-8E46-81A32470B22E}" srcOrd="0" destOrd="0" presId="urn:microsoft.com/office/officeart/2008/layout/HorizontalMultiLevelHierarchy"/>
    <dgm:cxn modelId="{F2EDF669-A564-47EA-A457-DC6BD8CB9674}" type="presParOf" srcId="{3C2B2795-4ACF-4776-A388-79EB09564F78}" destId="{B5545C8C-1A28-4EAC-92B7-9D56ACF26F67}" srcOrd="1" destOrd="0" presId="urn:microsoft.com/office/officeart/2008/layout/HorizontalMultiLevelHierarchy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A00EF-7E1E-4E43-8511-7C9354C4E288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2CFF2-788F-3842-BC08-62654A9230D1}">
      <dsp:nvSpPr>
        <dsp:cNvPr id="0" name=""/>
        <dsp:cNvSpPr/>
      </dsp:nvSpPr>
      <dsp:spPr>
        <a:xfrm>
          <a:off x="0" y="675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Heading</a:t>
          </a:r>
          <a:endParaRPr lang="en-US" sz="2800" kern="1200" dirty="0"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0" y="675"/>
        <a:ext cx="6291714" cy="614376"/>
      </dsp:txXfrm>
    </dsp:sp>
    <dsp:sp modelId="{E3F8198F-4FEB-3848-8B6E-D4663D8CF224}">
      <dsp:nvSpPr>
        <dsp:cNvPr id="0" name=""/>
        <dsp:cNvSpPr/>
      </dsp:nvSpPr>
      <dsp:spPr>
        <a:xfrm>
          <a:off x="0" y="615051"/>
          <a:ext cx="6291714" cy="0"/>
        </a:xfrm>
        <a:prstGeom prst="line">
          <a:avLst/>
        </a:prstGeom>
        <a:solidFill>
          <a:schemeClr val="accent5">
            <a:hueOff val="-190079"/>
            <a:satOff val="-21"/>
            <a:lumOff val="-760"/>
            <a:alphaOff val="0"/>
          </a:schemeClr>
        </a:solidFill>
        <a:ln w="12700" cap="flat" cmpd="sng" algn="ctr">
          <a:solidFill>
            <a:schemeClr val="accent5">
              <a:hueOff val="-190079"/>
              <a:satOff val="-21"/>
              <a:lumOff val="-7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F1E60-DD48-074E-B494-39B0B14A1082}">
      <dsp:nvSpPr>
        <dsp:cNvPr id="0" name=""/>
        <dsp:cNvSpPr/>
      </dsp:nvSpPr>
      <dsp:spPr>
        <a:xfrm>
          <a:off x="0" y="615051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>
              <a:latin typeface="Lucida Bright" panose="02040603070505020404" pitchFamily="18" charset="0"/>
              <a:cs typeface="Lucida Bright" panose="02040603070505020404" pitchFamily="18" charset="0"/>
            </a:rPr>
            <a:t>Inside Address</a:t>
          </a:r>
          <a:endParaRPr lang="en-US" sz="2800" kern="1200"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0" y="615051"/>
        <a:ext cx="6291714" cy="614376"/>
      </dsp:txXfrm>
    </dsp:sp>
    <dsp:sp modelId="{BA99AB1E-7369-BB41-B2D9-C46850A5F2DA}">
      <dsp:nvSpPr>
        <dsp:cNvPr id="0" name=""/>
        <dsp:cNvSpPr/>
      </dsp:nvSpPr>
      <dsp:spPr>
        <a:xfrm>
          <a:off x="0" y="1229427"/>
          <a:ext cx="6291714" cy="0"/>
        </a:xfrm>
        <a:prstGeom prst="line">
          <a:avLst/>
        </a:prstGeom>
        <a:solidFill>
          <a:schemeClr val="accent5">
            <a:hueOff val="-380158"/>
            <a:satOff val="-43"/>
            <a:lumOff val="-1520"/>
            <a:alphaOff val="0"/>
          </a:schemeClr>
        </a:solidFill>
        <a:ln w="12700" cap="flat" cmpd="sng" algn="ctr">
          <a:solidFill>
            <a:schemeClr val="accent5">
              <a:hueOff val="-380158"/>
              <a:satOff val="-43"/>
              <a:lumOff val="-15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495E8-A74F-FC40-A66F-13A636E3089E}">
      <dsp:nvSpPr>
        <dsp:cNvPr id="0" name=""/>
        <dsp:cNvSpPr/>
      </dsp:nvSpPr>
      <dsp:spPr>
        <a:xfrm>
          <a:off x="0" y="1229427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>
              <a:latin typeface="Lucida Bright" panose="02040603070505020404" pitchFamily="18" charset="0"/>
              <a:cs typeface="Lucida Bright" panose="02040603070505020404" pitchFamily="18" charset="0"/>
            </a:rPr>
            <a:t>Subject (Optional)</a:t>
          </a:r>
          <a:endParaRPr lang="en-US" sz="2800" kern="1200"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0" y="1229427"/>
        <a:ext cx="6291714" cy="614376"/>
      </dsp:txXfrm>
    </dsp:sp>
    <dsp:sp modelId="{C69F1E22-65C3-FB48-B59E-E92B467A9B49}">
      <dsp:nvSpPr>
        <dsp:cNvPr id="0" name=""/>
        <dsp:cNvSpPr/>
      </dsp:nvSpPr>
      <dsp:spPr>
        <a:xfrm>
          <a:off x="0" y="1843803"/>
          <a:ext cx="6291714" cy="0"/>
        </a:xfrm>
        <a:prstGeom prst="line">
          <a:avLst/>
        </a:prstGeom>
        <a:solidFill>
          <a:schemeClr val="accent5">
            <a:hueOff val="-570236"/>
            <a:satOff val="-64"/>
            <a:lumOff val="-2280"/>
            <a:alphaOff val="0"/>
          </a:schemeClr>
        </a:solidFill>
        <a:ln w="12700" cap="flat" cmpd="sng" algn="ctr">
          <a:solidFill>
            <a:schemeClr val="accent5">
              <a:hueOff val="-570236"/>
              <a:satOff val="-64"/>
              <a:lumOff val="-2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F43E9-081B-B541-A98C-C4841545DF2A}">
      <dsp:nvSpPr>
        <dsp:cNvPr id="0" name=""/>
        <dsp:cNvSpPr/>
      </dsp:nvSpPr>
      <dsp:spPr>
        <a:xfrm>
          <a:off x="0" y="1843803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>
              <a:latin typeface="Lucida Bright" panose="02040603070505020404" pitchFamily="18" charset="0"/>
              <a:cs typeface="Lucida Bright" panose="02040603070505020404" pitchFamily="18" charset="0"/>
            </a:rPr>
            <a:t>Salutation</a:t>
          </a:r>
          <a:endParaRPr lang="en-US" sz="2800" kern="1200" dirty="0"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0" y="1843803"/>
        <a:ext cx="6291714" cy="614376"/>
      </dsp:txXfrm>
    </dsp:sp>
    <dsp:sp modelId="{05420E9E-456C-7347-BF18-21B4C0A87228}">
      <dsp:nvSpPr>
        <dsp:cNvPr id="0" name=""/>
        <dsp:cNvSpPr/>
      </dsp:nvSpPr>
      <dsp:spPr>
        <a:xfrm>
          <a:off x="0" y="2458179"/>
          <a:ext cx="6291714" cy="0"/>
        </a:xfrm>
        <a:prstGeom prst="line">
          <a:avLst/>
        </a:prstGeom>
        <a:solidFill>
          <a:schemeClr val="accent5">
            <a:hueOff val="-760315"/>
            <a:satOff val="-85"/>
            <a:lumOff val="-3040"/>
            <a:alphaOff val="0"/>
          </a:schemeClr>
        </a:solidFill>
        <a:ln w="12700" cap="flat" cmpd="sng" algn="ctr">
          <a:solidFill>
            <a:schemeClr val="accent5">
              <a:hueOff val="-760315"/>
              <a:satOff val="-85"/>
              <a:lumOff val="-3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28024-FF73-CD4A-AC01-242E9C43AB02}">
      <dsp:nvSpPr>
        <dsp:cNvPr id="0" name=""/>
        <dsp:cNvSpPr/>
      </dsp:nvSpPr>
      <dsp:spPr>
        <a:xfrm>
          <a:off x="0" y="2458179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Body (Opening; Message; Closing)</a:t>
          </a:r>
          <a:endParaRPr lang="en-US" sz="2800" kern="1200" dirty="0"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0" y="2458179"/>
        <a:ext cx="6291714" cy="614376"/>
      </dsp:txXfrm>
    </dsp:sp>
    <dsp:sp modelId="{2CE27F03-29E0-BC4E-A9FF-DFF44B2AE8EE}">
      <dsp:nvSpPr>
        <dsp:cNvPr id="0" name=""/>
        <dsp:cNvSpPr/>
      </dsp:nvSpPr>
      <dsp:spPr>
        <a:xfrm>
          <a:off x="0" y="3072555"/>
          <a:ext cx="6291714" cy="0"/>
        </a:xfrm>
        <a:prstGeom prst="line">
          <a:avLst/>
        </a:prstGeom>
        <a:solidFill>
          <a:schemeClr val="accent5">
            <a:hueOff val="-950394"/>
            <a:satOff val="-107"/>
            <a:lumOff val="-3799"/>
            <a:alphaOff val="0"/>
          </a:schemeClr>
        </a:solidFill>
        <a:ln w="12700" cap="flat" cmpd="sng" algn="ctr">
          <a:solidFill>
            <a:schemeClr val="accent5">
              <a:hueOff val="-950394"/>
              <a:satOff val="-107"/>
              <a:lumOff val="-3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DB6B0-AF87-2441-8A3B-614D1CFA1BE2}">
      <dsp:nvSpPr>
        <dsp:cNvPr id="0" name=""/>
        <dsp:cNvSpPr/>
      </dsp:nvSpPr>
      <dsp:spPr>
        <a:xfrm>
          <a:off x="0" y="3072555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smtClean="0">
              <a:latin typeface="Lucida Bright" panose="02040603070505020404" pitchFamily="18" charset="0"/>
              <a:cs typeface="Lucida Bright" panose="02040603070505020404" pitchFamily="18" charset="0"/>
            </a:rPr>
            <a:t>Subscription</a:t>
          </a:r>
          <a:endParaRPr lang="en-US" sz="2800" kern="1200" dirty="0"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0" y="3072555"/>
        <a:ext cx="6291714" cy="614376"/>
      </dsp:txXfrm>
    </dsp:sp>
    <dsp:sp modelId="{11CA7380-AC2C-4A45-9891-08D6498C37D7}">
      <dsp:nvSpPr>
        <dsp:cNvPr id="0" name=""/>
        <dsp:cNvSpPr/>
      </dsp:nvSpPr>
      <dsp:spPr>
        <a:xfrm>
          <a:off x="0" y="3686931"/>
          <a:ext cx="6291714" cy="0"/>
        </a:xfrm>
        <a:prstGeom prst="line">
          <a:avLst/>
        </a:prstGeom>
        <a:solidFill>
          <a:schemeClr val="accent5">
            <a:hueOff val="-1140473"/>
            <a:satOff val="-128"/>
            <a:lumOff val="-4559"/>
            <a:alphaOff val="0"/>
          </a:schemeClr>
        </a:solidFill>
        <a:ln w="12700" cap="flat" cmpd="sng" algn="ctr">
          <a:solidFill>
            <a:schemeClr val="accent5">
              <a:hueOff val="-1140473"/>
              <a:satOff val="-128"/>
              <a:lumOff val="-4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76141-027C-4196-BA3B-9401F6ACD260}">
      <dsp:nvSpPr>
        <dsp:cNvPr id="0" name=""/>
        <dsp:cNvSpPr/>
      </dsp:nvSpPr>
      <dsp:spPr>
        <a:xfrm>
          <a:off x="0" y="3686931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Signature (Handwritten) and Name</a:t>
          </a:r>
          <a:endParaRPr lang="en-US" sz="2800" kern="1200" dirty="0"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0" y="3686931"/>
        <a:ext cx="6291714" cy="614376"/>
      </dsp:txXfrm>
    </dsp:sp>
    <dsp:sp modelId="{CFCE7D4C-ECE3-408E-8359-55DF5377B34D}">
      <dsp:nvSpPr>
        <dsp:cNvPr id="0" name=""/>
        <dsp:cNvSpPr/>
      </dsp:nvSpPr>
      <dsp:spPr>
        <a:xfrm>
          <a:off x="0" y="4301307"/>
          <a:ext cx="6291714" cy="0"/>
        </a:xfrm>
        <a:prstGeom prst="line">
          <a:avLst/>
        </a:prstGeom>
        <a:solidFill>
          <a:schemeClr val="accent5">
            <a:hueOff val="-1330552"/>
            <a:satOff val="-150"/>
            <a:lumOff val="-5319"/>
            <a:alphaOff val="0"/>
          </a:schemeClr>
        </a:solidFill>
        <a:ln w="12700" cap="flat" cmpd="sng" algn="ctr">
          <a:solidFill>
            <a:schemeClr val="accent5">
              <a:hueOff val="-1330552"/>
              <a:satOff val="-150"/>
              <a:lumOff val="-5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8E480-31CB-433B-95A2-97E889559855}">
      <dsp:nvSpPr>
        <dsp:cNvPr id="0" name=""/>
        <dsp:cNvSpPr/>
      </dsp:nvSpPr>
      <dsp:spPr>
        <a:xfrm>
          <a:off x="0" y="4301307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The Enclosure</a:t>
          </a:r>
          <a:endParaRPr lang="en-US" sz="2800" kern="1200" dirty="0"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0" y="4301307"/>
        <a:ext cx="6291714" cy="614376"/>
      </dsp:txXfrm>
    </dsp:sp>
    <dsp:sp modelId="{EDF82FE9-C677-4A0A-9551-4FBFBAB70DD8}">
      <dsp:nvSpPr>
        <dsp:cNvPr id="0" name=""/>
        <dsp:cNvSpPr/>
      </dsp:nvSpPr>
      <dsp:spPr>
        <a:xfrm>
          <a:off x="0" y="4915683"/>
          <a:ext cx="6291714" cy="0"/>
        </a:xfrm>
        <a:prstGeom prst="line">
          <a:avLst/>
        </a:prstGeom>
        <a:solidFill>
          <a:schemeClr val="accent5">
            <a:hueOff val="-1520630"/>
            <a:satOff val="-171"/>
            <a:lumOff val="-6079"/>
            <a:alphaOff val="0"/>
          </a:schemeClr>
        </a:solidFill>
        <a:ln w="12700" cap="flat" cmpd="sng" algn="ctr">
          <a:solidFill>
            <a:schemeClr val="accent5">
              <a:hueOff val="-1520630"/>
              <a:satOff val="-171"/>
              <a:lumOff val="-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37FDF-360C-4F7B-B646-BCDB5D036FD8}">
      <dsp:nvSpPr>
        <dsp:cNvPr id="0" name=""/>
        <dsp:cNvSpPr/>
      </dsp:nvSpPr>
      <dsp:spPr>
        <a:xfrm>
          <a:off x="0" y="4915683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Carbon Copy (Cc.)</a:t>
          </a:r>
          <a:endParaRPr lang="en-US" sz="2800" kern="1200" dirty="0"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0" y="4915683"/>
        <a:ext cx="6291714" cy="614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8D0D8-057E-40EB-B961-CE1E3CC402DC}">
      <dsp:nvSpPr>
        <dsp:cNvPr id="0" name=""/>
        <dsp:cNvSpPr/>
      </dsp:nvSpPr>
      <dsp:spPr>
        <a:xfrm>
          <a:off x="3848971" y="3204976"/>
          <a:ext cx="6290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022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7756" y="3234970"/>
        <a:ext cx="31451" cy="31451"/>
      </dsp:txXfrm>
    </dsp:sp>
    <dsp:sp modelId="{290BDB9A-6169-4BFE-A29C-3918F1A5F1BB}">
      <dsp:nvSpPr>
        <dsp:cNvPr id="0" name=""/>
        <dsp:cNvSpPr/>
      </dsp:nvSpPr>
      <dsp:spPr>
        <a:xfrm>
          <a:off x="1120679" y="2528293"/>
          <a:ext cx="629022" cy="722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4511" y="0"/>
              </a:lnTo>
              <a:lnTo>
                <a:pt x="314511" y="722402"/>
              </a:lnTo>
              <a:lnTo>
                <a:pt x="629022" y="7224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11243" y="2865547"/>
        <a:ext cx="47894" cy="47894"/>
      </dsp:txXfrm>
    </dsp:sp>
    <dsp:sp modelId="{99BF0F20-64A2-4A6E-8467-ADEA6C549273}">
      <dsp:nvSpPr>
        <dsp:cNvPr id="0" name=""/>
        <dsp:cNvSpPr/>
      </dsp:nvSpPr>
      <dsp:spPr>
        <a:xfrm>
          <a:off x="3888599" y="1760170"/>
          <a:ext cx="6290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022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7385" y="1790165"/>
        <a:ext cx="31451" cy="31451"/>
      </dsp:txXfrm>
    </dsp:sp>
    <dsp:sp modelId="{C6E8C1B1-FE4A-4760-A28A-63818B4417F4}">
      <dsp:nvSpPr>
        <dsp:cNvPr id="0" name=""/>
        <dsp:cNvSpPr/>
      </dsp:nvSpPr>
      <dsp:spPr>
        <a:xfrm>
          <a:off x="1120679" y="1805890"/>
          <a:ext cx="629022" cy="722402"/>
        </a:xfrm>
        <a:custGeom>
          <a:avLst/>
          <a:gdLst/>
          <a:ahLst/>
          <a:cxnLst/>
          <a:rect l="0" t="0" r="0" b="0"/>
          <a:pathLst>
            <a:path>
              <a:moveTo>
                <a:pt x="0" y="722402"/>
              </a:moveTo>
              <a:lnTo>
                <a:pt x="314511" y="722402"/>
              </a:lnTo>
              <a:lnTo>
                <a:pt x="314511" y="0"/>
              </a:lnTo>
              <a:lnTo>
                <a:pt x="629022" y="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11243" y="2143145"/>
        <a:ext cx="47894" cy="47894"/>
      </dsp:txXfrm>
    </dsp:sp>
    <dsp:sp modelId="{22B5B474-F5CC-4B5C-952B-8334148901C6}">
      <dsp:nvSpPr>
        <dsp:cNvPr id="0" name=""/>
        <dsp:cNvSpPr/>
      </dsp:nvSpPr>
      <dsp:spPr>
        <a:xfrm rot="16200000">
          <a:off x="-916351" y="2048855"/>
          <a:ext cx="3115186" cy="95887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Resumes</a:t>
          </a:r>
          <a:endParaRPr lang="en-US" sz="5600" kern="1200" dirty="0"/>
        </a:p>
      </dsp:txBody>
      <dsp:txXfrm>
        <a:off x="-916351" y="2048855"/>
        <a:ext cx="3115186" cy="958875"/>
      </dsp:txXfrm>
    </dsp:sp>
    <dsp:sp modelId="{428D6B8F-730F-4B84-92AA-6A7A2E0551E6}">
      <dsp:nvSpPr>
        <dsp:cNvPr id="0" name=""/>
        <dsp:cNvSpPr/>
      </dsp:nvSpPr>
      <dsp:spPr>
        <a:xfrm>
          <a:off x="1749702" y="1326452"/>
          <a:ext cx="2138897" cy="95887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Functional</a:t>
          </a:r>
          <a:endParaRPr lang="en-US" sz="2400" kern="1200" dirty="0"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1749702" y="1326452"/>
        <a:ext cx="2138897" cy="958875"/>
      </dsp:txXfrm>
    </dsp:sp>
    <dsp:sp modelId="{FD228146-A3E6-427E-B327-471EBA377625}">
      <dsp:nvSpPr>
        <dsp:cNvPr id="0" name=""/>
        <dsp:cNvSpPr/>
      </dsp:nvSpPr>
      <dsp:spPr>
        <a:xfrm>
          <a:off x="4517622" y="1326452"/>
          <a:ext cx="6946517" cy="95887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Lucida Bright" panose="02040603070505020404" pitchFamily="18" charset="0"/>
              <a:cs typeface="Lucida Bright" panose="02040603070505020404" pitchFamily="18" charset="0"/>
            </a:rPr>
            <a:t>It just lists down the qualification and work experience without any chronological order.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Lucida Bright" panose="02040603070505020404" pitchFamily="18" charset="0"/>
              <a:cs typeface="Lucida Bright" panose="02040603070505020404" pitchFamily="18" charset="0"/>
            </a:rPr>
            <a:t>It focuses on ‘what’ rather than ‘when’. </a:t>
          </a:r>
          <a:endParaRPr lang="en-US" sz="2400" kern="1200" dirty="0">
            <a:solidFill>
              <a:schemeClr val="tx1"/>
            </a:solidFill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4517622" y="1326452"/>
        <a:ext cx="6946517" cy="958875"/>
      </dsp:txXfrm>
    </dsp:sp>
    <dsp:sp modelId="{088C809D-4EBB-444E-A510-2D85A7A109D3}">
      <dsp:nvSpPr>
        <dsp:cNvPr id="0" name=""/>
        <dsp:cNvSpPr/>
      </dsp:nvSpPr>
      <dsp:spPr>
        <a:xfrm>
          <a:off x="1749702" y="2771258"/>
          <a:ext cx="2099268" cy="95887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Bright" panose="02040603070505020404" pitchFamily="18" charset="0"/>
              <a:cs typeface="Lucida Bright" panose="02040603070505020404" pitchFamily="18" charset="0"/>
            </a:rPr>
            <a:t>Chronological</a:t>
          </a:r>
          <a:endParaRPr lang="en-US" sz="2400" kern="1200" dirty="0"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1749702" y="2771258"/>
        <a:ext cx="2099268" cy="958875"/>
      </dsp:txXfrm>
    </dsp:sp>
    <dsp:sp modelId="{B15955C0-D870-4F63-8E46-81A32470B22E}">
      <dsp:nvSpPr>
        <dsp:cNvPr id="0" name=""/>
        <dsp:cNvSpPr/>
      </dsp:nvSpPr>
      <dsp:spPr>
        <a:xfrm>
          <a:off x="4477993" y="2525047"/>
          <a:ext cx="6979383" cy="145129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Lucida Bright" panose="02040603070505020404" pitchFamily="18" charset="0"/>
              <a:cs typeface="Lucida Bright" panose="02040603070505020404" pitchFamily="18" charset="0"/>
            </a:rPr>
            <a:t>This is written in reverse order with the latest job first and the first job at the last followed by educational qualification with highest degree first.</a:t>
          </a:r>
          <a:endParaRPr lang="en-US" sz="2400" kern="1200" dirty="0">
            <a:solidFill>
              <a:schemeClr val="tx1"/>
            </a:solidFill>
            <a:latin typeface="Lucida Bright" panose="02040603070505020404" pitchFamily="18" charset="0"/>
            <a:cs typeface="Lucida Bright" panose="02040603070505020404" pitchFamily="18" charset="0"/>
          </a:endParaRPr>
        </a:p>
      </dsp:txBody>
      <dsp:txXfrm>
        <a:off x="4477993" y="2525047"/>
        <a:ext cx="6979383" cy="1451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6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58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39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7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79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49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701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03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70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9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7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7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4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3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83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37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2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4990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6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85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1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3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53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62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71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4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730443-D224-43D8-9CB8-CAC30F3DF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F04E4-1E2C-9442-AD16-60A717D99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r>
              <a:rPr lang="en-GB" sz="5400"/>
              <a:t>Job Application and 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6794BD-BAE7-3D41-A14A-BD5D3FFA4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How to write an application for a job?</a:t>
            </a:r>
          </a:p>
        </p:txBody>
      </p:sp>
    </p:spTree>
    <p:extLst>
      <p:ext uri="{BB962C8B-B14F-4D97-AF65-F5344CB8AC3E}">
        <p14:creationId xmlns:p14="http://schemas.microsoft.com/office/powerpoint/2010/main" val="44424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6AEF5-B4A0-1746-8BE2-A8A0E0DF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252919"/>
            <a:ext cx="3807542" cy="59352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Curriculum </a:t>
            </a:r>
            <a:r>
              <a:rPr lang="en-GB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Vitae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6844" y="2846439"/>
            <a:ext cx="307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CV, Vitae, Résumé</a:t>
            </a: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6740015" y="73738"/>
            <a:ext cx="5378245" cy="3657600"/>
          </a:xfrm>
          <a:prstGeom prst="accentBorderCallout1">
            <a:avLst>
              <a:gd name="adj1" fmla="val 18750"/>
              <a:gd name="adj2" fmla="val -8333"/>
              <a:gd name="adj3" fmla="val 60081"/>
              <a:gd name="adj4" fmla="val -55609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2400" b="1" dirty="0" smtClean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It is a</a:t>
            </a:r>
            <a:r>
              <a:rPr lang="en-GB" sz="2400" b="1" dirty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 short written </a:t>
            </a:r>
            <a:r>
              <a:rPr lang="en-GB" sz="2400" b="1" dirty="0" smtClean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description</a:t>
            </a:r>
            <a:r>
              <a:rPr lang="en-GB" sz="2400" b="1" dirty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b="1" dirty="0" smtClean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of</a:t>
            </a:r>
            <a:r>
              <a:rPr lang="en-GB" sz="2400" b="1" dirty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 your education, qualifications, </a:t>
            </a:r>
            <a:r>
              <a:rPr lang="en-GB" sz="2400" b="1" dirty="0" smtClean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previous</a:t>
            </a:r>
            <a:r>
              <a:rPr lang="en-GB" sz="2400" b="1" dirty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 jobs, and </a:t>
            </a:r>
            <a:r>
              <a:rPr lang="en-GB" sz="2400" b="1" dirty="0" smtClean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sometimes also</a:t>
            </a:r>
            <a:r>
              <a:rPr lang="en-GB" sz="2400" b="1" dirty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 </a:t>
            </a:r>
            <a:r>
              <a:rPr lang="en-GB" sz="2400" b="1" dirty="0" smtClean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your personal</a:t>
            </a:r>
            <a:r>
              <a:rPr lang="en-GB" sz="2400" b="1" dirty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 interests, that you send to an </a:t>
            </a:r>
            <a:r>
              <a:rPr lang="en-GB" sz="2400" b="1" dirty="0" smtClean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employer when </a:t>
            </a:r>
            <a:r>
              <a:rPr lang="en-GB" sz="2400" b="1" dirty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you are trying to get </a:t>
            </a:r>
            <a:r>
              <a:rPr lang="en-GB" sz="2400" b="1" dirty="0" smtClean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a</a:t>
            </a:r>
            <a:r>
              <a:rPr lang="en-GB" sz="2400" b="1" dirty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b="1" dirty="0" smtClean="0">
                <a:solidFill>
                  <a:srgbClr val="211AB6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job.</a:t>
            </a:r>
            <a:endParaRPr lang="en-GB" sz="2400" dirty="0">
              <a:solidFill>
                <a:srgbClr val="211AB6"/>
              </a:solidFill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3897" y="353961"/>
            <a:ext cx="1117436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It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is the 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summary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of your work history and 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education.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It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should convince a potential employer that you are an outstanding candidate for the job and that you will contribute to the organization. </a:t>
            </a:r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To prepare a successful CV, you need to know how 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to:</a:t>
            </a:r>
          </a:p>
          <a:p>
            <a:pPr marL="800100" lvl="1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summarize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, 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and</a:t>
            </a:r>
          </a:p>
          <a:p>
            <a:pPr marL="800100" lvl="1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present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your experiences and achievements on one 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page.</a:t>
            </a:r>
          </a:p>
          <a:p>
            <a:pPr marL="342900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Outline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your achievements briefly and 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concisely.</a:t>
            </a:r>
          </a:p>
        </p:txBody>
      </p:sp>
    </p:spTree>
    <p:extLst>
      <p:ext uri="{BB962C8B-B14F-4D97-AF65-F5344CB8AC3E}">
        <p14:creationId xmlns:p14="http://schemas.microsoft.com/office/powerpoint/2010/main" val="2444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ing your CV as a self marketing to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t="14766" r="407" b="36286"/>
          <a:stretch/>
        </p:blipFill>
        <p:spPr bwMode="auto">
          <a:xfrm>
            <a:off x="840655" y="83575"/>
            <a:ext cx="461671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ell Yourself Without Selling Out: The Art Of Self-Promo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5" t="6572" r="6980" b="12286"/>
          <a:stretch/>
        </p:blipFill>
        <p:spPr bwMode="auto">
          <a:xfrm>
            <a:off x="6400800" y="83575"/>
            <a:ext cx="43053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5314" y="4165600"/>
            <a:ext cx="342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Marketing tool </a:t>
            </a: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0801" y="4165600"/>
            <a:ext cx="309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Advertising self</a:t>
            </a: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6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2,291 Boarding Pass Stock Photos, Pictures &amp;amp; Royalty-Free Images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" t="11356" r="6310" b="12453"/>
          <a:stretch/>
        </p:blipFill>
        <p:spPr bwMode="auto">
          <a:xfrm>
            <a:off x="319314" y="0"/>
            <a:ext cx="5007429" cy="444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9257" y="4601029"/>
            <a:ext cx="432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Ticket to an interview.</a:t>
            </a: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3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3897" y="49159"/>
            <a:ext cx="11174363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It should include:</a:t>
            </a:r>
          </a:p>
          <a:p>
            <a:pPr marL="800100" lvl="2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Personal </a:t>
            </a:r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Data/Information </a:t>
            </a:r>
          </a:p>
          <a:p>
            <a:pPr marL="2230438" lvl="2" indent="-342900" algn="just" defTabSz="715963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Name</a:t>
            </a:r>
          </a:p>
          <a:p>
            <a:pPr marL="2230438" lvl="2" indent="-342900" algn="just" defTabSz="71596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Address (Permanent and Correspondence)</a:t>
            </a:r>
          </a:p>
          <a:p>
            <a:pPr marL="2230438" lvl="2" indent="-342900" algn="just" defTabSz="71596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Contact No</a:t>
            </a:r>
          </a:p>
          <a:p>
            <a:pPr marL="2230438" lvl="2" indent="-342900" algn="just" defTabSz="71596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Email ID</a:t>
            </a:r>
          </a:p>
          <a:p>
            <a:pPr marL="2230438" lvl="2" indent="-342900" algn="just" defTabSz="71596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Date of Birth</a:t>
            </a:r>
          </a:p>
          <a:p>
            <a:pPr marL="2230438" lvl="2" indent="-342900" algn="just" defTabSz="71596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Nationality</a:t>
            </a:r>
          </a:p>
          <a:p>
            <a:pPr marL="2230438" lvl="2" indent="-342900" algn="just" defTabSz="71596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Marital Status</a:t>
            </a:r>
          </a:p>
          <a:p>
            <a:pPr marL="2230438" lvl="2" indent="-342900" algn="just" defTabSz="71596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Sex</a:t>
            </a:r>
          </a:p>
          <a:p>
            <a:pPr marL="2230438" lvl="2" indent="-342900" algn="just" defTabSz="71596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Religion</a:t>
            </a: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marL="800100" lvl="2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Career </a:t>
            </a:r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objective: </a:t>
            </a:r>
          </a:p>
          <a:p>
            <a:pPr marL="1790700" lvl="2" indent="357188" algn="just" defTabSz="268288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Refers to the ultimate aim/goal of an applicant.</a:t>
            </a:r>
          </a:p>
          <a:p>
            <a:pPr marL="1790700" lvl="2" indent="357188" algn="just" defTabSz="268288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Be careful that the objective and the post for which the 				applicant is applying for should match.</a:t>
            </a: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07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3897" y="107215"/>
            <a:ext cx="11174363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Education/Academic Qualification:</a:t>
            </a:r>
          </a:p>
          <a:p>
            <a:pPr marL="800100" lvl="2" indent="457200" algn="just" defTabSz="179388"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Shows the academic degrees received by the applicant</a:t>
            </a:r>
          </a:p>
          <a:p>
            <a:pPr marL="800100" lvl="2" indent="457200" algn="just" defTabSz="179388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Mention the educational information both in chronological and 					reverse chronological order. </a:t>
            </a:r>
          </a:p>
          <a:p>
            <a:pPr marL="800100" lvl="2" indent="457200" algn="just" defTabSz="179388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Better follow the reverse chronological order.</a:t>
            </a:r>
          </a:p>
          <a:p>
            <a:pPr marL="1435100" lvl="2" indent="-622300" algn="just" defTabSz="179388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Include degree, passed year, Examination Board/University, 					Major Subjects, Percentage/Grade/Division</a:t>
            </a:r>
          </a:p>
          <a:p>
            <a:pPr marL="800100" lvl="2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Employment History/Work Experience:</a:t>
            </a:r>
          </a:p>
          <a:p>
            <a:pPr marL="1257300" lvl="3" indent="-342900" algn="just" defTabSz="7175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Mention the list of the related works done in the past</a:t>
            </a:r>
          </a:p>
          <a:p>
            <a:pPr marL="1257300" lvl="3" indent="-342900" algn="just" defTabSz="7175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Better follow the reverse chronological order for </a:t>
            </a:r>
          </a:p>
          <a:p>
            <a:pPr marL="1257300" lvl="3" indent="-342900" algn="just" defTabSz="538163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Include:</a:t>
            </a:r>
          </a:p>
          <a:p>
            <a:pPr marL="914400" lvl="3" algn="just" defTabSz="538163"/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the time period you worked for</a:t>
            </a:r>
          </a:p>
          <a:p>
            <a:pPr marL="914400" lvl="3" algn="just" defTabSz="538163"/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the job title/position</a:t>
            </a:r>
          </a:p>
          <a:p>
            <a:pPr marL="914400" lvl="3" algn="just" defTabSz="538163"/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the name and address of the organization/institution</a:t>
            </a:r>
          </a:p>
          <a:p>
            <a:pPr marL="914400" lvl="3" algn="just" defTabSz="538163"/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the major duties and responsibilities</a:t>
            </a:r>
          </a:p>
          <a:p>
            <a:pPr marL="449262" lvl="3" algn="just" defTabSz="1073150"/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</a:t>
            </a:r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5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3897" y="49159"/>
            <a:ext cx="1117436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Additional Information:</a:t>
            </a:r>
          </a:p>
          <a:p>
            <a:pPr marL="1727200" lvl="5" indent="-363538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Publications</a:t>
            </a:r>
          </a:p>
          <a:p>
            <a:pPr marL="1727200" lvl="5" indent="-363538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Awards</a:t>
            </a: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marL="1727200" lvl="5" indent="-363538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Interests/Hobbies </a:t>
            </a:r>
          </a:p>
          <a:p>
            <a:pPr marL="1714500" lvl="4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Computer Skills/Trainings</a:t>
            </a:r>
          </a:p>
          <a:p>
            <a:pPr marL="1714500" lvl="4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Languages</a:t>
            </a:r>
            <a:endParaRPr lang="en-GB" sz="2400" b="1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marL="800100" lvl="2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References: </a:t>
            </a:r>
          </a:p>
          <a:p>
            <a:pPr marL="1698625" lvl="6" indent="-34925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It 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is a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source of recommendation of the applicant.</a:t>
            </a:r>
          </a:p>
          <a:p>
            <a:pPr marL="1698625" lvl="6" indent="-34925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Mention the names with position and address of the individuals or officials</a:t>
            </a:r>
            <a:endParaRPr lang="en-GB" sz="2400" dirty="0"/>
          </a:p>
          <a:p>
            <a:pPr marL="1698625" lvl="3" indent="-349250" algn="just">
              <a:buFont typeface="Wingdings" panose="05000000000000000000" pitchFamily="2" charset="2"/>
              <a:buChar char="Ø"/>
            </a:pPr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6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2686" y="49159"/>
            <a:ext cx="29464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49262" lvl="3">
              <a:spcBef>
                <a:spcPts val="1200"/>
              </a:spcBef>
            </a:pPr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Types of CV</a:t>
            </a:r>
            <a:endParaRPr lang="en-GB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88571" y="740229"/>
            <a:ext cx="1110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Resumes can be written in different ways as per the requirements.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2374428"/>
              </p:ext>
            </p:extLst>
          </p:nvPr>
        </p:nvGraphicFramePr>
        <p:xfrm>
          <a:off x="420914" y="1431298"/>
          <a:ext cx="11625943" cy="505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8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914" y="145143"/>
            <a:ext cx="10885715" cy="67403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CURRICULUM VITAE</a:t>
            </a:r>
          </a:p>
          <a:p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Personal Details: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Name:			Richard Stanley Wilton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Address:			64 Arundel Road,</a:t>
            </a:r>
          </a:p>
          <a:p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Tel: 0642-916216</a:t>
            </a:r>
          </a:p>
          <a:p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Bradford W. </a:t>
            </a:r>
            <a:r>
              <a:rPr lang="en-GB" sz="2400" dirty="0" err="1" smtClean="0">
                <a:latin typeface="Lucida Bright" panose="02040603070505020404" pitchFamily="18" charset="0"/>
                <a:cs typeface="Lucida Bright" panose="02040603070505020404" pitchFamily="18" charset="0"/>
              </a:rPr>
              <a:t>Yorks</a:t>
            </a:r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BL 48 NW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Date of Birth:		4 December 1960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Nationality			British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Marital Status:		Single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Present Occupation:	Photographer for Wild Life Magazine</a:t>
            </a: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Education/Academic Qualification:</a:t>
            </a:r>
          </a:p>
          <a:p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28562"/>
              </p:ext>
            </p:extLst>
          </p:nvPr>
        </p:nvGraphicFramePr>
        <p:xfrm>
          <a:off x="1393371" y="4718358"/>
          <a:ext cx="9927772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8408">
                  <a:extLst>
                    <a:ext uri="{9D8B030D-6E8A-4147-A177-3AD203B41FA5}">
                      <a16:colId xmlns:a16="http://schemas.microsoft.com/office/drawing/2014/main" xmlns="" val="3793979802"/>
                    </a:ext>
                  </a:extLst>
                </a:gridCol>
                <a:gridCol w="1942508">
                  <a:extLst>
                    <a:ext uri="{9D8B030D-6E8A-4147-A177-3AD203B41FA5}">
                      <a16:colId xmlns:a16="http://schemas.microsoft.com/office/drawing/2014/main" xmlns="" val="2318703207"/>
                    </a:ext>
                  </a:extLst>
                </a:gridCol>
                <a:gridCol w="5966856">
                  <a:extLst>
                    <a:ext uri="{9D8B030D-6E8A-4147-A177-3AD203B41FA5}">
                      <a16:colId xmlns:a16="http://schemas.microsoft.com/office/drawing/2014/main" xmlns="" val="394890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June 1976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G.C.E.</a:t>
                      </a:r>
                    </a:p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O</a:t>
                      </a:r>
                      <a:r>
                        <a:rPr lang="en-GB" sz="24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Level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English, Maths, Physics, Chemistry, Geography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587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June 1978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G.C.E.</a:t>
                      </a:r>
                    </a:p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A</a:t>
                      </a:r>
                      <a:r>
                        <a:rPr lang="en-GB" sz="24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Level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Geography, Maths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2952646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Hye</a:t>
                      </a:r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1982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B.</a:t>
                      </a:r>
                      <a:r>
                        <a:rPr lang="en-GB" sz="24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Sc.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Computer Science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672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914" y="145143"/>
            <a:ext cx="10885715" cy="68018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Experience:</a:t>
            </a:r>
          </a:p>
          <a:p>
            <a:endParaRPr lang="en-GB" sz="2400" b="1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b="1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b="1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b="1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</a:p>
          <a:p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Languages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:		</a:t>
            </a:r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French-Fair		Greek-Good</a:t>
            </a:r>
          </a:p>
          <a:p>
            <a:r>
              <a:rPr lang="en-GB" sz="22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Hobbies</a:t>
            </a:r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Cinema, Politics</a:t>
            </a:r>
          </a:p>
          <a:p>
            <a:r>
              <a:rPr lang="en-GB" sz="22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Sports</a:t>
            </a:r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:		Tennis, swimming, football, cricket and volleyball</a:t>
            </a:r>
          </a:p>
          <a:p>
            <a:r>
              <a:rPr lang="en-GB" sz="22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Reference</a:t>
            </a:r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:		</a:t>
            </a:r>
          </a:p>
          <a:p>
            <a:pPr marL="914400" indent="-457200">
              <a:buFont typeface="+mj-lt"/>
              <a:buAutoNum type="arabicPeriod"/>
            </a:pPr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Mrs. James </a:t>
            </a:r>
            <a:r>
              <a:rPr lang="en-GB" sz="2200" dirty="0" err="1" smtClean="0">
                <a:latin typeface="Lucida Bright" panose="02040603070505020404" pitchFamily="18" charset="0"/>
                <a:cs typeface="Lucida Bright" panose="02040603070505020404" pitchFamily="18" charset="0"/>
              </a:rPr>
              <a:t>Francome</a:t>
            </a:r>
            <a:endParaRPr lang="en-GB" sz="22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GB" sz="22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21 Manor Road, London SE 14, UK</a:t>
            </a:r>
          </a:p>
          <a:p>
            <a:r>
              <a:rPr lang="en-GB" sz="22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(Tutor at Polytechnic)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Mrs. Jane Wilson</a:t>
            </a:r>
          </a:p>
          <a:p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Wild Life Magazine</a:t>
            </a:r>
          </a:p>
          <a:p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17-21 Queen Street, </a:t>
            </a:r>
            <a:r>
              <a:rPr lang="en-GB" sz="2200" dirty="0" err="1" smtClean="0">
                <a:latin typeface="Lucida Bright" panose="02040603070505020404" pitchFamily="18" charset="0"/>
                <a:cs typeface="Lucida Bright" panose="02040603070505020404" pitchFamily="18" charset="0"/>
              </a:rPr>
              <a:t>Brandfort</a:t>
            </a:r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 W. </a:t>
            </a:r>
            <a:r>
              <a:rPr lang="en-GB" sz="2200" dirty="0" err="1" smtClean="0">
                <a:latin typeface="Lucida Bright" panose="02040603070505020404" pitchFamily="18" charset="0"/>
                <a:cs typeface="Lucida Bright" panose="02040603070505020404" pitchFamily="18" charset="0"/>
              </a:rPr>
              <a:t>Yorks</a:t>
            </a:r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, UK</a:t>
            </a:r>
          </a:p>
          <a:p>
            <a:r>
              <a:rPr lang="en-GB" sz="22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(Editor of Magazine)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45732"/>
              </p:ext>
            </p:extLst>
          </p:nvPr>
        </p:nvGraphicFramePr>
        <p:xfrm>
          <a:off x="1625599" y="736363"/>
          <a:ext cx="10014857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1421">
                  <a:extLst>
                    <a:ext uri="{9D8B030D-6E8A-4147-A177-3AD203B41FA5}">
                      <a16:colId xmlns:a16="http://schemas.microsoft.com/office/drawing/2014/main" xmlns="" val="3793979802"/>
                    </a:ext>
                  </a:extLst>
                </a:gridCol>
                <a:gridCol w="7483436">
                  <a:extLst>
                    <a:ext uri="{9D8B030D-6E8A-4147-A177-3AD203B41FA5}">
                      <a16:colId xmlns:a16="http://schemas.microsoft.com/office/drawing/2014/main" xmlns="" val="3948904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Summer 1980-1981</a:t>
                      </a:r>
                      <a:endParaRPr lang="en-GB" sz="22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Worked as Camp Assistant</a:t>
                      </a:r>
                      <a:r>
                        <a:rPr lang="en-GB" sz="22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 in Brinton’s Holiday Camp Lowestoft, U.K.</a:t>
                      </a:r>
                      <a:endParaRPr lang="en-GB" sz="22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587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1982-1985</a:t>
                      </a:r>
                      <a:endParaRPr lang="en-GB" sz="22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Computer Programmer,</a:t>
                      </a:r>
                      <a:r>
                        <a:rPr lang="en-GB" sz="22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</a:t>
                      </a:r>
                      <a:r>
                        <a:rPr lang="en-GB" sz="2200" baseline="0" dirty="0" err="1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Blaxi</a:t>
                      </a:r>
                      <a:r>
                        <a:rPr lang="en-GB" sz="22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Chemicals, Luton, UK.</a:t>
                      </a:r>
                      <a:endParaRPr lang="en-GB" sz="22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2952646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1986-1987</a:t>
                      </a:r>
                      <a:endParaRPr lang="en-GB" sz="22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Travel</a:t>
                      </a:r>
                      <a:r>
                        <a:rPr lang="en-GB" sz="22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Guide, </a:t>
                      </a:r>
                      <a:r>
                        <a:rPr lang="en-GB" sz="2200" baseline="0" dirty="0" err="1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Grecotours</a:t>
                      </a:r>
                      <a:r>
                        <a:rPr lang="en-GB" sz="22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Ltd. Athens, Greece</a:t>
                      </a:r>
                      <a:endParaRPr lang="en-GB" sz="22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6724649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1987-Present</a:t>
                      </a:r>
                      <a:endParaRPr lang="en-GB" sz="22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Photographer, Wild</a:t>
                      </a:r>
                      <a:r>
                        <a:rPr lang="en-GB" sz="22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Life Magazine</a:t>
                      </a:r>
                      <a:endParaRPr lang="en-GB" sz="22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3130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5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xmlns="" id="{9DBC8166-481C-4473-95F5-9A5B9073B7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xmlns="" id="{A5A5CE6E-90AF-4D43-A014-1F9EC83EB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68E83-C1EC-A14F-BACD-4F333ECA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Job Application (Letter)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xmlns="" id="{8F43F8B7-011C-4FF1-AC72-7A399D282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294673"/>
              </p:ext>
            </p:extLst>
          </p:nvPr>
        </p:nvGraphicFramePr>
        <p:xfrm>
          <a:off x="5204852" y="127273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892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914" y="145143"/>
            <a:ext cx="10885715" cy="67403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CURRICULUM VITAE</a:t>
            </a:r>
          </a:p>
          <a:p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Personal Details: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Name:			Richard Stanley Wilton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Address:			64 Arundel Road,</a:t>
            </a:r>
          </a:p>
          <a:p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Tel: 0642-916216</a:t>
            </a:r>
          </a:p>
          <a:p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Bradford W. </a:t>
            </a:r>
            <a:r>
              <a:rPr lang="en-GB" sz="2400" dirty="0" err="1" smtClean="0">
                <a:latin typeface="Lucida Bright" panose="02040603070505020404" pitchFamily="18" charset="0"/>
                <a:cs typeface="Lucida Bright" panose="02040603070505020404" pitchFamily="18" charset="0"/>
              </a:rPr>
              <a:t>Yorks</a:t>
            </a:r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BL 48 NW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Date of Birth:		4 December 1960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Nationality			British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Marital Status:		Single</a:t>
            </a:r>
          </a:p>
          <a:p>
            <a:r>
              <a:rPr lang="en-GB" sz="24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Present Occupation:	Photographer for Wild Life Magazine</a:t>
            </a: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GB" sz="24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Education/Academic Qualification:</a:t>
            </a:r>
          </a:p>
          <a:p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 smtClean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28562"/>
              </p:ext>
            </p:extLst>
          </p:nvPr>
        </p:nvGraphicFramePr>
        <p:xfrm>
          <a:off x="1393371" y="4718358"/>
          <a:ext cx="9927772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8408">
                  <a:extLst>
                    <a:ext uri="{9D8B030D-6E8A-4147-A177-3AD203B41FA5}">
                      <a16:colId xmlns:a16="http://schemas.microsoft.com/office/drawing/2014/main" xmlns="" val="3793979802"/>
                    </a:ext>
                  </a:extLst>
                </a:gridCol>
                <a:gridCol w="1942508">
                  <a:extLst>
                    <a:ext uri="{9D8B030D-6E8A-4147-A177-3AD203B41FA5}">
                      <a16:colId xmlns:a16="http://schemas.microsoft.com/office/drawing/2014/main" xmlns="" val="2318703207"/>
                    </a:ext>
                  </a:extLst>
                </a:gridCol>
                <a:gridCol w="5966856">
                  <a:extLst>
                    <a:ext uri="{9D8B030D-6E8A-4147-A177-3AD203B41FA5}">
                      <a16:colId xmlns:a16="http://schemas.microsoft.com/office/drawing/2014/main" xmlns="" val="394890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June 1976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G.C.E.</a:t>
                      </a:r>
                    </a:p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O</a:t>
                      </a:r>
                      <a:r>
                        <a:rPr lang="en-GB" sz="24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Level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English, Maths, Physics, Chemistry, Geography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587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June 1978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G.C.E.</a:t>
                      </a:r>
                    </a:p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A</a:t>
                      </a:r>
                      <a:r>
                        <a:rPr lang="en-GB" sz="24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Level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Geography, Maths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2952646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Hye</a:t>
                      </a:r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1982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B.</a:t>
                      </a:r>
                      <a:r>
                        <a:rPr lang="en-GB" sz="2400" baseline="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 Sc.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Lucida Bright" panose="02040603070505020404" pitchFamily="18" charset="0"/>
                          <a:cs typeface="Lucida Bright" panose="02040603070505020404" pitchFamily="18" charset="0"/>
                        </a:rPr>
                        <a:t>Computer Science</a:t>
                      </a:r>
                      <a:endParaRPr lang="en-GB" sz="2400" dirty="0">
                        <a:latin typeface="Lucida Bright" panose="02040603070505020404" pitchFamily="18" charset="0"/>
                        <a:cs typeface="Lucida Bright" panose="020406030705050204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672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3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6AEF5-B4A0-1746-8BE2-A8A0E0DF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Queries? </a:t>
            </a:r>
          </a:p>
        </p:txBody>
      </p:sp>
    </p:spTree>
    <p:extLst>
      <p:ext uri="{BB962C8B-B14F-4D97-AF65-F5344CB8AC3E}">
        <p14:creationId xmlns:p14="http://schemas.microsoft.com/office/powerpoint/2010/main" val="29084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8404689-3A46-B543-957D-999511193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75" y="326036"/>
            <a:ext cx="8484433" cy="62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E68C79C9-FC3A-D847-94BD-A0CBB4D05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5" t="20799" r="14462" b="2790"/>
          <a:stretch/>
        </p:blipFill>
        <p:spPr>
          <a:xfrm>
            <a:off x="988142" y="-44245"/>
            <a:ext cx="10512481" cy="66515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06821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50759E5-EEC6-DC49-AE7E-AD61D07F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83" t="21860" r="30579" b="3681"/>
          <a:stretch/>
        </p:blipFill>
        <p:spPr>
          <a:xfrm>
            <a:off x="1032387" y="0"/>
            <a:ext cx="10264878" cy="6858000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79523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7B5E6-A76F-FC45-8811-3A843AA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005" y="0"/>
            <a:ext cx="6049297" cy="88490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Keep things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7A609A-BE7A-AD49-8C7F-8732D1FE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07" y="1471664"/>
            <a:ext cx="10515600" cy="220045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While writing a job application, mind who is to be addressed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Mainly focus on: </a:t>
            </a:r>
            <a:r>
              <a:rPr lang="en-GB" dirty="0">
                <a:solidFill>
                  <a:srgbClr val="FF0000"/>
                </a:solidFill>
              </a:rPr>
              <a:t>Opening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Message</a:t>
            </a:r>
            <a:r>
              <a:rPr lang="en-GB" dirty="0"/>
              <a:t> and </a:t>
            </a:r>
            <a:r>
              <a:rPr lang="en-GB" dirty="0" smtClean="0">
                <a:solidFill>
                  <a:srgbClr val="0070C0"/>
                </a:solidFill>
              </a:rPr>
              <a:t>Closing.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22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040C88-6F38-0745-BE7D-09D5CE7B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6535" cy="62301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Opening can be</a:t>
            </a:r>
            <a:r>
              <a:rPr lang="en-GB" dirty="0" smtClean="0">
                <a:solidFill>
                  <a:schemeClr val="bg1"/>
                </a:solidFill>
              </a:rPr>
              <a:t>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E9814-B1A5-254E-BB5B-218342F47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4179"/>
            <a:ext cx="11019971" cy="4815363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GB" dirty="0">
                <a:latin typeface="Lucida Bright" panose="02040603070505020404" pitchFamily="18" charset="0"/>
                <a:cs typeface="Lucida Bright" panose="02040603070505020404" pitchFamily="18" charset="0"/>
              </a:rPr>
              <a:t>With reference with your advertisement which was published in The Kathmandu Post on…, I would like to present my candidacy for the same post.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GB" dirty="0">
                <a:latin typeface="Lucida Bright" panose="02040603070505020404" pitchFamily="18" charset="0"/>
                <a:cs typeface="Lucida Bright" panose="02040603070505020404" pitchFamily="18" charset="0"/>
              </a:rPr>
              <a:t>Having been informed through the advertisement recently published that your school requires…, I have the honour to apply for the post.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dirty="0">
                <a:latin typeface="Lucida Bright" panose="02040603070505020404" pitchFamily="18" charset="0"/>
                <a:cs typeface="Lucida Bright" panose="02040603070505020404" pitchFamily="18" charset="0"/>
              </a:rPr>
              <a:t>I am writing in response to the advertisement published in...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GB" dirty="0">
                <a:latin typeface="Lucida Bright" panose="02040603070505020404" pitchFamily="18" charset="0"/>
                <a:cs typeface="Lucida Bright" panose="02040603070505020404" pitchFamily="18" charset="0"/>
              </a:rPr>
              <a:t>In response to the advertisement published in The Himalayan Times dated on …., I wish to submit my candidacy for the post of… </a:t>
            </a:r>
          </a:p>
        </p:txBody>
      </p:sp>
    </p:spTree>
    <p:extLst>
      <p:ext uri="{BB962C8B-B14F-4D97-AF65-F5344CB8AC3E}">
        <p14:creationId xmlns:p14="http://schemas.microsoft.com/office/powerpoint/2010/main" val="2871623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1CE7A2-073A-044A-A5CD-68624007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2214716" cy="53452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Message: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1E5C76-3869-A64A-90E4-286D3F6D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6343"/>
            <a:ext cx="11063748" cy="56771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Mention </a:t>
            </a:r>
            <a:r>
              <a:rPr lang="en-GB" sz="2500" b="1" u="sng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personal details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, </a:t>
            </a:r>
            <a:r>
              <a:rPr lang="en-GB" sz="2500" b="1" u="sng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experiences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, </a:t>
            </a:r>
            <a:r>
              <a:rPr lang="en-GB" sz="2500" b="1" u="sng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special skills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and your </a:t>
            </a:r>
            <a:r>
              <a:rPr lang="en-GB" sz="2500" b="1" u="sng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commitment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and </a:t>
            </a:r>
            <a:r>
              <a:rPr lang="en-GB" sz="2500" b="1" u="sng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assurance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in the message.</a:t>
            </a:r>
          </a:p>
          <a:p>
            <a:pPr algn="just"/>
            <a:r>
              <a:rPr lang="en-GB" sz="25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Personal </a:t>
            </a:r>
            <a:r>
              <a:rPr lang="en-GB" sz="2500" b="1" u="sng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Details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:	I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am a young energetic man of 25. I have 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	passed BBS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from TU with distinction 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	division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….</a:t>
            </a:r>
          </a:p>
          <a:p>
            <a:pPr algn="just"/>
            <a:r>
              <a:rPr lang="en-GB" sz="25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Experiences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: 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After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I completed my bachelor degree, I have 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been working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as an accountant in a reputed 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organization since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last three years….</a:t>
            </a:r>
          </a:p>
          <a:p>
            <a:pPr algn="just"/>
            <a:r>
              <a:rPr lang="en-GB" sz="25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Special </a:t>
            </a:r>
            <a:r>
              <a:rPr lang="en-GB" sz="2500" b="1" u="sng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Skills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:		I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have had the trainings on how to deal with 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customers</a:t>
            </a:r>
            <a:endParaRPr lang="en-GB" sz="25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algn="just"/>
            <a:r>
              <a:rPr lang="en-GB" sz="25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Commitment and </a:t>
            </a:r>
            <a:r>
              <a:rPr lang="en-GB" sz="2500" b="1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Assurance:										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If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I am given an opportunity to 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serve your 				organization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, I assure you that I will try my 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				best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to </a:t>
            </a:r>
            <a:r>
              <a:rPr lang="en-GB" sz="2500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satisfy </a:t>
            </a:r>
            <a:r>
              <a:rPr lang="en-GB" sz="2500" dirty="0">
                <a:latin typeface="Lucida Bright" panose="02040603070505020404" pitchFamily="18" charset="0"/>
                <a:cs typeface="Lucida Bright" panose="02040603070505020404" pitchFamily="18" charset="0"/>
              </a:rPr>
              <a:t>you with best work.</a:t>
            </a:r>
          </a:p>
        </p:txBody>
      </p:sp>
    </p:spTree>
    <p:extLst>
      <p:ext uri="{BB962C8B-B14F-4D97-AF65-F5344CB8AC3E}">
        <p14:creationId xmlns:p14="http://schemas.microsoft.com/office/powerpoint/2010/main" val="5105361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309CD-857B-0241-88EB-E8150688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8045" cy="549275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Closing cab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0A8F72-78E9-A341-871D-10963176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38"/>
            <a:ext cx="10515600" cy="186147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I am looking forward to hearing positive response.</a:t>
            </a:r>
          </a:p>
          <a:p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I am looking forward to receiving your phone call for interview.</a:t>
            </a:r>
          </a:p>
          <a:p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Looking forward to getting your favourable response. </a:t>
            </a:r>
          </a:p>
        </p:txBody>
      </p:sp>
    </p:spTree>
    <p:extLst>
      <p:ext uri="{BB962C8B-B14F-4D97-AF65-F5344CB8AC3E}">
        <p14:creationId xmlns:p14="http://schemas.microsoft.com/office/powerpoint/2010/main" val="785350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7244B-B693-AA47-B8EC-C921BAFE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365126"/>
            <a:ext cx="10852355" cy="829494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Read the following ad. and write an application.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40D6D2-5ABB-B64D-9CCB-409BCB46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0362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WANTED URGENTLY </a:t>
            </a:r>
          </a:p>
          <a:p>
            <a:pPr marL="0" indent="0" algn="just">
              <a:buNone/>
            </a:pPr>
            <a:r>
              <a:rPr lang="en-US" dirty="0">
                <a:latin typeface="Lucida Bright" panose="02040603070505020404" pitchFamily="18" charset="0"/>
                <a:cs typeface="Lucida Bright" panose="02040603070505020404" pitchFamily="18" charset="0"/>
              </a:rPr>
              <a:t>An NGO working in the field of technical education based in Kathmandu requires a young, energetic person for the post of </a:t>
            </a:r>
            <a:r>
              <a:rPr lang="en-US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office assistant. </a:t>
            </a:r>
            <a:r>
              <a:rPr lang="en-US" dirty="0">
                <a:latin typeface="Lucida Bright" panose="02040603070505020404" pitchFamily="18" charset="0"/>
                <a:cs typeface="Lucida Bright" panose="02040603070505020404" pitchFamily="18" charset="0"/>
              </a:rPr>
              <a:t>If you think you deserve the post, apply </a:t>
            </a:r>
            <a:r>
              <a:rPr lang="en-US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to: </a:t>
            </a:r>
            <a:r>
              <a:rPr lang="en-US" dirty="0">
                <a:latin typeface="Lucida Bright" panose="02040603070505020404" pitchFamily="18" charset="0"/>
                <a:cs typeface="Lucida Bright" panose="02040603070505020404" pitchFamily="18" charset="0"/>
              </a:rPr>
              <a:t>The Director, GPO Box 1343, Kathmandu Nepal</a:t>
            </a:r>
            <a:br>
              <a:rPr lang="en-US" dirty="0">
                <a:latin typeface="Lucida Bright" panose="02040603070505020404" pitchFamily="18" charset="0"/>
                <a:cs typeface="Lucida Bright" panose="02040603070505020404" pitchFamily="18" charset="0"/>
              </a:rPr>
            </a:br>
            <a:endParaRPr lang="en-US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Lucida Bright" panose="02040603070505020404" pitchFamily="18" charset="0"/>
                <a:cs typeface="Lucida Bright" panose="02040603070505020404" pitchFamily="18" charset="0"/>
              </a:rPr>
              <a:t>Min. qualification: at least </a:t>
            </a:r>
            <a:r>
              <a:rPr lang="en-US" dirty="0" smtClean="0">
                <a:latin typeface="Lucida Bright" panose="02040603070505020404" pitchFamily="18" charset="0"/>
                <a:cs typeface="Lucida Bright" panose="02040603070505020404" pitchFamily="18" charset="0"/>
              </a:rPr>
              <a:t>SEE </a:t>
            </a:r>
            <a:r>
              <a:rPr lang="en-US" dirty="0">
                <a:latin typeface="Lucida Bright" panose="02040603070505020404" pitchFamily="18" charset="0"/>
                <a:cs typeface="Lucida Bright" panose="02040603070505020404" pitchFamily="18" charset="0"/>
              </a:rPr>
              <a:t>with accountancy. </a:t>
            </a:r>
          </a:p>
          <a:p>
            <a:pPr marL="0" indent="0" algn="just">
              <a:buNone/>
            </a:pPr>
            <a:r>
              <a:rPr lang="en-US" dirty="0">
                <a:latin typeface="Lucida Bright" panose="02040603070505020404" pitchFamily="18" charset="0"/>
                <a:cs typeface="Lucida Bright" panose="02040603070505020404" pitchFamily="18" charset="0"/>
              </a:rPr>
              <a:t>Computer Knowledge: proficient in </a:t>
            </a:r>
            <a:r>
              <a:rPr lang="en-US" dirty="0" err="1">
                <a:latin typeface="Lucida Bright" panose="02040603070505020404" pitchFamily="18" charset="0"/>
                <a:cs typeface="Lucida Bright" panose="02040603070505020404" pitchFamily="18" charset="0"/>
              </a:rPr>
              <a:t>Ms</a:t>
            </a:r>
            <a:r>
              <a:rPr lang="en-US" dirty="0">
                <a:latin typeface="Lucida Bright" panose="02040603070505020404" pitchFamily="18" charset="0"/>
                <a:cs typeface="Lucida Bright" panose="02040603070505020404" pitchFamily="18" charset="0"/>
              </a:rPr>
              <a:t>- office package. Interested candidate must apply with her/his CV by 3rd December. </a:t>
            </a:r>
          </a:p>
          <a:p>
            <a:endParaRPr lang="en-GB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0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B89D7C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A7FBA"/>
      </a:accent6>
      <a:hlink>
        <a:srgbClr val="6383AB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634</Words>
  <Application>Microsoft Office PowerPoint</Application>
  <PresentationFormat>Custom</PresentationFormat>
  <Paragraphs>174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ShapesVTI</vt:lpstr>
      <vt:lpstr>Office Theme</vt:lpstr>
      <vt:lpstr>1_Office Theme</vt:lpstr>
      <vt:lpstr>Job Application and CV</vt:lpstr>
      <vt:lpstr>Job Application (Letter)</vt:lpstr>
      <vt:lpstr>PowerPoint Presentation</vt:lpstr>
      <vt:lpstr>PowerPoint Presentation</vt:lpstr>
      <vt:lpstr>Keep things in mind</vt:lpstr>
      <vt:lpstr>Opening can be:</vt:lpstr>
      <vt:lpstr>Message:</vt:lpstr>
      <vt:lpstr>Closing cab be:</vt:lpstr>
      <vt:lpstr>Read the following ad. and write an application.</vt:lpstr>
      <vt:lpstr>Curriculum Vitae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Queries?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Application and CV</dc:title>
  <dc:creator>kesrana38@gmail.com</dc:creator>
  <cp:lastModifiedBy>Lekhnath</cp:lastModifiedBy>
  <cp:revision>39</cp:revision>
  <dcterms:created xsi:type="dcterms:W3CDTF">2020-05-11T15:31:05Z</dcterms:created>
  <dcterms:modified xsi:type="dcterms:W3CDTF">2022-01-17T13:29:04Z</dcterms:modified>
</cp:coreProperties>
</file>