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717B6-835A-48FB-84CE-CFC0AB5F3D8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87476-C676-4829-85E5-6F1843BE03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59F-DB33-4CD4-989D-6B7652D7CBD7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07B-EBCE-41F3-A34A-E5142501EB95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BF4-EAED-451A-856C-204D9D0B51CC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A739-EE04-4374-B5BD-055290733D65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08E3-2CB5-4BD4-AD85-871BD8939ADD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DC0F-118F-4FFA-98FB-E8726766A44E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26AA-7B9E-4CAF-8FB3-DA9E4FD562F1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33C1-6867-43F0-B52E-E87DFC3E7059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0E5-FCDD-409B-AEFE-9F4DA2B07632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FA-7B6C-48CD-BAA2-9EAFFAA40E47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AA24-1A4C-4F24-BA35-410BC567633C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B56C-6BD4-4DC7-BC93-0CE9343BE3FF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A96E-6E76-48BE-A385-464278CB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87705091500697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 </a:t>
            </a:r>
            <a:br>
              <a:rPr lang="en-US" dirty="0"/>
            </a:br>
            <a:r>
              <a:rPr lang="en-US" dirty="0"/>
              <a:t>Basics of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Characteristics Of Big Data</a:t>
            </a:r>
          </a:p>
          <a:p>
            <a:pPr>
              <a:buNone/>
            </a:pPr>
            <a:r>
              <a:rPr lang="en-US" dirty="0"/>
              <a:t>  Big data can be described by the following characteristics:</a:t>
            </a:r>
          </a:p>
          <a:p>
            <a:r>
              <a:rPr lang="en-US" dirty="0"/>
              <a:t>Volume</a:t>
            </a:r>
          </a:p>
          <a:p>
            <a:r>
              <a:rPr lang="en-US" dirty="0"/>
              <a:t>Variety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Variability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924800" cy="43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Types Of Big Data</a:t>
            </a:r>
          </a:p>
          <a:p>
            <a:pPr>
              <a:buNone/>
            </a:pPr>
            <a:r>
              <a:rPr lang="en-US" dirty="0"/>
              <a:t>  Following are the types of Big Data:</a:t>
            </a:r>
          </a:p>
          <a:p>
            <a:r>
              <a:rPr lang="en-US" b="1" dirty="0"/>
              <a:t>Structured</a:t>
            </a:r>
            <a:endParaRPr lang="en-US" dirty="0"/>
          </a:p>
          <a:p>
            <a:r>
              <a:rPr lang="en-US" b="1" dirty="0"/>
              <a:t>Unstructured</a:t>
            </a:r>
            <a:endParaRPr lang="en-US" dirty="0"/>
          </a:p>
          <a:p>
            <a:r>
              <a:rPr lang="en-US" b="1" dirty="0"/>
              <a:t>Semi-structured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4. Relational Model:</a:t>
            </a:r>
          </a:p>
          <a:p>
            <a:pPr algn="just"/>
            <a:r>
              <a:rPr lang="en-US" dirty="0"/>
              <a:t>It is the current favorite model.</a:t>
            </a:r>
          </a:p>
          <a:p>
            <a:pPr algn="just"/>
            <a:r>
              <a:rPr lang="en-US" dirty="0"/>
              <a:t> The relational model is a lower level model that uses a collection of tables to represent both data and relationships among those data.</a:t>
            </a:r>
          </a:p>
          <a:p>
            <a:pPr algn="just"/>
            <a:r>
              <a:rPr lang="en-US" dirty="0"/>
              <a:t> Each table has multiple columns, and each column has a unique name.</a:t>
            </a:r>
          </a:p>
          <a:p>
            <a:pPr algn="just"/>
            <a:r>
              <a:rPr lang="en-US" dirty="0"/>
              <a:t> Each table corresponds to an entity set or relationship set, and each row represents an instance of that entity set or relationship set.</a:t>
            </a:r>
          </a:p>
          <a:p>
            <a:pPr algn="just"/>
            <a:r>
              <a:rPr lang="en-US" dirty="0"/>
              <a:t>Structured query language (SQL) is used to manipulate data stored in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686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106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A data warehouse is a large collection of business data used to help an organization make decisions.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The concept of the data warehouse has existed since the 1980s.</a:t>
            </a:r>
          </a:p>
          <a:p>
            <a:pPr algn="just"/>
            <a:r>
              <a:rPr lang="en-US" dirty="0"/>
              <a:t>The large amount of data in data warehouses comes from different places such as internal applications like marketing, sales, and finance; customer-facing apps; and external partner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On a technical level, a </a:t>
            </a:r>
            <a:r>
              <a:rPr lang="en-US" b="1" dirty="0"/>
              <a:t>data warehouse </a:t>
            </a:r>
            <a:r>
              <a:rPr lang="en-US" dirty="0"/>
              <a:t>periodically pulls data from those apps and systems; then, the data goes through formatting and import processes to match the data already in the warehouse. </a:t>
            </a:r>
          </a:p>
          <a:p>
            <a:pPr algn="just"/>
            <a:r>
              <a:rPr lang="en-US" dirty="0"/>
              <a:t>The data warehouse stores this processed data so it’s ready for decision makers to access. </a:t>
            </a:r>
          </a:p>
          <a:p>
            <a:pPr algn="just"/>
            <a:r>
              <a:rPr lang="en-US" dirty="0"/>
              <a:t>How frequently data pulls occur, or how data is formatted, etc., will vary depending on the needs of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b="1" dirty="0"/>
              <a:t>Better data</a:t>
            </a:r>
            <a:r>
              <a:rPr lang="en-US" dirty="0"/>
              <a:t> — Adding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sources </a:t>
            </a:r>
            <a:r>
              <a:rPr lang="en-US" dirty="0"/>
              <a:t>to a data warehouse enables organizations to ensure that they are collecting consistent and relevant data from that source. </a:t>
            </a:r>
          </a:p>
          <a:p>
            <a:r>
              <a:rPr lang="en-US" b="1" dirty="0"/>
              <a:t>Faster decisions</a:t>
            </a:r>
            <a:r>
              <a:rPr lang="en-US" dirty="0"/>
              <a:t> — Data in a warehouse is in such consistent formats that it is ready to be analyzed. It also provides the analytical power and a more complete dataset to base decisions on hard facts.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Big data is a collection of massive and complex data sets and data volume that include the huge quantities of data, data management capabilities, social media analytics and real-time data. </a:t>
            </a:r>
          </a:p>
          <a:p>
            <a:pPr algn="just"/>
            <a:r>
              <a:rPr lang="en-US" dirty="0"/>
              <a:t> Big data is about data volume and large data set's measured in terms of terabytes or petabytes (1024 TB). This phenomenon is called Big data.</a:t>
            </a:r>
          </a:p>
          <a:p>
            <a:pPr>
              <a:buNone/>
            </a:pPr>
            <a:br>
              <a:rPr lang="en-US" dirty="0">
                <a:hlinkClick r:id="rId2"/>
              </a:rPr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New York Stock Exchange</a:t>
            </a:r>
            <a:r>
              <a:rPr lang="en-US" dirty="0"/>
              <a:t> is an example of Big Data that generates about </a:t>
            </a:r>
            <a:r>
              <a:rPr lang="en-US" b="1" i="1" dirty="0"/>
              <a:t>one terabyte</a:t>
            </a:r>
            <a:r>
              <a:rPr lang="en-US" dirty="0"/>
              <a:t> of new trade data per day.</a:t>
            </a:r>
          </a:p>
          <a:p>
            <a:pPr algn="just"/>
            <a:r>
              <a:rPr lang="en-US" dirty="0"/>
              <a:t>The statistic shows that </a:t>
            </a:r>
            <a:r>
              <a:rPr lang="en-US" b="1" i="1" dirty="0"/>
              <a:t>500+terabytes</a:t>
            </a:r>
            <a:r>
              <a:rPr lang="en-US" dirty="0"/>
              <a:t> of new data get ingested into the databases of social media site </a:t>
            </a:r>
            <a:r>
              <a:rPr lang="en-US" b="1" dirty="0" err="1"/>
              <a:t>Facebook</a:t>
            </a:r>
            <a:r>
              <a:rPr lang="en-US" dirty="0"/>
              <a:t>, every day. This data is mainly generated in terms of photo and video uploads, message exchanges, putting comments etc.</a:t>
            </a:r>
          </a:p>
          <a:p>
            <a:pPr algn="just"/>
            <a:r>
              <a:rPr lang="en-US" dirty="0"/>
              <a:t>A single </a:t>
            </a:r>
            <a:r>
              <a:rPr lang="en-US" b="1" dirty="0"/>
              <a:t>Jet engine</a:t>
            </a:r>
            <a:r>
              <a:rPr lang="en-US" dirty="0"/>
              <a:t> can generate </a:t>
            </a:r>
            <a:r>
              <a:rPr lang="en-US" b="1" i="1" dirty="0"/>
              <a:t>10+terabytes</a:t>
            </a:r>
            <a:r>
              <a:rPr lang="en-US" dirty="0"/>
              <a:t> of data in </a:t>
            </a:r>
            <a:r>
              <a:rPr lang="en-US" b="1" i="1" dirty="0"/>
              <a:t>30 minutes</a:t>
            </a:r>
            <a:r>
              <a:rPr lang="en-US" dirty="0"/>
              <a:t> of flight time. With many thousand flights per day, generation of data reaches up to many </a:t>
            </a:r>
            <a:r>
              <a:rPr lang="en-US" b="1" i="1" dirty="0" err="1"/>
              <a:t>Petabytes</a:t>
            </a:r>
            <a:r>
              <a:rPr lang="en-US" b="1" i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A96E-6E76-48BE-A385-464278CBD37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519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Unit 3  Basics of IT</vt:lpstr>
      <vt:lpstr>PowerPoint Presentation</vt:lpstr>
      <vt:lpstr>PowerPoint Presentation</vt:lpstr>
      <vt:lpstr>PowerPoint Presentation</vt:lpstr>
      <vt:lpstr>Data Warehouse</vt:lpstr>
      <vt:lpstr>PowerPoint Presentation</vt:lpstr>
      <vt:lpstr>PowerPoint Presentation</vt:lpstr>
      <vt:lpstr>Big Data Introduction</vt:lpstr>
      <vt:lpstr>Big Data Examples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D3LL</dc:creator>
  <cp:lastModifiedBy>Saroj Giri</cp:lastModifiedBy>
  <cp:revision>10</cp:revision>
  <dcterms:created xsi:type="dcterms:W3CDTF">2021-12-30T15:23:33Z</dcterms:created>
  <dcterms:modified xsi:type="dcterms:W3CDTF">2023-01-29T16:24:07Z</dcterms:modified>
</cp:coreProperties>
</file>