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1" r:id="rId12"/>
    <p:sldId id="294" r:id="rId13"/>
    <p:sldId id="295" r:id="rId14"/>
    <p:sldId id="293" r:id="rId15"/>
    <p:sldId id="298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492" autoAdjust="0"/>
  </p:normalViewPr>
  <p:slideViewPr>
    <p:cSldViewPr>
      <p:cViewPr varScale="1">
        <p:scale>
          <a:sx n="85" d="100"/>
          <a:sy n="85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0F247-B027-411E-B882-CB1C6667533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F8D87-F250-4FD7-8131-D8F1796A44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F8D87-F250-4FD7-8131-D8F1796A44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F8D87-F250-4FD7-8131-D8F1796A44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B0E0D-4A13-4E31-99F4-2FCA6A9D7950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4FB3-718C-4DD6-A37C-EA036A37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>
              <a:buNone/>
            </a:pPr>
            <a:r>
              <a:rPr lang="en-US" dirty="0"/>
              <a:t>What is Meeting?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Meeting is an assembly of people to discuss and decide on the problems or the issues for the improvement of the organization which they belong to. 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Meetings involve oral communication.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Business meetings range from extreme formality to extreme informality.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meeting you have either of two roles; you may be leader or participant.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/>
              <a:t>Minutes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Minute is a term that is used to refer to an official record of the proceedings during a formal meeting.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These minutes serve as a record of what happened during a meeting as also to remind people in case they forget.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minutes are also useful for all those who are not able to attend the meeting as they get to know everything that took place during the meeting.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contains the name of the venue, date and time of meeting and list of all those attended the meeting.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Recording of the details/minutes can be done in point format, topical heading or with main points underlined/italics.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781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/>
              <a:t>Sample Question Answer (point, tropical and main point italics)</a:t>
            </a:r>
          </a:p>
          <a:p>
            <a:pPr>
              <a:buNone/>
            </a:pPr>
            <a:r>
              <a:rPr lang="en-US" sz="2200" dirty="0"/>
              <a:t>	As a secretary your college union writes the minute of a recently conducted fifth meeting venting at least time agenda</a:t>
            </a:r>
            <a:r>
              <a:rPr lang="en-US" sz="2600" dirty="0"/>
              <a:t>. (Point Format)</a:t>
            </a:r>
          </a:p>
          <a:p>
            <a:pPr algn="ctr">
              <a:buNone/>
            </a:pPr>
            <a:r>
              <a:rPr lang="en-US" sz="2000" b="1" dirty="0"/>
              <a:t>Nepal Student Union</a:t>
            </a:r>
          </a:p>
          <a:p>
            <a:pPr algn="ctr">
              <a:buNone/>
            </a:pPr>
            <a:r>
              <a:rPr lang="en-US" sz="2000" b="1" dirty="0" err="1"/>
              <a:t>Basundhara</a:t>
            </a:r>
            <a:r>
              <a:rPr lang="en-US" sz="2000" b="1" dirty="0"/>
              <a:t>, Kathmandu</a:t>
            </a:r>
          </a:p>
          <a:p>
            <a:pPr>
              <a:buNone/>
            </a:pPr>
            <a:r>
              <a:rPr lang="en-US" sz="2000" dirty="0"/>
              <a:t>Your ref….</a:t>
            </a:r>
            <a:r>
              <a:rPr lang="en-US" sz="2000" b="1" dirty="0"/>
              <a:t>						  </a:t>
            </a:r>
            <a:r>
              <a:rPr lang="en-US" sz="2000" dirty="0"/>
              <a:t> Our ref………</a:t>
            </a:r>
          </a:p>
          <a:p>
            <a:pPr algn="ctr">
              <a:buNone/>
            </a:pPr>
            <a:r>
              <a:rPr lang="en-US" sz="2000" dirty="0"/>
              <a:t>Minutes of fifth meeting</a:t>
            </a:r>
          </a:p>
          <a:p>
            <a:pPr>
              <a:buNone/>
            </a:pPr>
            <a:r>
              <a:rPr lang="en-US" sz="2000" dirty="0"/>
              <a:t>The fifth meeting of this union held on Sunday 17</a:t>
            </a:r>
            <a:r>
              <a:rPr lang="en-US" sz="2000" baseline="30000" dirty="0"/>
              <a:t>th</a:t>
            </a:r>
            <a:r>
              <a:rPr lang="en-US" sz="2000" dirty="0"/>
              <a:t> September 2017within the </a:t>
            </a:r>
          </a:p>
          <a:p>
            <a:pPr>
              <a:buNone/>
            </a:pPr>
            <a:r>
              <a:rPr lang="en-US" sz="2000" dirty="0"/>
              <a:t>college premises under the chairmanship of Mr. </a:t>
            </a:r>
            <a:r>
              <a:rPr lang="en-US" sz="2000" dirty="0" err="1"/>
              <a:t>Sajan</a:t>
            </a:r>
            <a:r>
              <a:rPr lang="en-US" sz="2000" dirty="0"/>
              <a:t> </a:t>
            </a:r>
            <a:r>
              <a:rPr lang="en-US" sz="2000" dirty="0" err="1"/>
              <a:t>Malla</a:t>
            </a:r>
            <a:r>
              <a:rPr lang="en-US" sz="2000" dirty="0"/>
              <a:t>, the chairman of this </a:t>
            </a:r>
          </a:p>
          <a:p>
            <a:pPr>
              <a:buNone/>
            </a:pPr>
            <a:r>
              <a:rPr lang="en-US" sz="2000" dirty="0"/>
              <a:t>club  discussed agenda and poised the resolution as below:</a:t>
            </a:r>
          </a:p>
          <a:p>
            <a:pPr>
              <a:buNone/>
            </a:pPr>
            <a:r>
              <a:rPr lang="en-US" sz="2000" dirty="0"/>
              <a:t>Members present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Mr. </a:t>
            </a:r>
            <a:r>
              <a:rPr lang="en-US" sz="2000" dirty="0" err="1"/>
              <a:t>Sajan</a:t>
            </a:r>
            <a:r>
              <a:rPr lang="en-US" sz="2000" dirty="0"/>
              <a:t> </a:t>
            </a:r>
            <a:r>
              <a:rPr lang="en-US" sz="2000" dirty="0" err="1"/>
              <a:t>Malla</a:t>
            </a:r>
            <a:r>
              <a:rPr lang="en-US" sz="2000" dirty="0"/>
              <a:t>	-Chairman …….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Mr. </a:t>
            </a:r>
            <a:r>
              <a:rPr lang="en-US" sz="2000" dirty="0" err="1"/>
              <a:t>Laxmi</a:t>
            </a:r>
            <a:r>
              <a:rPr lang="en-US" sz="2000" dirty="0"/>
              <a:t> K.C	-	V. Chairman….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Mrs. </a:t>
            </a:r>
            <a:r>
              <a:rPr lang="en-US" sz="2000" dirty="0" err="1"/>
              <a:t>Nirmala</a:t>
            </a:r>
            <a:r>
              <a:rPr lang="en-US" sz="2000" dirty="0"/>
              <a:t> </a:t>
            </a:r>
            <a:r>
              <a:rPr lang="en-US" sz="2000" dirty="0" err="1"/>
              <a:t>Dhakal</a:t>
            </a:r>
            <a:r>
              <a:rPr lang="en-US" sz="2000" dirty="0"/>
              <a:t>	- Treasures……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Mr. </a:t>
            </a:r>
            <a:r>
              <a:rPr lang="en-US" sz="2000" dirty="0" err="1"/>
              <a:t>Bibek</a:t>
            </a:r>
            <a:r>
              <a:rPr lang="en-US" sz="2000" dirty="0"/>
              <a:t> </a:t>
            </a:r>
            <a:r>
              <a:rPr lang="en-US" sz="2000" dirty="0" err="1"/>
              <a:t>Paudel</a:t>
            </a:r>
            <a:r>
              <a:rPr lang="en-US" sz="2000" dirty="0"/>
              <a:t>	- Secretary……..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Mr. </a:t>
            </a:r>
            <a:r>
              <a:rPr lang="en-US" sz="2000" dirty="0" err="1"/>
              <a:t>Sandesh</a:t>
            </a:r>
            <a:r>
              <a:rPr lang="en-US" sz="2000" dirty="0"/>
              <a:t> </a:t>
            </a:r>
            <a:r>
              <a:rPr lang="en-US" sz="2000" dirty="0" err="1"/>
              <a:t>Acharya</a:t>
            </a:r>
            <a:r>
              <a:rPr lang="en-US" sz="2000" dirty="0"/>
              <a:t>	-V. Secretary…..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Mr. </a:t>
            </a:r>
            <a:r>
              <a:rPr lang="en-US" sz="2000" dirty="0" err="1"/>
              <a:t>Sujan</a:t>
            </a:r>
            <a:r>
              <a:rPr lang="en-US" sz="2000" dirty="0"/>
              <a:t> </a:t>
            </a:r>
            <a:r>
              <a:rPr lang="en-US" sz="2000" dirty="0" err="1"/>
              <a:t>Niraula</a:t>
            </a:r>
            <a:r>
              <a:rPr lang="en-US" sz="2000" dirty="0"/>
              <a:t>	- Member……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Mr. </a:t>
            </a:r>
            <a:r>
              <a:rPr lang="en-US" sz="2000" dirty="0" err="1"/>
              <a:t>Biplab</a:t>
            </a:r>
            <a:r>
              <a:rPr lang="en-US" sz="2000" dirty="0"/>
              <a:t> </a:t>
            </a:r>
            <a:r>
              <a:rPr lang="en-US" sz="2000" dirty="0" err="1"/>
              <a:t>Rai</a:t>
            </a:r>
            <a:r>
              <a:rPr lang="en-US" sz="2000" dirty="0"/>
              <a:t>		-Member…..</a:t>
            </a:r>
          </a:p>
          <a:p>
            <a:pPr marL="457200" indent="-457200">
              <a:buNone/>
            </a:pPr>
            <a:r>
              <a:rPr lang="en-US" sz="2000" dirty="0"/>
              <a:t>Member absent:</a:t>
            </a:r>
          </a:p>
          <a:p>
            <a:pPr marL="457200" indent="-457200">
              <a:buNone/>
            </a:pPr>
            <a:r>
              <a:rPr lang="en-US" sz="2000" dirty="0"/>
              <a:t>1. Mr. </a:t>
            </a:r>
            <a:r>
              <a:rPr lang="en-US" sz="2000" dirty="0" err="1"/>
              <a:t>Aanada</a:t>
            </a:r>
            <a:r>
              <a:rPr lang="en-US" sz="2000" dirty="0"/>
              <a:t> </a:t>
            </a:r>
            <a:r>
              <a:rPr lang="en-US" sz="2000" dirty="0" err="1"/>
              <a:t>Pokhrel</a:t>
            </a:r>
            <a:r>
              <a:rPr lang="en-US" sz="2000" dirty="0"/>
              <a:t>	- Member</a:t>
            </a:r>
          </a:p>
          <a:p>
            <a:pPr marL="457200" indent="-457200">
              <a:buNone/>
            </a:pPr>
            <a:endParaRPr lang="en-US" sz="2000" dirty="0"/>
          </a:p>
          <a:p>
            <a:pPr marL="457200" indent="-457200">
              <a:buNone/>
            </a:pPr>
            <a:endParaRPr lang="en-US" sz="2000" dirty="0"/>
          </a:p>
          <a:p>
            <a:pPr marL="457200" indent="-45720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304800"/>
          <a:ext cx="8610600" cy="5908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528">
                <a:tc>
                  <a:txBody>
                    <a:bodyPr/>
                    <a:lstStyle/>
                    <a:p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Agenda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of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273">
                <a:tc>
                  <a:txBody>
                    <a:bodyPr/>
                    <a:lstStyle/>
                    <a:p>
                      <a:r>
                        <a:rPr lang="en-US" dirty="0"/>
                        <a:t>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Confirmation of the minutes of last</a:t>
                      </a:r>
                      <a:r>
                        <a:rPr lang="en-US" baseline="0" dirty="0"/>
                        <a:t>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minutes of meeting held on</a:t>
                      </a:r>
                      <a:r>
                        <a:rPr lang="en-US" baseline="0" dirty="0"/>
                        <a:t> 15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September 2017 were improved and signed by chairman.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273">
                <a:tc>
                  <a:txBody>
                    <a:bodyPr/>
                    <a:lstStyle/>
                    <a:p>
                      <a:r>
                        <a:rPr lang="en-US" dirty="0"/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programme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make the college area</a:t>
                      </a:r>
                      <a:r>
                        <a:rPr lang="en-US" baseline="0" dirty="0"/>
                        <a:t> clean, cleaning </a:t>
                      </a:r>
                      <a:r>
                        <a:rPr lang="en-US" baseline="0" dirty="0" err="1"/>
                        <a:t>programme</a:t>
                      </a:r>
                      <a:r>
                        <a:rPr lang="en-US" baseline="0" dirty="0"/>
                        <a:t> was scheduled to be held on 28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September 2017.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273">
                <a:tc>
                  <a:txBody>
                    <a:bodyPr/>
                    <a:lstStyle/>
                    <a:p>
                      <a:r>
                        <a:rPr lang="en-US" dirty="0"/>
                        <a:t>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donation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programme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Considering the need of local hospitals to provide blood to their</a:t>
                      </a:r>
                      <a:r>
                        <a:rPr lang="en-US" baseline="0" dirty="0"/>
                        <a:t> patients the union BDP on 29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September, 2016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479">
                <a:tc>
                  <a:txBody>
                    <a:bodyPr/>
                    <a:lstStyle/>
                    <a:p>
                      <a:r>
                        <a:rPr lang="en-US" dirty="0"/>
                        <a:t>5.04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Distributing</a:t>
                      </a:r>
                      <a:r>
                        <a:rPr lang="en-US" baseline="0" dirty="0"/>
                        <a:t> the old question collection and syllabus.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Schedule for the next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help the first year students in their</a:t>
                      </a:r>
                      <a:r>
                        <a:rPr lang="en-US" baseline="0" dirty="0"/>
                        <a:t> study, it was decided to distribute study material at 4 P.M on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October.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dirty="0"/>
                        <a:t>The scheduled</a:t>
                      </a:r>
                      <a:r>
                        <a:rPr lang="en-US" baseline="0" dirty="0"/>
                        <a:t> date for the next meeting was fixed to be held on  25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September 2017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60960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As no other matter was raised, the meeting ended with a vote of thanks to the chairman.</a:t>
            </a:r>
          </a:p>
          <a:p>
            <a:pPr>
              <a:buNone/>
            </a:pPr>
            <a:r>
              <a:rPr lang="en-US" dirty="0"/>
              <a:t>………………….				……………..</a:t>
            </a:r>
          </a:p>
          <a:p>
            <a:pPr>
              <a:buNone/>
            </a:pPr>
            <a:r>
              <a:rPr lang="en-US" dirty="0"/>
              <a:t>Chairman					Secretary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783" y="159026"/>
          <a:ext cx="8825947" cy="6374296"/>
        </p:xfrm>
        <a:graphic>
          <a:graphicData uri="http://schemas.openxmlformats.org/drawingml/2006/table">
            <a:tbl>
              <a:tblPr/>
              <a:tblGrid>
                <a:gridCol w="882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4296">
                <a:tc>
                  <a:txBody>
                    <a:bodyPr/>
                    <a:lstStyle/>
                    <a:p>
                      <a:r>
                        <a:rPr lang="en-US" dirty="0"/>
                        <a:t> (Sample of Tropical Heading)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2286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Nepal Student Union</a:t>
            </a:r>
          </a:p>
          <a:p>
            <a:pPr algn="ctr">
              <a:buNone/>
            </a:pPr>
            <a:r>
              <a:rPr lang="en-US" b="1" dirty="0" err="1"/>
              <a:t>Basundhara</a:t>
            </a:r>
            <a:r>
              <a:rPr lang="en-US" b="1" dirty="0"/>
              <a:t>, Kathmandu</a:t>
            </a:r>
          </a:p>
          <a:p>
            <a:pPr>
              <a:buNone/>
            </a:pPr>
            <a:r>
              <a:rPr lang="en-US" dirty="0"/>
              <a:t>Your ref….</a:t>
            </a:r>
            <a:r>
              <a:rPr lang="en-US" b="1" dirty="0"/>
              <a:t>						  </a:t>
            </a:r>
            <a:r>
              <a:rPr lang="en-US" dirty="0"/>
              <a:t> Our ref………</a:t>
            </a:r>
          </a:p>
          <a:p>
            <a:pPr algn="ctr">
              <a:buNone/>
            </a:pPr>
            <a:r>
              <a:rPr lang="en-US" dirty="0"/>
              <a:t>Minutes of fifth meeting</a:t>
            </a:r>
          </a:p>
          <a:p>
            <a:pPr>
              <a:buNone/>
            </a:pPr>
            <a:r>
              <a:rPr lang="en-US" dirty="0"/>
              <a:t>The fifth meeting of this union held on Sunday 17</a:t>
            </a:r>
            <a:r>
              <a:rPr lang="en-US" baseline="30000" dirty="0"/>
              <a:t>th</a:t>
            </a:r>
            <a:r>
              <a:rPr lang="en-US" dirty="0"/>
              <a:t> September 2017within the </a:t>
            </a:r>
          </a:p>
          <a:p>
            <a:pPr>
              <a:buNone/>
            </a:pPr>
            <a:r>
              <a:rPr lang="en-US" dirty="0"/>
              <a:t>college premises under the chairmanship of Mr. </a:t>
            </a:r>
            <a:r>
              <a:rPr lang="en-US" dirty="0" err="1"/>
              <a:t>Sajan</a:t>
            </a:r>
            <a:r>
              <a:rPr lang="en-US" dirty="0"/>
              <a:t> </a:t>
            </a:r>
            <a:r>
              <a:rPr lang="en-US" dirty="0" err="1"/>
              <a:t>Malla</a:t>
            </a:r>
            <a:r>
              <a:rPr lang="en-US" dirty="0"/>
              <a:t>, the chairman of this </a:t>
            </a:r>
          </a:p>
          <a:p>
            <a:pPr>
              <a:buNone/>
            </a:pPr>
            <a:r>
              <a:rPr lang="en-US" dirty="0"/>
              <a:t>club  discussed agenda and poised the resolution as below:</a:t>
            </a:r>
          </a:p>
          <a:p>
            <a:pPr>
              <a:buNone/>
            </a:pPr>
            <a:r>
              <a:rPr lang="en-US" dirty="0"/>
              <a:t>Members present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Mr. </a:t>
            </a:r>
            <a:r>
              <a:rPr lang="en-US" dirty="0" err="1"/>
              <a:t>Sajan</a:t>
            </a:r>
            <a:r>
              <a:rPr lang="en-US" dirty="0"/>
              <a:t> </a:t>
            </a:r>
            <a:r>
              <a:rPr lang="en-US" dirty="0" err="1"/>
              <a:t>Malla</a:t>
            </a:r>
            <a:r>
              <a:rPr lang="en-US" dirty="0"/>
              <a:t>	-Chairman …….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Mr. </a:t>
            </a:r>
            <a:r>
              <a:rPr lang="en-US" dirty="0" err="1"/>
              <a:t>Laxmi</a:t>
            </a:r>
            <a:r>
              <a:rPr lang="en-US" dirty="0"/>
              <a:t> K.C	-	V. Chairman….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Mrs. </a:t>
            </a:r>
            <a:r>
              <a:rPr lang="en-US" dirty="0" err="1"/>
              <a:t>Nirmala</a:t>
            </a:r>
            <a:r>
              <a:rPr lang="en-US" dirty="0"/>
              <a:t> </a:t>
            </a:r>
            <a:r>
              <a:rPr lang="en-US" dirty="0" err="1"/>
              <a:t>Dhakal</a:t>
            </a:r>
            <a:r>
              <a:rPr lang="en-US" dirty="0"/>
              <a:t>	- Treasures……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Mr. </a:t>
            </a:r>
            <a:r>
              <a:rPr lang="en-US" dirty="0" err="1"/>
              <a:t>Bibek</a:t>
            </a:r>
            <a:r>
              <a:rPr lang="en-US" dirty="0"/>
              <a:t> </a:t>
            </a:r>
            <a:r>
              <a:rPr lang="en-US" dirty="0" err="1"/>
              <a:t>Paudel</a:t>
            </a:r>
            <a:r>
              <a:rPr lang="en-US" dirty="0"/>
              <a:t>	- Secretary……..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Mr. </a:t>
            </a:r>
            <a:r>
              <a:rPr lang="en-US" dirty="0" err="1"/>
              <a:t>Sandesh</a:t>
            </a:r>
            <a:r>
              <a:rPr lang="en-US" dirty="0"/>
              <a:t> </a:t>
            </a:r>
            <a:r>
              <a:rPr lang="en-US" dirty="0" err="1"/>
              <a:t>Acharya</a:t>
            </a:r>
            <a:r>
              <a:rPr lang="en-US" dirty="0"/>
              <a:t>	-V. Secretary…..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Mr. </a:t>
            </a:r>
            <a:r>
              <a:rPr lang="en-US" dirty="0" err="1"/>
              <a:t>Sujan</a:t>
            </a:r>
            <a:r>
              <a:rPr lang="en-US" dirty="0"/>
              <a:t> </a:t>
            </a:r>
            <a:r>
              <a:rPr lang="en-US" dirty="0" err="1"/>
              <a:t>Niraula</a:t>
            </a:r>
            <a:r>
              <a:rPr lang="en-US" dirty="0"/>
              <a:t>	- Member……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Mr. </a:t>
            </a:r>
            <a:r>
              <a:rPr lang="en-US" dirty="0" err="1"/>
              <a:t>Biplab</a:t>
            </a:r>
            <a:r>
              <a:rPr lang="en-US" dirty="0"/>
              <a:t> </a:t>
            </a:r>
            <a:r>
              <a:rPr lang="en-US" dirty="0" err="1"/>
              <a:t>Rai</a:t>
            </a:r>
            <a:r>
              <a:rPr lang="en-US" dirty="0"/>
              <a:t>		-Member…..</a:t>
            </a:r>
          </a:p>
          <a:p>
            <a:pPr marL="457200" indent="-457200">
              <a:buNone/>
            </a:pPr>
            <a:r>
              <a:rPr lang="en-US" dirty="0"/>
              <a:t>Member absent:</a:t>
            </a:r>
          </a:p>
          <a:p>
            <a:pPr marL="457200" indent="-457200">
              <a:buNone/>
            </a:pPr>
            <a:r>
              <a:rPr lang="en-US" dirty="0"/>
              <a:t>1. Mr. </a:t>
            </a:r>
            <a:r>
              <a:rPr lang="en-US" dirty="0" err="1"/>
              <a:t>Aanada</a:t>
            </a:r>
            <a:r>
              <a:rPr lang="en-US" dirty="0"/>
              <a:t> </a:t>
            </a:r>
            <a:r>
              <a:rPr lang="en-US" dirty="0" err="1"/>
              <a:t>Pokhrel</a:t>
            </a:r>
            <a:r>
              <a:rPr lang="en-US" dirty="0"/>
              <a:t>	- Member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1" y="-304800"/>
          <a:ext cx="8001000" cy="612648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b="1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b="1" dirty="0"/>
                        <a:t>Confirmation of the minutes of last</a:t>
                      </a:r>
                      <a:r>
                        <a:rPr lang="en-US" b="1" baseline="0" dirty="0"/>
                        <a:t> meeting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/>
                        <a:t>     The minutes of meeting held on</a:t>
                      </a:r>
                      <a:r>
                        <a:rPr lang="en-US" baseline="0" dirty="0"/>
                        <a:t> 15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September 2017 were improved and signed by chairman.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/>
                        <a:t>2.   </a:t>
                      </a:r>
                      <a:r>
                        <a:rPr lang="en-US" b="1" dirty="0"/>
                        <a:t>Cleaning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programme</a:t>
                      </a:r>
                      <a:endParaRPr lang="en-US" b="1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/>
                        <a:t>      To make the college area</a:t>
                      </a:r>
                      <a:r>
                        <a:rPr lang="en-US" baseline="0" dirty="0"/>
                        <a:t> clean, cleaning </a:t>
                      </a:r>
                      <a:r>
                        <a:rPr lang="en-US" baseline="0" dirty="0" err="1"/>
                        <a:t>programme</a:t>
                      </a:r>
                      <a:r>
                        <a:rPr lang="en-US" baseline="0" dirty="0"/>
                        <a:t> was scheduled to be held on 28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September 2017.</a:t>
                      </a:r>
                      <a:endParaRPr lang="en-US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/>
                        <a:t>3.  </a:t>
                      </a:r>
                      <a:r>
                        <a:rPr lang="en-US" b="1" dirty="0"/>
                        <a:t> Blood donation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programme</a:t>
                      </a:r>
                      <a:endParaRPr lang="en-US" b="1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/>
                        <a:t>       Considering the need of local hospitals to provide blood to their</a:t>
                      </a:r>
                      <a:r>
                        <a:rPr lang="en-US" baseline="0" dirty="0"/>
                        <a:t> patients the union BDP on 29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September, 2016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/>
                        <a:t>4.   </a:t>
                      </a:r>
                      <a:r>
                        <a:rPr lang="en-US" b="1" dirty="0"/>
                        <a:t>Distributing</a:t>
                      </a:r>
                      <a:r>
                        <a:rPr lang="en-US" b="1" baseline="0" dirty="0"/>
                        <a:t> the old question collection and syllabus.</a:t>
                      </a:r>
                      <a:endParaRPr lang="en-US" b="1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/>
                        <a:t>        </a:t>
                      </a:r>
                      <a:r>
                        <a:rPr lang="en-US" dirty="0"/>
                        <a:t>To help the first year students in their</a:t>
                      </a:r>
                      <a:r>
                        <a:rPr lang="en-US" baseline="0" dirty="0"/>
                        <a:t> study, it was decided to distribute study material at 4 P.M on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October.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US" b="1" baseline="0" dirty="0"/>
                        <a:t>Schedule for the next meeting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dirty="0"/>
                        <a:t>        </a:t>
                      </a:r>
                      <a:r>
                        <a:rPr lang="en-US" b="0" dirty="0"/>
                        <a:t>The scheduled date for</a:t>
                      </a:r>
                      <a:r>
                        <a:rPr lang="en-US" b="0" baseline="0" dirty="0"/>
                        <a:t> the next meeting was fixed to be held on 25the September 2017, </a:t>
                      </a:r>
                      <a:endParaRPr lang="en-US" b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dirty="0"/>
                        <a:t> 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5714999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As no other matter was raised, the meeting ended with a vote of thanks to the chairman.</a:t>
            </a:r>
          </a:p>
          <a:p>
            <a:pPr>
              <a:buNone/>
            </a:pPr>
            <a:r>
              <a:rPr lang="en-US" dirty="0"/>
              <a:t>………………….				                     ……………..</a:t>
            </a:r>
          </a:p>
          <a:p>
            <a:pPr>
              <a:buNone/>
            </a:pPr>
            <a:r>
              <a:rPr lang="en-US" dirty="0"/>
              <a:t>Chairman					                        Secretary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u="sng" dirty="0"/>
              <a:t>Notice with Agenda</a:t>
            </a:r>
          </a:p>
          <a:p>
            <a:pPr>
              <a:buNone/>
            </a:pPr>
            <a:r>
              <a:rPr lang="en-US" sz="2000" b="1" dirty="0"/>
              <a:t>You are named the secretary of a committee formed to distribute donated materials </a:t>
            </a:r>
          </a:p>
          <a:p>
            <a:pPr>
              <a:buNone/>
            </a:pPr>
            <a:r>
              <a:rPr lang="en-US" sz="2000" b="1" dirty="0"/>
              <a:t>among victims of a certain natural disaster. Assuming necessary information write a </a:t>
            </a:r>
          </a:p>
          <a:p>
            <a:pPr>
              <a:buNone/>
            </a:pPr>
            <a:r>
              <a:rPr lang="en-US" sz="2000" b="1" dirty="0"/>
              <a:t>notice along with a three point agenda to call its second meeting. </a:t>
            </a:r>
          </a:p>
          <a:p>
            <a:pPr algn="ctr">
              <a:buNone/>
            </a:pPr>
            <a:r>
              <a:rPr lang="en-US" sz="2000" dirty="0"/>
              <a:t>Dari Gang Committee</a:t>
            </a:r>
          </a:p>
          <a:p>
            <a:pPr algn="ctr">
              <a:buNone/>
            </a:pPr>
            <a:r>
              <a:rPr lang="en-US" sz="2000" dirty="0" err="1"/>
              <a:t>Anamnagar</a:t>
            </a:r>
            <a:r>
              <a:rPr lang="en-US" sz="2000" dirty="0"/>
              <a:t>, Kathmandu</a:t>
            </a:r>
          </a:p>
          <a:p>
            <a:pPr>
              <a:buNone/>
            </a:pPr>
            <a:r>
              <a:rPr lang="en-US" sz="2000" dirty="0"/>
              <a:t>Your ref..						Our ref…..</a:t>
            </a:r>
          </a:p>
          <a:p>
            <a:pPr algn="ctr">
              <a:buNone/>
            </a:pPr>
            <a:r>
              <a:rPr lang="en-US" sz="2000" dirty="0"/>
              <a:t>Notice</a:t>
            </a:r>
          </a:p>
          <a:p>
            <a:pPr>
              <a:buNone/>
            </a:pPr>
            <a:r>
              <a:rPr lang="en-US" sz="2000" dirty="0"/>
              <a:t>It is hereby notified that the second meeting of this committee is scheduled to be </a:t>
            </a:r>
          </a:p>
          <a:p>
            <a:pPr>
              <a:buNone/>
            </a:pPr>
            <a:r>
              <a:rPr lang="en-US" sz="2000" dirty="0"/>
              <a:t>held at 3 pm on Monday, 29</a:t>
            </a:r>
            <a:r>
              <a:rPr lang="en-US" sz="2000" baseline="30000" dirty="0"/>
              <a:t>th</a:t>
            </a:r>
            <a:r>
              <a:rPr lang="en-US" sz="2000" dirty="0"/>
              <a:t> February 2018 in order to discuss some agenda </a:t>
            </a:r>
          </a:p>
          <a:p>
            <a:pPr>
              <a:buNone/>
            </a:pPr>
            <a:r>
              <a:rPr lang="en-US" sz="2000" dirty="0"/>
              <a:t>regarding the distribution of donated materials among victims of earthquake . </a:t>
            </a:r>
          </a:p>
          <a:p>
            <a:pPr>
              <a:buNone/>
            </a:pPr>
            <a:r>
              <a:rPr lang="en-US" sz="2000" dirty="0"/>
              <a:t>Therefore, you are cordially invited to the meeting. The agenda of the meeting are </a:t>
            </a:r>
          </a:p>
          <a:p>
            <a:pPr>
              <a:buNone/>
            </a:pPr>
            <a:r>
              <a:rPr lang="en-US" sz="2000" dirty="0"/>
              <a:t>attached here with.</a:t>
            </a:r>
          </a:p>
          <a:p>
            <a:pPr>
              <a:buNone/>
            </a:pPr>
            <a:r>
              <a:rPr lang="en-US" sz="2000" dirty="0"/>
              <a:t>Agenda</a:t>
            </a:r>
          </a:p>
          <a:p>
            <a:pPr>
              <a:buNone/>
            </a:pPr>
            <a:r>
              <a:rPr lang="en-US" sz="2000" dirty="0"/>
              <a:t>2.01	confirmation of the minutes of last meeting</a:t>
            </a:r>
          </a:p>
          <a:p>
            <a:pPr>
              <a:buNone/>
            </a:pPr>
            <a:r>
              <a:rPr lang="en-US" sz="2000" dirty="0"/>
              <a:t>2.02	accumulation of donated materials</a:t>
            </a:r>
          </a:p>
          <a:p>
            <a:pPr>
              <a:buNone/>
            </a:pPr>
            <a:r>
              <a:rPr lang="en-US" sz="2000" dirty="0"/>
              <a:t>2.03	Distribution of accumulated materials</a:t>
            </a:r>
          </a:p>
          <a:p>
            <a:pPr>
              <a:buNone/>
            </a:pPr>
            <a:r>
              <a:rPr lang="en-US" sz="2000" dirty="0"/>
              <a:t>2.04	Schedule for the next meeting</a:t>
            </a:r>
          </a:p>
          <a:p>
            <a:pPr>
              <a:buNone/>
            </a:pPr>
            <a:r>
              <a:rPr lang="en-US" sz="2000" dirty="0"/>
              <a:t>…………..							…………….</a:t>
            </a:r>
          </a:p>
          <a:p>
            <a:pPr>
              <a:buNone/>
            </a:pPr>
            <a:r>
              <a:rPr lang="en-US" sz="2000" dirty="0"/>
              <a:t>Chairman						Secretary</a:t>
            </a:r>
          </a:p>
          <a:p>
            <a:pPr>
              <a:buNone/>
            </a:pPr>
            <a:r>
              <a:rPr lang="en-US" sz="2000" dirty="0"/>
              <a:t>Date: 27</a:t>
            </a:r>
            <a:r>
              <a:rPr lang="en-US" sz="2000" baseline="30000" dirty="0"/>
              <a:t>th</a:t>
            </a:r>
            <a:r>
              <a:rPr lang="en-US" sz="2000" dirty="0"/>
              <a:t> February, 2018					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624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Simple Notice Sample</a:t>
            </a:r>
          </a:p>
          <a:p>
            <a:pPr algn="ctr">
              <a:buNone/>
            </a:pPr>
            <a:r>
              <a:rPr lang="en-US" sz="2800" dirty="0" err="1"/>
              <a:t>Maibu</a:t>
            </a:r>
            <a:r>
              <a:rPr lang="en-US" sz="2800" dirty="0"/>
              <a:t> Industries</a:t>
            </a:r>
          </a:p>
          <a:p>
            <a:pPr algn="ctr">
              <a:buNone/>
            </a:pPr>
            <a:r>
              <a:rPr lang="en-US" sz="2800" dirty="0" err="1"/>
              <a:t>Bijwasan</a:t>
            </a:r>
            <a:r>
              <a:rPr lang="en-US" sz="2800" dirty="0"/>
              <a:t>, New Delhi</a:t>
            </a:r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r>
              <a:rPr lang="en-US" sz="2800" dirty="0"/>
              <a:t>					         Dated: 30 October 2016</a:t>
            </a:r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r>
              <a:rPr lang="en-US" sz="2800" dirty="0"/>
              <a:t>NOTICE</a:t>
            </a:r>
          </a:p>
          <a:p>
            <a:pPr>
              <a:buNone/>
            </a:pPr>
            <a:r>
              <a:rPr lang="en-US" sz="2800" dirty="0"/>
              <a:t>   Members of the Marketing Division are requested to gather for </a:t>
            </a:r>
          </a:p>
          <a:p>
            <a:pPr>
              <a:buNone/>
            </a:pPr>
            <a:r>
              <a:rPr lang="en-US" sz="2800" dirty="0"/>
              <a:t>  an important meeting on Saturday, 4 November 2016 to discuss </a:t>
            </a:r>
          </a:p>
          <a:p>
            <a:pPr>
              <a:buNone/>
            </a:pPr>
            <a:r>
              <a:rPr lang="en-US" sz="2800" dirty="0"/>
              <a:t>  the latest marketing strategy for our new product.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r>
              <a:rPr lang="en-US" sz="2800" dirty="0"/>
              <a:t>								………………..</a:t>
            </a:r>
          </a:p>
          <a:p>
            <a:pPr>
              <a:buNone/>
            </a:pPr>
            <a:r>
              <a:rPr lang="en-US" sz="2800" dirty="0"/>
              <a:t>								Rabin </a:t>
            </a:r>
            <a:r>
              <a:rPr lang="en-US" sz="2800" dirty="0" err="1"/>
              <a:t>Mishra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						     Manager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6248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u="sng" dirty="0"/>
              <a:t>Techniques of Conducting Meetings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How you conduct a meeting depends on the formality of the occasion.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Formal meetings of such groups like committees, boards of directors, and professional organizations usually follow generally accepted rules of conduct </a:t>
            </a:r>
            <a:r>
              <a:rPr lang="en-US" b="1" dirty="0"/>
              <a:t>parliamentary procedure. </a:t>
            </a:r>
            <a:r>
              <a:rPr lang="en-US" dirty="0"/>
              <a:t>So, you have to study the subject properly. 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Technique of conducting meetings are as follows:</a:t>
            </a:r>
          </a:p>
          <a:p>
            <a:pPr>
              <a:buNone/>
            </a:pPr>
            <a:r>
              <a:rPr lang="en-US" b="1" dirty="0"/>
              <a:t>a)Plan the Meeting :- </a:t>
            </a:r>
            <a:r>
              <a:rPr lang="en-US" dirty="0"/>
              <a:t>You should develop an agenda ( a list of topics to be covered). Then arrange the item in most logical order.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b)</a:t>
            </a:r>
            <a:r>
              <a:rPr lang="en-US" b="1" dirty="0"/>
              <a:t> Follow the plan:- </a:t>
            </a:r>
            <a:r>
              <a:rPr lang="en-US" dirty="0"/>
              <a:t>you should follow the plan item by item. </a:t>
            </a:r>
          </a:p>
          <a:p>
            <a:pPr>
              <a:buNone/>
            </a:pPr>
            <a:r>
              <a:rPr lang="en-US" dirty="0"/>
              <a:t>c) </a:t>
            </a:r>
            <a:r>
              <a:rPr lang="en-US" b="1" dirty="0"/>
              <a:t>Move the discussion along</a:t>
            </a:r>
            <a:r>
              <a:rPr lang="en-US" dirty="0"/>
              <a:t>:- as a leader you should control the agenda. When one idea has been covered, bring up the next item. </a:t>
            </a:r>
          </a:p>
          <a:p>
            <a:pPr>
              <a:buNone/>
            </a:pPr>
            <a:r>
              <a:rPr lang="en-US" dirty="0"/>
              <a:t>d)</a:t>
            </a:r>
            <a:r>
              <a:rPr lang="en-US" b="1" dirty="0"/>
              <a:t>Control those who talk too much</a:t>
            </a:r>
            <a:r>
              <a:rPr lang="en-US" dirty="0"/>
              <a:t>:-Your task as a leader is to control those who talk too much. It means don’t allow anyone to talk too much. </a:t>
            </a:r>
          </a:p>
          <a:p>
            <a:pPr>
              <a:buNone/>
            </a:pPr>
            <a:r>
              <a:rPr lang="en-US" dirty="0"/>
              <a:t>e) </a:t>
            </a:r>
            <a:r>
              <a:rPr lang="en-US" b="1" dirty="0"/>
              <a:t>Encourage Participation from those who talk too little:-  </a:t>
            </a:r>
            <a:r>
              <a:rPr lang="en-US" dirty="0"/>
              <a:t>Just as some people talk too much, some talk too little. So, you should encourage them to participate by asking them for their viewpoints.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f) </a:t>
            </a:r>
            <a:r>
              <a:rPr lang="en-US" b="1" dirty="0"/>
              <a:t>Control Time:- </a:t>
            </a:r>
            <a:r>
              <a:rPr lang="en-US" dirty="0"/>
              <a:t>Control the time, when time is limited. At the appropriate time, you should end discussion of the item. </a:t>
            </a:r>
          </a:p>
          <a:p>
            <a:pPr>
              <a:buNone/>
            </a:pPr>
            <a:r>
              <a:rPr lang="en-US" dirty="0"/>
              <a:t>g) </a:t>
            </a:r>
            <a:r>
              <a:rPr lang="en-US" b="1" dirty="0"/>
              <a:t>Summarize at appropriate places</a:t>
            </a:r>
            <a:r>
              <a:rPr lang="en-US" dirty="0"/>
              <a:t>:- After key item has been discussed, you should summarize what the group has covered and concluded.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Techniques for participating in a Meeting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 a participant in a meeting you should:-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Follow the agenda:-  When agenda exists you should follow it.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Participate:- The purpose of meeting is to get the input of everybody concerned. Thus you should participate. However, your participation should be meaningful.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Don’t talk too much:- while participating in meeting, you have to avoid talking too much because you need to know that other people also are attending the meeting.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Cooperate:-You have to cooperate with all concerned.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Be courteous:- You should be courteous to other group members.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 Ingredient of Meeting:-</a:t>
            </a:r>
          </a:p>
          <a:p>
            <a:pPr marL="514350" indent="-514350">
              <a:buAutoNum type="alphaLcParenR"/>
            </a:pPr>
            <a:r>
              <a:rPr lang="en-US" dirty="0"/>
              <a:t>Agenda</a:t>
            </a:r>
          </a:p>
          <a:p>
            <a:pPr marL="514350" indent="-514350">
              <a:buAutoNum type="alphaLcParenR"/>
            </a:pPr>
            <a:r>
              <a:rPr lang="en-US" dirty="0"/>
              <a:t>Minutes</a:t>
            </a:r>
          </a:p>
          <a:p>
            <a:pPr marL="514350" indent="-514350">
              <a:buNone/>
            </a:pPr>
            <a:r>
              <a:rPr lang="en-US" u="sng" dirty="0"/>
              <a:t>Agenda:-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Agenda is a word that is used to describe the schedule on a </a:t>
            </a:r>
            <a:r>
              <a:rPr lang="en-US" dirty="0" err="1"/>
              <a:t>programme</a:t>
            </a:r>
            <a:r>
              <a:rPr lang="en-US" dirty="0"/>
              <a:t> of the meeting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It is a list of the things that need to be done or discussed during the meeting.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Any formal meeting that is organized requires making its agenda.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Agenda should be circulated </a:t>
            </a:r>
            <a:r>
              <a:rPr lang="en-US"/>
              <a:t>in advance.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An agenda should contain the following components:</a:t>
            </a:r>
          </a:p>
          <a:p>
            <a:pPr>
              <a:buNone/>
            </a:pPr>
            <a:r>
              <a:rPr lang="en-US" dirty="0"/>
              <a:t>	-name of the organization and location</a:t>
            </a:r>
          </a:p>
          <a:p>
            <a:pPr>
              <a:buNone/>
            </a:pPr>
            <a:r>
              <a:rPr lang="en-US" dirty="0"/>
              <a:t>	-day, date, year, time and place of meeting to be convened/assembled</a:t>
            </a:r>
          </a:p>
          <a:p>
            <a:pPr>
              <a:buNone/>
            </a:pPr>
            <a:r>
              <a:rPr lang="en-US" dirty="0"/>
              <a:t>	-Minutes of the previous meeting</a:t>
            </a:r>
          </a:p>
          <a:p>
            <a:pPr>
              <a:buNone/>
            </a:pPr>
            <a:r>
              <a:rPr lang="en-US" dirty="0"/>
              <a:t>	-various issued to be discussed</a:t>
            </a:r>
          </a:p>
          <a:p>
            <a:pPr>
              <a:buNone/>
            </a:pPr>
            <a:r>
              <a:rPr lang="en-US" dirty="0"/>
              <a:t>	- signature of the concerned authority or secretary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0087" y="304801"/>
          <a:ext cx="8269356" cy="5715000"/>
        </p:xfrm>
        <a:graphic>
          <a:graphicData uri="http://schemas.openxmlformats.org/drawingml/2006/table">
            <a:tbl>
              <a:tblPr/>
              <a:tblGrid>
                <a:gridCol w="826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Vivo</a:t>
                      </a:r>
                      <a:r>
                        <a:rPr lang="en-US" sz="2400" b="1" baseline="0" dirty="0"/>
                        <a:t> Company</a:t>
                      </a:r>
                    </a:p>
                    <a:p>
                      <a:pPr algn="ctr"/>
                      <a:r>
                        <a:rPr lang="en-US" sz="2400" baseline="0" dirty="0" err="1"/>
                        <a:t>Tinkune</a:t>
                      </a:r>
                      <a:r>
                        <a:rPr lang="en-US" sz="2400" baseline="0" dirty="0"/>
                        <a:t> Kathmandu</a:t>
                      </a:r>
                    </a:p>
                    <a:p>
                      <a:pPr algn="l"/>
                      <a:r>
                        <a:rPr lang="en-US" sz="2000" baseline="0" dirty="0"/>
                        <a:t>A Meeting of HR Department is scheduled to be held on Thursday June, 8 2018 at 2.30 </a:t>
                      </a:r>
                      <a:r>
                        <a:rPr lang="en-US" sz="2000" baseline="0" dirty="0" err="1"/>
                        <a:t>p.m</a:t>
                      </a:r>
                      <a:r>
                        <a:rPr lang="en-US" sz="2000" baseline="0" dirty="0"/>
                        <a:t> in Corporate Hall. The agenda for the meeting is:</a:t>
                      </a:r>
                    </a:p>
                    <a:p>
                      <a:pPr algn="l"/>
                      <a:endParaRPr lang="en-US" baseline="0" dirty="0"/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baseline="0" dirty="0"/>
                        <a:t>       </a:t>
                      </a:r>
                      <a:r>
                        <a:rPr lang="en-US" sz="2000" baseline="0" dirty="0"/>
                        <a:t> 1.  Confirmation of the minutes of the last meeting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aseline="0" dirty="0"/>
                        <a:t>        2.  Review of the recruitment process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aseline="0" dirty="0"/>
                        <a:t>        3.  Finalization of training calendar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aseline="0" dirty="0"/>
                        <a:t>        4. Revision of pay scale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800" baseline="0" dirty="0"/>
                        <a:t>All the members of H.R Department are requested to be present for the meeting.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dirty="0"/>
                        <a:t>                                                                                                                  </a:t>
                      </a:r>
                      <a:r>
                        <a:rPr lang="en-US" dirty="0" err="1"/>
                        <a:t>Nabin</a:t>
                      </a:r>
                      <a:r>
                        <a:rPr lang="en-US" dirty="0"/>
                        <a:t> Shah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dirty="0"/>
                        <a:t>                                                                                                                    Secretary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dirty="0"/>
                        <a:t>Enclosure: Minutes</a:t>
                      </a:r>
                      <a:r>
                        <a:rPr lang="en-US" baseline="0" dirty="0"/>
                        <a:t> of the meetings held on April , 4 2018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The structure of minute is as follows: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Name of the organization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Specification of the place, date month, year and time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Name of members, listed in order of seniority. The designation of the officers may also be specified.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Name of the presiding officer should be listed above the names of the members for greater emphasis.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Name of the members who were invited for the meeting and the members who were absent should be in different-different column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Specification of agenda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Details of dissension, if any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Record of details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Signature of the secretary(which is in the right-hand column) and the presiding officer (which is in the left-hand column)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Vote of thanks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/>
          </a:p>
          <a:p>
            <a:pPr marL="571500" indent="-571500">
              <a:buFont typeface="+mj-lt"/>
              <a:buAutoNum type="romanUcPeriod"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1817</Words>
  <Application>Microsoft Office PowerPoint</Application>
  <PresentationFormat>On-screen Show (4:3)</PresentationFormat>
  <Paragraphs>192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Unit- 2 Oral Communication and Public Speaking</dc:title>
  <dc:creator>SURESH</dc:creator>
  <cp:lastModifiedBy>Suresh Dhakal</cp:lastModifiedBy>
  <cp:revision>260</cp:revision>
  <dcterms:created xsi:type="dcterms:W3CDTF">2018-05-10T05:54:33Z</dcterms:created>
  <dcterms:modified xsi:type="dcterms:W3CDTF">2023-02-07T07:05:05Z</dcterms:modified>
</cp:coreProperties>
</file>