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78" r:id="rId4"/>
    <p:sldId id="280" r:id="rId5"/>
    <p:sldId id="276" r:id="rId6"/>
    <p:sldId id="277" r:id="rId7"/>
    <p:sldId id="281" r:id="rId8"/>
    <p:sldId id="283" r:id="rId9"/>
    <p:sldId id="28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82" d="100"/>
          <a:sy n="82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1AB23-5FFC-4E64-9363-26F861CB536B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F870-5ED1-4B8A-AD14-920D24051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ACFA-CD60-4640-9914-97D85240C0F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DC0-2A00-4203-811E-AC6453A37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048B-61D1-462D-9B3E-14630764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	</a:t>
            </a:r>
            <a:r>
              <a:rPr lang="en-US" sz="4000" b="1" u="sng" dirty="0"/>
              <a:t>Notice/Notification</a:t>
            </a:r>
            <a:endParaRPr lang="en-US" b="1" u="sng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notice is a very short piece of writing informing a large number of people  about something.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notice is usually formal in its style, concise and eye-catching.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Individuals and organizations use it to announce events, appeal, invitation, and to issue public instructions.</a:t>
            </a:r>
          </a:p>
          <a:p>
            <a:pPr marL="0" indent="0" algn="just">
              <a:buNone/>
            </a:pPr>
            <a:r>
              <a:rPr lang="en-US" b="1" u="sng" dirty="0"/>
              <a:t>Notice Format:</a:t>
            </a:r>
          </a:p>
          <a:p>
            <a:pPr marL="0" indent="0" algn="just">
              <a:buNone/>
            </a:pPr>
            <a:r>
              <a:rPr lang="en-US" b="1" dirty="0"/>
              <a:t>Head: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Source of notice: name of the organization, institution or office issuing the notice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Date:- date the notice is issued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234847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F4D7-F950-4058-A9FB-09263B41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/>
          <a:lstStyle/>
          <a:p>
            <a:pPr marL="514350" indent="-514350" algn="just">
              <a:buNone/>
            </a:pPr>
            <a:r>
              <a:rPr lang="en-US" b="1" u="sng" dirty="0"/>
              <a:t>Effective Advertisements:-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Focus on the consumers or users or the audiences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Don’t impose heavy loads of images and words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Condense the message highlighting a few key points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Choose appropriate colors, fonts, layout etc. </a:t>
            </a:r>
          </a:p>
          <a:p>
            <a:pPr marL="0" indent="0">
              <a:buNone/>
            </a:pP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25698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0417-61C4-414C-9B1D-6DA1476A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Notice identifier: The heading ‘NOTICE’ in a visible style so the readers can easily identify it and read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Title of notice: Use a suitable, eye-catching heading related to the notice so that you can hold the immediate attention of the readers. </a:t>
            </a:r>
          </a:p>
          <a:p>
            <a:pPr marL="0" indent="0" algn="just">
              <a:buNone/>
            </a:pPr>
            <a:r>
              <a:rPr lang="en-US" b="1" dirty="0"/>
              <a:t>Body: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Main content: such as making an appeal, calling a meeting, drawing attention to something or informing the general public about some issue or concern. If needed, give all details like date, time, venue, </a:t>
            </a:r>
            <a:r>
              <a:rPr lang="en-US" dirty="0" err="1"/>
              <a:t>programme</a:t>
            </a:r>
            <a:r>
              <a:rPr lang="en-US" dirty="0"/>
              <a:t> duration etc. clearly.</a:t>
            </a:r>
          </a:p>
          <a:p>
            <a:pPr marL="0" indent="0" algn="just">
              <a:buNone/>
            </a:pPr>
            <a:r>
              <a:rPr lang="en-US" b="1" dirty="0"/>
              <a:t>Tail: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/>
              <a:t>Contact </a:t>
            </a:r>
            <a:r>
              <a:rPr lang="en-US" dirty="0"/>
              <a:t>details: Name and signature of the person who issues the notice. In case the notice requires readers to contact you give your phone no. and time you can be contacted.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180147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5D81-1627-441E-9F47-45772819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notice is the most common method of communication which gives information regarding an important event that is about to take place.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notice conveys information in a very precise manner.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With the help of the notice information is displayed publicly for others to know and follow: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104209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6" y="1475354"/>
            <a:ext cx="5094515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3667"/>
              </p:ext>
            </p:extLst>
          </p:nvPr>
        </p:nvGraphicFramePr>
        <p:xfrm>
          <a:off x="304800" y="304800"/>
          <a:ext cx="8458199" cy="6324600"/>
        </p:xfrm>
        <a:graphic>
          <a:graphicData uri="http://schemas.openxmlformats.org/drawingml/2006/table">
            <a:tbl>
              <a:tblPr/>
              <a:tblGrid>
                <a:gridCol w="845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24600">
                <a:tc>
                  <a:txBody>
                    <a:bodyPr/>
                    <a:lstStyle/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                                Name of the institution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                                The word “NOTICE”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                                     Date of issue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l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                                  Proper heading /title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Relevant content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The content should answer the questions like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-what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-when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-where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-from whom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-Accurate expression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152" algn="just" font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, serif"/>
                        </a:rPr>
                        <a:t>Name and designation of the issuing authority</a:t>
                      </a:r>
                    </a:p>
                    <a:p>
                      <a:pPr marL="73152" algn="just" fontAlgn="ctr"/>
                      <a:endParaRPr lang="en-US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5719" marR="35719" marT="35719" marB="3571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CCF1-6852-42ED-B7B4-6B72561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770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Morgan International College</a:t>
            </a:r>
          </a:p>
          <a:p>
            <a:pPr marL="0" indent="0" algn="ctr">
              <a:buNone/>
            </a:pPr>
            <a:r>
              <a:rPr lang="en-US" dirty="0" err="1"/>
              <a:t>Basundhara</a:t>
            </a:r>
            <a:r>
              <a:rPr lang="en-US" dirty="0"/>
              <a:t>, Kathmandu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NOTICE</a:t>
            </a:r>
          </a:p>
          <a:p>
            <a:pPr marL="0" indent="0" algn="ctr">
              <a:buNone/>
            </a:pPr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September, 2019</a:t>
            </a:r>
          </a:p>
          <a:p>
            <a:pPr marL="0" indent="0" algn="ctr">
              <a:buNone/>
            </a:pPr>
            <a:r>
              <a:rPr lang="en-US" dirty="0"/>
              <a:t>First Terminal Examination</a:t>
            </a:r>
          </a:p>
          <a:p>
            <a:pPr marL="0" indent="0" algn="just">
              <a:buNone/>
            </a:pPr>
            <a:r>
              <a:rPr lang="en-US" dirty="0"/>
              <a:t>This is to notify to all the concerned faculty members and the students of grade 11 and 12 that the first terminal examination is going to be held from 1</a:t>
            </a:r>
            <a:r>
              <a:rPr lang="en-US" baseline="30000" dirty="0"/>
              <a:t>st</a:t>
            </a:r>
            <a:r>
              <a:rPr lang="en-US" dirty="0"/>
              <a:t> October-10</a:t>
            </a:r>
            <a:r>
              <a:rPr lang="en-US" baseline="30000" dirty="0"/>
              <a:t>th </a:t>
            </a:r>
            <a:r>
              <a:rPr lang="en-US" dirty="0"/>
              <a:t>October, 2019. So, all the teachers are requested to submit the soft copy of questions of their respective subjects within 30</a:t>
            </a:r>
            <a:r>
              <a:rPr lang="en-US" baseline="30000" dirty="0"/>
              <a:t>th</a:t>
            </a:r>
            <a:r>
              <a:rPr lang="en-US" dirty="0"/>
              <a:t> September and the students are requested to pay their remaining due of first installment within 25</a:t>
            </a:r>
            <a:r>
              <a:rPr lang="en-US" baseline="30000" dirty="0"/>
              <a:t>th</a:t>
            </a:r>
            <a:r>
              <a:rPr lang="en-US" dirty="0"/>
              <a:t> September and collect their admit cards. If any students fail to pay the due within the given time frame, they will be forbidden participate in the examination. </a:t>
            </a:r>
          </a:p>
          <a:p>
            <a:pPr marL="0" indent="0" algn="just">
              <a:buNone/>
            </a:pPr>
            <a:r>
              <a:rPr lang="en-US" dirty="0"/>
              <a:t>………………………………..</a:t>
            </a:r>
          </a:p>
          <a:p>
            <a:pPr marL="0" indent="0" algn="just">
              <a:buNone/>
            </a:pPr>
            <a:r>
              <a:rPr lang="en-US" dirty="0"/>
              <a:t>Dr. </a:t>
            </a:r>
            <a:r>
              <a:rPr lang="en-US" dirty="0" err="1"/>
              <a:t>Dipendra</a:t>
            </a:r>
            <a:r>
              <a:rPr lang="en-US" dirty="0"/>
              <a:t> Bhandari</a:t>
            </a:r>
          </a:p>
          <a:p>
            <a:pPr marL="0" indent="0" algn="just">
              <a:buNone/>
            </a:pPr>
            <a:r>
              <a:rPr lang="en-US" dirty="0"/>
              <a:t>          Principal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24151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66D0-3047-4552-A27A-B2C9D92E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Types of notice</a:t>
            </a:r>
          </a:p>
          <a:p>
            <a:pPr marL="0" indent="0">
              <a:buNone/>
            </a:pPr>
            <a:r>
              <a:rPr lang="en-US" dirty="0"/>
              <a:t>The common types of notices are:-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 notice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Meeting notice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Charity, event, tour, fair, exhibition notice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Caution or warning notice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Lost and found notice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Advisory notice</a:t>
            </a:r>
          </a:p>
          <a:p>
            <a:pPr marL="0" indent="0">
              <a:buNone/>
            </a:pPr>
            <a:endParaRPr lang="ne-NP" b="1" dirty="0"/>
          </a:p>
        </p:txBody>
      </p:sp>
    </p:spTree>
    <p:extLst>
      <p:ext uri="{BB962C8B-B14F-4D97-AF65-F5344CB8AC3E}">
        <p14:creationId xmlns:p14="http://schemas.microsoft.com/office/powerpoint/2010/main" val="189923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9EA8-6E31-403B-9AA7-C0BA1F08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400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Rs. 10,000 REWARD</a:t>
            </a:r>
          </a:p>
          <a:p>
            <a:pPr marL="0" indent="0" algn="ctr">
              <a:buNone/>
            </a:pPr>
            <a:r>
              <a:rPr lang="en-US" i="1" dirty="0"/>
              <a:t>Lost Backpacks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Lost at Lovely Hill, Pokhara, Saturday afternoon, October, 15.Nothing much is in the bag. It has some very important documents but nothing of value to who found the bag.</a:t>
            </a:r>
          </a:p>
          <a:p>
            <a:pPr marL="0" indent="0" algn="ctr">
              <a:buNone/>
            </a:pPr>
            <a:r>
              <a:rPr lang="en-US" dirty="0"/>
              <a:t>CALL NAMIT AT 98560XXXXX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ne-NP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9FB1-895B-4D08-867E-CDC06AC8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42671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5100" b="1" u="sng" dirty="0"/>
              <a:t>Advertisements/Announcement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Advertisements are promotional which are published in newspapers, magazine or given in radio, T.V, internet 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objective of an advertisement is to attract people to a product or service.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While running a business, advertising your products and services becomes one of the most effective ways to bring in new customers and generate sales.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the process of creating an advertisement, several elements should be included to improve results. </a:t>
            </a:r>
          </a:p>
          <a:p>
            <a:pPr marL="514350" indent="-514350" algn="just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2C40-C110-464E-A428-244A2A10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u="sng" dirty="0"/>
              <a:t>Basic elements of advertisements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Headline:-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Image, graphics and figures:- helpful especially in the advertisement of visual product such as cars, fashions, real states, tourism etc. 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Features and benefits:- list the features and benefits to convince the customers that your product is the best choice. </a:t>
            </a:r>
            <a:r>
              <a:rPr lang="en-US" b="1" dirty="0" err="1"/>
              <a:t>Eg.</a:t>
            </a:r>
            <a:r>
              <a:rPr lang="en-US" b="1" dirty="0"/>
              <a:t> Hair and Shoulder shampoo:- makes your hair silky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Testimonials:- include quotes by brand ambassadors, celebrities or other popular people. </a:t>
            </a:r>
            <a:r>
              <a:rPr lang="en-US" b="1" dirty="0" err="1"/>
              <a:t>E.g</a:t>
            </a:r>
            <a:r>
              <a:rPr lang="en-US" b="1" dirty="0"/>
              <a:t>; Rajesh Hamal in </a:t>
            </a:r>
            <a:r>
              <a:rPr lang="en-US" b="1" dirty="0" err="1"/>
              <a:t>Jagdamba</a:t>
            </a:r>
            <a:r>
              <a:rPr lang="en-US" b="1" dirty="0"/>
              <a:t> Steels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Guarantee:-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The offer:- information about  offer and discount</a:t>
            </a:r>
          </a:p>
          <a:p>
            <a:pPr marL="514350" indent="-514350" algn="just">
              <a:buAutoNum type="alphaLcPeriod"/>
            </a:pPr>
            <a:r>
              <a:rPr lang="en-US" b="1" dirty="0"/>
              <a:t>Call to action:- what the consumer can do to benefit from your product. Tell them about deadlines or expiry date. </a:t>
            </a:r>
          </a:p>
          <a:p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207465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759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Roman,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</dc:creator>
  <cp:lastModifiedBy>Suresh Dhakal</cp:lastModifiedBy>
  <cp:revision>139</cp:revision>
  <dcterms:created xsi:type="dcterms:W3CDTF">2020-01-19T11:23:06Z</dcterms:created>
  <dcterms:modified xsi:type="dcterms:W3CDTF">2022-06-20T12:59:33Z</dcterms:modified>
</cp:coreProperties>
</file>