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71" r:id="rId7"/>
    <p:sldId id="261" r:id="rId8"/>
    <p:sldId id="272" r:id="rId9"/>
    <p:sldId id="262" r:id="rId10"/>
    <p:sldId id="263" r:id="rId11"/>
    <p:sldId id="264" r:id="rId12"/>
    <p:sldId id="269" r:id="rId13"/>
    <p:sldId id="266" r:id="rId14"/>
    <p:sldId id="267" r:id="rId15"/>
    <p:sldId id="273" r:id="rId16"/>
    <p:sldId id="268"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401B0-3E25-4B10-9B07-F6D69D2C3730}"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42B83-889B-496E-9CFC-9A0689AAFBB0}" type="slidenum">
              <a:rPr lang="en-US" smtClean="0"/>
              <a:t>‹#›</a:t>
            </a:fld>
            <a:endParaRPr lang="en-US"/>
          </a:p>
        </p:txBody>
      </p:sp>
    </p:spTree>
    <p:extLst>
      <p:ext uri="{BB962C8B-B14F-4D97-AF65-F5344CB8AC3E}">
        <p14:creationId xmlns:p14="http://schemas.microsoft.com/office/powerpoint/2010/main" val="3777396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1B1F-4198-AA05-2EA5-FCB1550A7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4CCA28-562A-2070-F91F-6A9699B21B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5214AA-682B-4751-AB97-1030E7632A98}"/>
              </a:ext>
            </a:extLst>
          </p:cNvPr>
          <p:cNvSpPr>
            <a:spLocks noGrp="1"/>
          </p:cNvSpPr>
          <p:nvPr>
            <p:ph type="dt" sz="half" idx="10"/>
          </p:nvPr>
        </p:nvSpPr>
        <p:spPr/>
        <p:txBody>
          <a:bodyPr/>
          <a:lstStyle/>
          <a:p>
            <a:fld id="{B5F811B5-F870-4C34-A2D7-A25288F766E5}" type="datetime1">
              <a:rPr lang="en-US" smtClean="0"/>
              <a:t>1/17/2023</a:t>
            </a:fld>
            <a:endParaRPr lang="en-US"/>
          </a:p>
        </p:txBody>
      </p:sp>
      <p:sp>
        <p:nvSpPr>
          <p:cNvPr id="5" name="Footer Placeholder 4">
            <a:extLst>
              <a:ext uri="{FF2B5EF4-FFF2-40B4-BE49-F238E27FC236}">
                <a16:creationId xmlns:a16="http://schemas.microsoft.com/office/drawing/2014/main" id="{61B4460F-4D2A-0E55-DF33-A44735B336BE}"/>
              </a:ext>
            </a:extLst>
          </p:cNvPr>
          <p:cNvSpPr>
            <a:spLocks noGrp="1"/>
          </p:cNvSpPr>
          <p:nvPr>
            <p:ph type="ftr" sz="quarter" idx="11"/>
          </p:nvPr>
        </p:nvSpPr>
        <p:spPr/>
        <p:txBody>
          <a:bodyPr/>
          <a:lstStyle/>
          <a:p>
            <a:r>
              <a:rPr lang="en-US"/>
              <a:t>Compiled By: Saroj Giri                                          Asst. Prof. Gandaki University</a:t>
            </a:r>
          </a:p>
        </p:txBody>
      </p:sp>
      <p:sp>
        <p:nvSpPr>
          <p:cNvPr id="6" name="Slide Number Placeholder 5">
            <a:extLst>
              <a:ext uri="{FF2B5EF4-FFF2-40B4-BE49-F238E27FC236}">
                <a16:creationId xmlns:a16="http://schemas.microsoft.com/office/drawing/2014/main" id="{2E376197-D2C8-BBDF-FEB2-B07FE8BF7D1B}"/>
              </a:ext>
            </a:extLst>
          </p:cNvPr>
          <p:cNvSpPr>
            <a:spLocks noGrp="1"/>
          </p:cNvSpPr>
          <p:nvPr>
            <p:ph type="sldNum" sz="quarter" idx="12"/>
          </p:nvPr>
        </p:nvSpPr>
        <p:spPr/>
        <p:txBody>
          <a:bodyPr/>
          <a:lstStyle/>
          <a:p>
            <a:fld id="{FE6F87BF-1742-4A1A-B87A-9E1C07646943}" type="slidenum">
              <a:rPr lang="en-US" smtClean="0"/>
              <a:t>‹#›</a:t>
            </a:fld>
            <a:endParaRPr lang="en-US"/>
          </a:p>
        </p:txBody>
      </p:sp>
    </p:spTree>
    <p:extLst>
      <p:ext uri="{BB962C8B-B14F-4D97-AF65-F5344CB8AC3E}">
        <p14:creationId xmlns:p14="http://schemas.microsoft.com/office/powerpoint/2010/main" val="1927575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66EC-AE85-5E39-25BE-C153BCD1D5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C9FCB-558C-B178-565C-AEA868E5B8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0ED35-C32A-3240-27E2-A6035E1D1A40}"/>
              </a:ext>
            </a:extLst>
          </p:cNvPr>
          <p:cNvSpPr>
            <a:spLocks noGrp="1"/>
          </p:cNvSpPr>
          <p:nvPr>
            <p:ph type="dt" sz="half" idx="10"/>
          </p:nvPr>
        </p:nvSpPr>
        <p:spPr/>
        <p:txBody>
          <a:bodyPr/>
          <a:lstStyle/>
          <a:p>
            <a:fld id="{BFAED3D7-AB1E-42F8-8CC3-28A72E5D1A56}" type="datetime1">
              <a:rPr lang="en-US" smtClean="0"/>
              <a:t>1/17/2023</a:t>
            </a:fld>
            <a:endParaRPr lang="en-US"/>
          </a:p>
        </p:txBody>
      </p:sp>
      <p:sp>
        <p:nvSpPr>
          <p:cNvPr id="5" name="Footer Placeholder 4">
            <a:extLst>
              <a:ext uri="{FF2B5EF4-FFF2-40B4-BE49-F238E27FC236}">
                <a16:creationId xmlns:a16="http://schemas.microsoft.com/office/drawing/2014/main" id="{78235A6E-7C47-2FA6-88AA-887C0A38F125}"/>
              </a:ext>
            </a:extLst>
          </p:cNvPr>
          <p:cNvSpPr>
            <a:spLocks noGrp="1"/>
          </p:cNvSpPr>
          <p:nvPr>
            <p:ph type="ftr" sz="quarter" idx="11"/>
          </p:nvPr>
        </p:nvSpPr>
        <p:spPr/>
        <p:txBody>
          <a:bodyPr/>
          <a:lstStyle/>
          <a:p>
            <a:r>
              <a:rPr lang="en-US"/>
              <a:t>Compiled By: Saroj Giri                                          Asst. Prof. Gandaki University</a:t>
            </a:r>
          </a:p>
        </p:txBody>
      </p:sp>
      <p:sp>
        <p:nvSpPr>
          <p:cNvPr id="6" name="Slide Number Placeholder 5">
            <a:extLst>
              <a:ext uri="{FF2B5EF4-FFF2-40B4-BE49-F238E27FC236}">
                <a16:creationId xmlns:a16="http://schemas.microsoft.com/office/drawing/2014/main" id="{80B87FAD-DE3B-3AD1-7A40-C272C5E43605}"/>
              </a:ext>
            </a:extLst>
          </p:cNvPr>
          <p:cNvSpPr>
            <a:spLocks noGrp="1"/>
          </p:cNvSpPr>
          <p:nvPr>
            <p:ph type="sldNum" sz="quarter" idx="12"/>
          </p:nvPr>
        </p:nvSpPr>
        <p:spPr/>
        <p:txBody>
          <a:bodyPr/>
          <a:lstStyle/>
          <a:p>
            <a:fld id="{FE6F87BF-1742-4A1A-B87A-9E1C07646943}" type="slidenum">
              <a:rPr lang="en-US" smtClean="0"/>
              <a:t>‹#›</a:t>
            </a:fld>
            <a:endParaRPr lang="en-US"/>
          </a:p>
        </p:txBody>
      </p:sp>
    </p:spTree>
    <p:extLst>
      <p:ext uri="{BB962C8B-B14F-4D97-AF65-F5344CB8AC3E}">
        <p14:creationId xmlns:p14="http://schemas.microsoft.com/office/powerpoint/2010/main" val="46707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1FAFF-463F-D4F7-4308-99C00AF66D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E9B092-78D2-8DB8-C83E-7551FE1F24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56257-988D-7DBD-80D3-A82FE68179BF}"/>
              </a:ext>
            </a:extLst>
          </p:cNvPr>
          <p:cNvSpPr>
            <a:spLocks noGrp="1"/>
          </p:cNvSpPr>
          <p:nvPr>
            <p:ph type="dt" sz="half" idx="10"/>
          </p:nvPr>
        </p:nvSpPr>
        <p:spPr/>
        <p:txBody>
          <a:bodyPr/>
          <a:lstStyle/>
          <a:p>
            <a:fld id="{C4CE1B55-A036-4D64-8C2B-40AA480A2CEE}" type="datetime1">
              <a:rPr lang="en-US" smtClean="0"/>
              <a:t>1/17/2023</a:t>
            </a:fld>
            <a:endParaRPr lang="en-US"/>
          </a:p>
        </p:txBody>
      </p:sp>
      <p:sp>
        <p:nvSpPr>
          <p:cNvPr id="5" name="Footer Placeholder 4">
            <a:extLst>
              <a:ext uri="{FF2B5EF4-FFF2-40B4-BE49-F238E27FC236}">
                <a16:creationId xmlns:a16="http://schemas.microsoft.com/office/drawing/2014/main" id="{18DD405C-1397-E5B9-EC59-43AD387C1BB5}"/>
              </a:ext>
            </a:extLst>
          </p:cNvPr>
          <p:cNvSpPr>
            <a:spLocks noGrp="1"/>
          </p:cNvSpPr>
          <p:nvPr>
            <p:ph type="ftr" sz="quarter" idx="11"/>
          </p:nvPr>
        </p:nvSpPr>
        <p:spPr/>
        <p:txBody>
          <a:bodyPr/>
          <a:lstStyle/>
          <a:p>
            <a:r>
              <a:rPr lang="en-US"/>
              <a:t>Compiled By: Saroj Giri                                          Asst. Prof. Gandaki University</a:t>
            </a:r>
          </a:p>
        </p:txBody>
      </p:sp>
      <p:sp>
        <p:nvSpPr>
          <p:cNvPr id="6" name="Slide Number Placeholder 5">
            <a:extLst>
              <a:ext uri="{FF2B5EF4-FFF2-40B4-BE49-F238E27FC236}">
                <a16:creationId xmlns:a16="http://schemas.microsoft.com/office/drawing/2014/main" id="{D016FE99-1298-47F1-1284-91F44821B33F}"/>
              </a:ext>
            </a:extLst>
          </p:cNvPr>
          <p:cNvSpPr>
            <a:spLocks noGrp="1"/>
          </p:cNvSpPr>
          <p:nvPr>
            <p:ph type="sldNum" sz="quarter" idx="12"/>
          </p:nvPr>
        </p:nvSpPr>
        <p:spPr/>
        <p:txBody>
          <a:bodyPr/>
          <a:lstStyle/>
          <a:p>
            <a:fld id="{FE6F87BF-1742-4A1A-B87A-9E1C07646943}" type="slidenum">
              <a:rPr lang="en-US" smtClean="0"/>
              <a:t>‹#›</a:t>
            </a:fld>
            <a:endParaRPr lang="en-US"/>
          </a:p>
        </p:txBody>
      </p:sp>
    </p:spTree>
    <p:extLst>
      <p:ext uri="{BB962C8B-B14F-4D97-AF65-F5344CB8AC3E}">
        <p14:creationId xmlns:p14="http://schemas.microsoft.com/office/powerpoint/2010/main" val="317751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B70F-4A52-522B-FB99-F145FFF385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4CA9CA-6372-D5BB-FA88-390C8EA42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4D45B-1BB7-98BE-6225-927D7494E4E1}"/>
              </a:ext>
            </a:extLst>
          </p:cNvPr>
          <p:cNvSpPr>
            <a:spLocks noGrp="1"/>
          </p:cNvSpPr>
          <p:nvPr>
            <p:ph type="dt" sz="half" idx="10"/>
          </p:nvPr>
        </p:nvSpPr>
        <p:spPr/>
        <p:txBody>
          <a:bodyPr/>
          <a:lstStyle/>
          <a:p>
            <a:fld id="{89F95E3A-409C-4F60-B441-6485DB30DD01}" type="datetime1">
              <a:rPr lang="en-US" smtClean="0"/>
              <a:t>1/17/2023</a:t>
            </a:fld>
            <a:endParaRPr lang="en-US"/>
          </a:p>
        </p:txBody>
      </p:sp>
      <p:sp>
        <p:nvSpPr>
          <p:cNvPr id="5" name="Footer Placeholder 4">
            <a:extLst>
              <a:ext uri="{FF2B5EF4-FFF2-40B4-BE49-F238E27FC236}">
                <a16:creationId xmlns:a16="http://schemas.microsoft.com/office/drawing/2014/main" id="{EF7A373B-1F53-8625-7EC4-571D69FAB405}"/>
              </a:ext>
            </a:extLst>
          </p:cNvPr>
          <p:cNvSpPr>
            <a:spLocks noGrp="1"/>
          </p:cNvSpPr>
          <p:nvPr>
            <p:ph type="ftr" sz="quarter" idx="11"/>
          </p:nvPr>
        </p:nvSpPr>
        <p:spPr/>
        <p:txBody>
          <a:bodyPr/>
          <a:lstStyle/>
          <a:p>
            <a:r>
              <a:rPr lang="en-US"/>
              <a:t>Compiled By: Saroj Giri                                          Asst. Prof. Gandaki University</a:t>
            </a:r>
          </a:p>
        </p:txBody>
      </p:sp>
      <p:sp>
        <p:nvSpPr>
          <p:cNvPr id="6" name="Slide Number Placeholder 5">
            <a:extLst>
              <a:ext uri="{FF2B5EF4-FFF2-40B4-BE49-F238E27FC236}">
                <a16:creationId xmlns:a16="http://schemas.microsoft.com/office/drawing/2014/main" id="{FAC6392F-C623-78F5-7884-3135B9AF6728}"/>
              </a:ext>
            </a:extLst>
          </p:cNvPr>
          <p:cNvSpPr>
            <a:spLocks noGrp="1"/>
          </p:cNvSpPr>
          <p:nvPr>
            <p:ph type="sldNum" sz="quarter" idx="12"/>
          </p:nvPr>
        </p:nvSpPr>
        <p:spPr/>
        <p:txBody>
          <a:bodyPr/>
          <a:lstStyle/>
          <a:p>
            <a:fld id="{FE6F87BF-1742-4A1A-B87A-9E1C07646943}" type="slidenum">
              <a:rPr lang="en-US" smtClean="0"/>
              <a:t>‹#›</a:t>
            </a:fld>
            <a:endParaRPr lang="en-US"/>
          </a:p>
        </p:txBody>
      </p:sp>
    </p:spTree>
    <p:extLst>
      <p:ext uri="{BB962C8B-B14F-4D97-AF65-F5344CB8AC3E}">
        <p14:creationId xmlns:p14="http://schemas.microsoft.com/office/powerpoint/2010/main" val="215620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7C3A-8F1E-DAA0-19A7-E4B7BE4B2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2828A-1005-29B2-B2FA-6A4EAA23DE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F0D02E-5ACC-CC6C-EEF6-23FAF2582C99}"/>
              </a:ext>
            </a:extLst>
          </p:cNvPr>
          <p:cNvSpPr>
            <a:spLocks noGrp="1"/>
          </p:cNvSpPr>
          <p:nvPr>
            <p:ph type="dt" sz="half" idx="10"/>
          </p:nvPr>
        </p:nvSpPr>
        <p:spPr/>
        <p:txBody>
          <a:bodyPr/>
          <a:lstStyle/>
          <a:p>
            <a:fld id="{744B3CC5-998C-4653-9446-9F0FD3146569}" type="datetime1">
              <a:rPr lang="en-US" smtClean="0"/>
              <a:t>1/17/2023</a:t>
            </a:fld>
            <a:endParaRPr lang="en-US"/>
          </a:p>
        </p:txBody>
      </p:sp>
      <p:sp>
        <p:nvSpPr>
          <p:cNvPr id="5" name="Footer Placeholder 4">
            <a:extLst>
              <a:ext uri="{FF2B5EF4-FFF2-40B4-BE49-F238E27FC236}">
                <a16:creationId xmlns:a16="http://schemas.microsoft.com/office/drawing/2014/main" id="{367D0A62-4E9F-97CB-A052-623973E36EE8}"/>
              </a:ext>
            </a:extLst>
          </p:cNvPr>
          <p:cNvSpPr>
            <a:spLocks noGrp="1"/>
          </p:cNvSpPr>
          <p:nvPr>
            <p:ph type="ftr" sz="quarter" idx="11"/>
          </p:nvPr>
        </p:nvSpPr>
        <p:spPr/>
        <p:txBody>
          <a:bodyPr/>
          <a:lstStyle/>
          <a:p>
            <a:r>
              <a:rPr lang="en-US"/>
              <a:t>Compiled By: Saroj Giri                                          Asst. Prof. Gandaki University</a:t>
            </a:r>
          </a:p>
        </p:txBody>
      </p:sp>
      <p:sp>
        <p:nvSpPr>
          <p:cNvPr id="6" name="Slide Number Placeholder 5">
            <a:extLst>
              <a:ext uri="{FF2B5EF4-FFF2-40B4-BE49-F238E27FC236}">
                <a16:creationId xmlns:a16="http://schemas.microsoft.com/office/drawing/2014/main" id="{96FF20C3-473D-31F3-C5D1-90395D7292FD}"/>
              </a:ext>
            </a:extLst>
          </p:cNvPr>
          <p:cNvSpPr>
            <a:spLocks noGrp="1"/>
          </p:cNvSpPr>
          <p:nvPr>
            <p:ph type="sldNum" sz="quarter" idx="12"/>
          </p:nvPr>
        </p:nvSpPr>
        <p:spPr/>
        <p:txBody>
          <a:bodyPr/>
          <a:lstStyle/>
          <a:p>
            <a:fld id="{FE6F87BF-1742-4A1A-B87A-9E1C07646943}" type="slidenum">
              <a:rPr lang="en-US" smtClean="0"/>
              <a:t>‹#›</a:t>
            </a:fld>
            <a:endParaRPr lang="en-US"/>
          </a:p>
        </p:txBody>
      </p:sp>
    </p:spTree>
    <p:extLst>
      <p:ext uri="{BB962C8B-B14F-4D97-AF65-F5344CB8AC3E}">
        <p14:creationId xmlns:p14="http://schemas.microsoft.com/office/powerpoint/2010/main" val="116478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AEC3-801E-F1AE-5444-DC4346F07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78F5C-80FE-F8F5-7798-39607FF746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37B87D-2C93-3862-4F82-DEB7C0E986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33197F-8BAB-77F0-BF6C-5D9825747220}"/>
              </a:ext>
            </a:extLst>
          </p:cNvPr>
          <p:cNvSpPr>
            <a:spLocks noGrp="1"/>
          </p:cNvSpPr>
          <p:nvPr>
            <p:ph type="dt" sz="half" idx="10"/>
          </p:nvPr>
        </p:nvSpPr>
        <p:spPr/>
        <p:txBody>
          <a:bodyPr/>
          <a:lstStyle/>
          <a:p>
            <a:fld id="{871A5FB7-8E21-4836-B4B2-3C62A9BD05B7}" type="datetime1">
              <a:rPr lang="en-US" smtClean="0"/>
              <a:t>1/17/2023</a:t>
            </a:fld>
            <a:endParaRPr lang="en-US"/>
          </a:p>
        </p:txBody>
      </p:sp>
      <p:sp>
        <p:nvSpPr>
          <p:cNvPr id="6" name="Footer Placeholder 5">
            <a:extLst>
              <a:ext uri="{FF2B5EF4-FFF2-40B4-BE49-F238E27FC236}">
                <a16:creationId xmlns:a16="http://schemas.microsoft.com/office/drawing/2014/main" id="{7C6FE06A-9D0B-1536-4991-028C5993762B}"/>
              </a:ext>
            </a:extLst>
          </p:cNvPr>
          <p:cNvSpPr>
            <a:spLocks noGrp="1"/>
          </p:cNvSpPr>
          <p:nvPr>
            <p:ph type="ftr" sz="quarter" idx="11"/>
          </p:nvPr>
        </p:nvSpPr>
        <p:spPr/>
        <p:txBody>
          <a:bodyPr/>
          <a:lstStyle/>
          <a:p>
            <a:r>
              <a:rPr lang="en-US"/>
              <a:t>Compiled By: Saroj Giri                                          Asst. Prof. Gandaki University</a:t>
            </a:r>
          </a:p>
        </p:txBody>
      </p:sp>
      <p:sp>
        <p:nvSpPr>
          <p:cNvPr id="7" name="Slide Number Placeholder 6">
            <a:extLst>
              <a:ext uri="{FF2B5EF4-FFF2-40B4-BE49-F238E27FC236}">
                <a16:creationId xmlns:a16="http://schemas.microsoft.com/office/drawing/2014/main" id="{7447CCAA-ED2D-3826-7562-885101782A6C}"/>
              </a:ext>
            </a:extLst>
          </p:cNvPr>
          <p:cNvSpPr>
            <a:spLocks noGrp="1"/>
          </p:cNvSpPr>
          <p:nvPr>
            <p:ph type="sldNum" sz="quarter" idx="12"/>
          </p:nvPr>
        </p:nvSpPr>
        <p:spPr/>
        <p:txBody>
          <a:bodyPr/>
          <a:lstStyle/>
          <a:p>
            <a:fld id="{FE6F87BF-1742-4A1A-B87A-9E1C07646943}" type="slidenum">
              <a:rPr lang="en-US" smtClean="0"/>
              <a:t>‹#›</a:t>
            </a:fld>
            <a:endParaRPr lang="en-US"/>
          </a:p>
        </p:txBody>
      </p:sp>
    </p:spTree>
    <p:extLst>
      <p:ext uri="{BB962C8B-B14F-4D97-AF65-F5344CB8AC3E}">
        <p14:creationId xmlns:p14="http://schemas.microsoft.com/office/powerpoint/2010/main" val="55414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45E4-C111-6531-5156-36E384E078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55C61E-6B81-8A0F-2991-656270B332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44F5D6-D5FD-6555-0C86-4F9678387D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587747-8FB4-5FC5-8006-3C953A0BD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977BA8-EFC4-0157-EACB-D8E9D52AA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C127FD-E4C4-DF7E-EE0E-A23530B90574}"/>
              </a:ext>
            </a:extLst>
          </p:cNvPr>
          <p:cNvSpPr>
            <a:spLocks noGrp="1"/>
          </p:cNvSpPr>
          <p:nvPr>
            <p:ph type="dt" sz="half" idx="10"/>
          </p:nvPr>
        </p:nvSpPr>
        <p:spPr/>
        <p:txBody>
          <a:bodyPr/>
          <a:lstStyle/>
          <a:p>
            <a:fld id="{1A76A8C6-1668-4A80-A830-FCFDB831E947}" type="datetime1">
              <a:rPr lang="en-US" smtClean="0"/>
              <a:t>1/17/2023</a:t>
            </a:fld>
            <a:endParaRPr lang="en-US"/>
          </a:p>
        </p:txBody>
      </p:sp>
      <p:sp>
        <p:nvSpPr>
          <p:cNvPr id="8" name="Footer Placeholder 7">
            <a:extLst>
              <a:ext uri="{FF2B5EF4-FFF2-40B4-BE49-F238E27FC236}">
                <a16:creationId xmlns:a16="http://schemas.microsoft.com/office/drawing/2014/main" id="{2AAD8A1A-B566-7AD5-A283-2C0B64DE9A35}"/>
              </a:ext>
            </a:extLst>
          </p:cNvPr>
          <p:cNvSpPr>
            <a:spLocks noGrp="1"/>
          </p:cNvSpPr>
          <p:nvPr>
            <p:ph type="ftr" sz="quarter" idx="11"/>
          </p:nvPr>
        </p:nvSpPr>
        <p:spPr/>
        <p:txBody>
          <a:bodyPr/>
          <a:lstStyle/>
          <a:p>
            <a:r>
              <a:rPr lang="en-US"/>
              <a:t>Compiled By: Saroj Giri                                          Asst. Prof. Gandaki University</a:t>
            </a:r>
          </a:p>
        </p:txBody>
      </p:sp>
      <p:sp>
        <p:nvSpPr>
          <p:cNvPr id="9" name="Slide Number Placeholder 8">
            <a:extLst>
              <a:ext uri="{FF2B5EF4-FFF2-40B4-BE49-F238E27FC236}">
                <a16:creationId xmlns:a16="http://schemas.microsoft.com/office/drawing/2014/main" id="{4888F0CF-AE94-7B69-9D29-052AF59ADC36}"/>
              </a:ext>
            </a:extLst>
          </p:cNvPr>
          <p:cNvSpPr>
            <a:spLocks noGrp="1"/>
          </p:cNvSpPr>
          <p:nvPr>
            <p:ph type="sldNum" sz="quarter" idx="12"/>
          </p:nvPr>
        </p:nvSpPr>
        <p:spPr/>
        <p:txBody>
          <a:bodyPr/>
          <a:lstStyle/>
          <a:p>
            <a:fld id="{FE6F87BF-1742-4A1A-B87A-9E1C07646943}" type="slidenum">
              <a:rPr lang="en-US" smtClean="0"/>
              <a:t>‹#›</a:t>
            </a:fld>
            <a:endParaRPr lang="en-US"/>
          </a:p>
        </p:txBody>
      </p:sp>
    </p:spTree>
    <p:extLst>
      <p:ext uri="{BB962C8B-B14F-4D97-AF65-F5344CB8AC3E}">
        <p14:creationId xmlns:p14="http://schemas.microsoft.com/office/powerpoint/2010/main" val="275553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C6A9-6351-41C6-BDB8-D8B826FDE1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C502A1-1480-D8A4-5873-615D5C46042F}"/>
              </a:ext>
            </a:extLst>
          </p:cNvPr>
          <p:cNvSpPr>
            <a:spLocks noGrp="1"/>
          </p:cNvSpPr>
          <p:nvPr>
            <p:ph type="dt" sz="half" idx="10"/>
          </p:nvPr>
        </p:nvSpPr>
        <p:spPr/>
        <p:txBody>
          <a:bodyPr/>
          <a:lstStyle/>
          <a:p>
            <a:fld id="{42CF5E4C-5693-4235-B516-6C0EAD4A1C47}" type="datetime1">
              <a:rPr lang="en-US" smtClean="0"/>
              <a:t>1/17/2023</a:t>
            </a:fld>
            <a:endParaRPr lang="en-US"/>
          </a:p>
        </p:txBody>
      </p:sp>
      <p:sp>
        <p:nvSpPr>
          <p:cNvPr id="4" name="Footer Placeholder 3">
            <a:extLst>
              <a:ext uri="{FF2B5EF4-FFF2-40B4-BE49-F238E27FC236}">
                <a16:creationId xmlns:a16="http://schemas.microsoft.com/office/drawing/2014/main" id="{DC891CA7-1C74-605D-F989-928E8BEDF9CB}"/>
              </a:ext>
            </a:extLst>
          </p:cNvPr>
          <p:cNvSpPr>
            <a:spLocks noGrp="1"/>
          </p:cNvSpPr>
          <p:nvPr>
            <p:ph type="ftr" sz="quarter" idx="11"/>
          </p:nvPr>
        </p:nvSpPr>
        <p:spPr/>
        <p:txBody>
          <a:bodyPr/>
          <a:lstStyle/>
          <a:p>
            <a:r>
              <a:rPr lang="en-US"/>
              <a:t>Compiled By: Saroj Giri                                          Asst. Prof. Gandaki University</a:t>
            </a:r>
          </a:p>
        </p:txBody>
      </p:sp>
      <p:sp>
        <p:nvSpPr>
          <p:cNvPr id="5" name="Slide Number Placeholder 4">
            <a:extLst>
              <a:ext uri="{FF2B5EF4-FFF2-40B4-BE49-F238E27FC236}">
                <a16:creationId xmlns:a16="http://schemas.microsoft.com/office/drawing/2014/main" id="{CF444A38-2672-4C55-B03A-D1D96EB1E804}"/>
              </a:ext>
            </a:extLst>
          </p:cNvPr>
          <p:cNvSpPr>
            <a:spLocks noGrp="1"/>
          </p:cNvSpPr>
          <p:nvPr>
            <p:ph type="sldNum" sz="quarter" idx="12"/>
          </p:nvPr>
        </p:nvSpPr>
        <p:spPr/>
        <p:txBody>
          <a:bodyPr/>
          <a:lstStyle/>
          <a:p>
            <a:fld id="{FE6F87BF-1742-4A1A-B87A-9E1C07646943}" type="slidenum">
              <a:rPr lang="en-US" smtClean="0"/>
              <a:t>‹#›</a:t>
            </a:fld>
            <a:endParaRPr lang="en-US"/>
          </a:p>
        </p:txBody>
      </p:sp>
    </p:spTree>
    <p:extLst>
      <p:ext uri="{BB962C8B-B14F-4D97-AF65-F5344CB8AC3E}">
        <p14:creationId xmlns:p14="http://schemas.microsoft.com/office/powerpoint/2010/main" val="262718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77C04-4B0F-E61E-0B8C-72A586642643}"/>
              </a:ext>
            </a:extLst>
          </p:cNvPr>
          <p:cNvSpPr>
            <a:spLocks noGrp="1"/>
          </p:cNvSpPr>
          <p:nvPr>
            <p:ph type="dt" sz="half" idx="10"/>
          </p:nvPr>
        </p:nvSpPr>
        <p:spPr/>
        <p:txBody>
          <a:bodyPr/>
          <a:lstStyle/>
          <a:p>
            <a:fld id="{726F444A-EEC8-4D4E-A1F1-B30E637D3CDA}" type="datetime1">
              <a:rPr lang="en-US" smtClean="0"/>
              <a:t>1/17/2023</a:t>
            </a:fld>
            <a:endParaRPr lang="en-US"/>
          </a:p>
        </p:txBody>
      </p:sp>
      <p:sp>
        <p:nvSpPr>
          <p:cNvPr id="3" name="Footer Placeholder 2">
            <a:extLst>
              <a:ext uri="{FF2B5EF4-FFF2-40B4-BE49-F238E27FC236}">
                <a16:creationId xmlns:a16="http://schemas.microsoft.com/office/drawing/2014/main" id="{736CF33F-AE4F-A499-4F4F-A090AF457B50}"/>
              </a:ext>
            </a:extLst>
          </p:cNvPr>
          <p:cNvSpPr>
            <a:spLocks noGrp="1"/>
          </p:cNvSpPr>
          <p:nvPr>
            <p:ph type="ftr" sz="quarter" idx="11"/>
          </p:nvPr>
        </p:nvSpPr>
        <p:spPr/>
        <p:txBody>
          <a:bodyPr/>
          <a:lstStyle/>
          <a:p>
            <a:r>
              <a:rPr lang="en-US"/>
              <a:t>Compiled By: Saroj Giri                                          Asst. Prof. Gandaki University</a:t>
            </a:r>
          </a:p>
        </p:txBody>
      </p:sp>
      <p:sp>
        <p:nvSpPr>
          <p:cNvPr id="4" name="Slide Number Placeholder 3">
            <a:extLst>
              <a:ext uri="{FF2B5EF4-FFF2-40B4-BE49-F238E27FC236}">
                <a16:creationId xmlns:a16="http://schemas.microsoft.com/office/drawing/2014/main" id="{7E9AF7D4-3A31-C816-EB63-209C5315AE7B}"/>
              </a:ext>
            </a:extLst>
          </p:cNvPr>
          <p:cNvSpPr>
            <a:spLocks noGrp="1"/>
          </p:cNvSpPr>
          <p:nvPr>
            <p:ph type="sldNum" sz="quarter" idx="12"/>
          </p:nvPr>
        </p:nvSpPr>
        <p:spPr/>
        <p:txBody>
          <a:bodyPr/>
          <a:lstStyle/>
          <a:p>
            <a:fld id="{FE6F87BF-1742-4A1A-B87A-9E1C07646943}" type="slidenum">
              <a:rPr lang="en-US" smtClean="0"/>
              <a:t>‹#›</a:t>
            </a:fld>
            <a:endParaRPr lang="en-US"/>
          </a:p>
        </p:txBody>
      </p:sp>
    </p:spTree>
    <p:extLst>
      <p:ext uri="{BB962C8B-B14F-4D97-AF65-F5344CB8AC3E}">
        <p14:creationId xmlns:p14="http://schemas.microsoft.com/office/powerpoint/2010/main" val="1383113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69FC-97BD-72C5-A5A6-8A621A114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0A17EF-A223-4EC5-5E96-6937AE29C8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915116-CAD4-0000-8DEE-BC1B3A65B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8F24C-87FE-DA73-D7A1-14BAD570D029}"/>
              </a:ext>
            </a:extLst>
          </p:cNvPr>
          <p:cNvSpPr>
            <a:spLocks noGrp="1"/>
          </p:cNvSpPr>
          <p:nvPr>
            <p:ph type="dt" sz="half" idx="10"/>
          </p:nvPr>
        </p:nvSpPr>
        <p:spPr/>
        <p:txBody>
          <a:bodyPr/>
          <a:lstStyle/>
          <a:p>
            <a:fld id="{53504BC8-CB8F-4125-A1A1-759C4D8FCB3C}" type="datetime1">
              <a:rPr lang="en-US" smtClean="0"/>
              <a:t>1/17/2023</a:t>
            </a:fld>
            <a:endParaRPr lang="en-US"/>
          </a:p>
        </p:txBody>
      </p:sp>
      <p:sp>
        <p:nvSpPr>
          <p:cNvPr id="6" name="Footer Placeholder 5">
            <a:extLst>
              <a:ext uri="{FF2B5EF4-FFF2-40B4-BE49-F238E27FC236}">
                <a16:creationId xmlns:a16="http://schemas.microsoft.com/office/drawing/2014/main" id="{D2EEF115-E1C9-B475-D80E-6ABE850E8D50}"/>
              </a:ext>
            </a:extLst>
          </p:cNvPr>
          <p:cNvSpPr>
            <a:spLocks noGrp="1"/>
          </p:cNvSpPr>
          <p:nvPr>
            <p:ph type="ftr" sz="quarter" idx="11"/>
          </p:nvPr>
        </p:nvSpPr>
        <p:spPr/>
        <p:txBody>
          <a:bodyPr/>
          <a:lstStyle/>
          <a:p>
            <a:r>
              <a:rPr lang="en-US"/>
              <a:t>Compiled By: Saroj Giri                                          Asst. Prof. Gandaki University</a:t>
            </a:r>
          </a:p>
        </p:txBody>
      </p:sp>
      <p:sp>
        <p:nvSpPr>
          <p:cNvPr id="7" name="Slide Number Placeholder 6">
            <a:extLst>
              <a:ext uri="{FF2B5EF4-FFF2-40B4-BE49-F238E27FC236}">
                <a16:creationId xmlns:a16="http://schemas.microsoft.com/office/drawing/2014/main" id="{AB4555EB-2D3A-E09E-3701-145567C19824}"/>
              </a:ext>
            </a:extLst>
          </p:cNvPr>
          <p:cNvSpPr>
            <a:spLocks noGrp="1"/>
          </p:cNvSpPr>
          <p:nvPr>
            <p:ph type="sldNum" sz="quarter" idx="12"/>
          </p:nvPr>
        </p:nvSpPr>
        <p:spPr/>
        <p:txBody>
          <a:bodyPr/>
          <a:lstStyle/>
          <a:p>
            <a:fld id="{FE6F87BF-1742-4A1A-B87A-9E1C07646943}" type="slidenum">
              <a:rPr lang="en-US" smtClean="0"/>
              <a:t>‹#›</a:t>
            </a:fld>
            <a:endParaRPr lang="en-US"/>
          </a:p>
        </p:txBody>
      </p:sp>
    </p:spTree>
    <p:extLst>
      <p:ext uri="{BB962C8B-B14F-4D97-AF65-F5344CB8AC3E}">
        <p14:creationId xmlns:p14="http://schemas.microsoft.com/office/powerpoint/2010/main" val="333720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099F-5E6B-1B5C-6278-734B29A94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DD4C77-FFCB-9978-6E73-5C65FD417E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25A8ED-84ED-3730-E04F-D17D51DF2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8C2D7F-F9DA-A116-FF77-0DF0D8002E50}"/>
              </a:ext>
            </a:extLst>
          </p:cNvPr>
          <p:cNvSpPr>
            <a:spLocks noGrp="1"/>
          </p:cNvSpPr>
          <p:nvPr>
            <p:ph type="dt" sz="half" idx="10"/>
          </p:nvPr>
        </p:nvSpPr>
        <p:spPr/>
        <p:txBody>
          <a:bodyPr/>
          <a:lstStyle/>
          <a:p>
            <a:fld id="{25F23210-ACD7-4710-ADB4-79D16BA96BE0}" type="datetime1">
              <a:rPr lang="en-US" smtClean="0"/>
              <a:t>1/17/2023</a:t>
            </a:fld>
            <a:endParaRPr lang="en-US"/>
          </a:p>
        </p:txBody>
      </p:sp>
      <p:sp>
        <p:nvSpPr>
          <p:cNvPr id="6" name="Footer Placeholder 5">
            <a:extLst>
              <a:ext uri="{FF2B5EF4-FFF2-40B4-BE49-F238E27FC236}">
                <a16:creationId xmlns:a16="http://schemas.microsoft.com/office/drawing/2014/main" id="{61DD59EE-F71E-0BCF-57E2-6EDB8703D41E}"/>
              </a:ext>
            </a:extLst>
          </p:cNvPr>
          <p:cNvSpPr>
            <a:spLocks noGrp="1"/>
          </p:cNvSpPr>
          <p:nvPr>
            <p:ph type="ftr" sz="quarter" idx="11"/>
          </p:nvPr>
        </p:nvSpPr>
        <p:spPr/>
        <p:txBody>
          <a:bodyPr/>
          <a:lstStyle/>
          <a:p>
            <a:r>
              <a:rPr lang="en-US"/>
              <a:t>Compiled By: Saroj Giri                                          Asst. Prof. Gandaki University</a:t>
            </a:r>
          </a:p>
        </p:txBody>
      </p:sp>
      <p:sp>
        <p:nvSpPr>
          <p:cNvPr id="7" name="Slide Number Placeholder 6">
            <a:extLst>
              <a:ext uri="{FF2B5EF4-FFF2-40B4-BE49-F238E27FC236}">
                <a16:creationId xmlns:a16="http://schemas.microsoft.com/office/drawing/2014/main" id="{2A441448-BFB3-E44E-58F9-DD7414891977}"/>
              </a:ext>
            </a:extLst>
          </p:cNvPr>
          <p:cNvSpPr>
            <a:spLocks noGrp="1"/>
          </p:cNvSpPr>
          <p:nvPr>
            <p:ph type="sldNum" sz="quarter" idx="12"/>
          </p:nvPr>
        </p:nvSpPr>
        <p:spPr/>
        <p:txBody>
          <a:bodyPr/>
          <a:lstStyle/>
          <a:p>
            <a:fld id="{FE6F87BF-1742-4A1A-B87A-9E1C07646943}" type="slidenum">
              <a:rPr lang="en-US" smtClean="0"/>
              <a:t>‹#›</a:t>
            </a:fld>
            <a:endParaRPr lang="en-US"/>
          </a:p>
        </p:txBody>
      </p:sp>
    </p:spTree>
    <p:extLst>
      <p:ext uri="{BB962C8B-B14F-4D97-AF65-F5344CB8AC3E}">
        <p14:creationId xmlns:p14="http://schemas.microsoft.com/office/powerpoint/2010/main" val="244517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AC7202-5D98-1125-D7A8-1F88A7D2B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FE4357-9E77-A74D-6B59-51880E3CD8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C91F8-E21C-F6BC-4B50-644728B4E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6722B-62CC-449B-82D9-861D07042C58}" type="datetime1">
              <a:rPr lang="en-US" smtClean="0"/>
              <a:t>1/17/2023</a:t>
            </a:fld>
            <a:endParaRPr lang="en-US"/>
          </a:p>
        </p:txBody>
      </p:sp>
      <p:sp>
        <p:nvSpPr>
          <p:cNvPr id="5" name="Footer Placeholder 4">
            <a:extLst>
              <a:ext uri="{FF2B5EF4-FFF2-40B4-BE49-F238E27FC236}">
                <a16:creationId xmlns:a16="http://schemas.microsoft.com/office/drawing/2014/main" id="{28C08D6C-5DF3-E8BA-DF12-EE1C5854F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Compiled By: Saroj Giri                                          Asst. Prof. Gandaki University</a:t>
            </a:r>
          </a:p>
        </p:txBody>
      </p:sp>
      <p:sp>
        <p:nvSpPr>
          <p:cNvPr id="6" name="Slide Number Placeholder 5">
            <a:extLst>
              <a:ext uri="{FF2B5EF4-FFF2-40B4-BE49-F238E27FC236}">
                <a16:creationId xmlns:a16="http://schemas.microsoft.com/office/drawing/2014/main" id="{8E44690F-AD97-5592-B319-8F0C6DADF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F87BF-1742-4A1A-B87A-9E1C07646943}" type="slidenum">
              <a:rPr lang="en-US" smtClean="0"/>
              <a:t>‹#›</a:t>
            </a:fld>
            <a:endParaRPr lang="en-US"/>
          </a:p>
        </p:txBody>
      </p:sp>
    </p:spTree>
    <p:extLst>
      <p:ext uri="{BB962C8B-B14F-4D97-AF65-F5344CB8AC3E}">
        <p14:creationId xmlns:p14="http://schemas.microsoft.com/office/powerpoint/2010/main" val="46640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828F-42CB-3696-B6AB-F9A7B4906E12}"/>
              </a:ext>
            </a:extLst>
          </p:cNvPr>
          <p:cNvSpPr>
            <a:spLocks noGrp="1"/>
          </p:cNvSpPr>
          <p:nvPr>
            <p:ph type="ctrTitle"/>
          </p:nvPr>
        </p:nvSpPr>
        <p:spPr>
          <a:xfrm>
            <a:off x="1524000" y="852256"/>
            <a:ext cx="9144000" cy="2228295"/>
          </a:xfrm>
        </p:spPr>
        <p:txBody>
          <a:bodyPr/>
          <a:lstStyle/>
          <a:p>
            <a:r>
              <a:rPr lang="en-US" dirty="0"/>
              <a:t>Unit 3</a:t>
            </a:r>
          </a:p>
        </p:txBody>
      </p:sp>
      <p:sp>
        <p:nvSpPr>
          <p:cNvPr id="3" name="Subtitle 2">
            <a:extLst>
              <a:ext uri="{FF2B5EF4-FFF2-40B4-BE49-F238E27FC236}">
                <a16:creationId xmlns:a16="http://schemas.microsoft.com/office/drawing/2014/main" id="{A1A907D3-0552-457D-C39E-FEEAA3DC5BC7}"/>
              </a:ext>
            </a:extLst>
          </p:cNvPr>
          <p:cNvSpPr>
            <a:spLocks noGrp="1"/>
          </p:cNvSpPr>
          <p:nvPr>
            <p:ph type="subTitle" idx="1"/>
          </p:nvPr>
        </p:nvSpPr>
        <p:spPr>
          <a:xfrm>
            <a:off x="1524000" y="3364637"/>
            <a:ext cx="9144000" cy="1893163"/>
          </a:xfrm>
        </p:spPr>
        <p:txBody>
          <a:bodyPr>
            <a:normAutofit/>
          </a:bodyPr>
          <a:lstStyle/>
          <a:p>
            <a:r>
              <a:rPr lang="en-US" sz="3200" dirty="0"/>
              <a:t>Lecture 2</a:t>
            </a:r>
          </a:p>
        </p:txBody>
      </p:sp>
      <p:sp>
        <p:nvSpPr>
          <p:cNvPr id="4" name="Slide Number Placeholder 3">
            <a:extLst>
              <a:ext uri="{FF2B5EF4-FFF2-40B4-BE49-F238E27FC236}">
                <a16:creationId xmlns:a16="http://schemas.microsoft.com/office/drawing/2014/main" id="{BF706B54-6647-33B4-973B-B3F70A2CC4AE}"/>
              </a:ext>
            </a:extLst>
          </p:cNvPr>
          <p:cNvSpPr>
            <a:spLocks noGrp="1"/>
          </p:cNvSpPr>
          <p:nvPr>
            <p:ph type="sldNum" sz="quarter" idx="12"/>
          </p:nvPr>
        </p:nvSpPr>
        <p:spPr/>
        <p:txBody>
          <a:bodyPr/>
          <a:lstStyle/>
          <a:p>
            <a:fld id="{FE6F87BF-1742-4A1A-B87A-9E1C07646943}" type="slidenum">
              <a:rPr lang="en-US" smtClean="0"/>
              <a:t>1</a:t>
            </a:fld>
            <a:endParaRPr lang="en-US"/>
          </a:p>
        </p:txBody>
      </p:sp>
      <p:sp>
        <p:nvSpPr>
          <p:cNvPr id="5" name="Footer Placeholder 4">
            <a:extLst>
              <a:ext uri="{FF2B5EF4-FFF2-40B4-BE49-F238E27FC236}">
                <a16:creationId xmlns:a16="http://schemas.microsoft.com/office/drawing/2014/main" id="{42B835CB-1243-39FA-E59D-F6F514A3F0A5}"/>
              </a:ext>
            </a:extLst>
          </p:cNvPr>
          <p:cNvSpPr>
            <a:spLocks noGrp="1"/>
          </p:cNvSpPr>
          <p:nvPr>
            <p:ph type="ftr" sz="quarter" idx="11"/>
          </p:nvPr>
        </p:nvSpPr>
        <p:spPr>
          <a:xfrm>
            <a:off x="1237129" y="6356350"/>
            <a:ext cx="6916271" cy="365125"/>
          </a:xfrm>
        </p:spPr>
        <p:txBody>
          <a:bodyPr/>
          <a:lstStyle/>
          <a:p>
            <a:r>
              <a:rPr lang="en-US" dirty="0"/>
              <a:t>Compiled By: Saroj Giri                                          Asst. Prof. Gandaki University</a:t>
            </a:r>
          </a:p>
        </p:txBody>
      </p:sp>
    </p:spTree>
    <p:extLst>
      <p:ext uri="{BB962C8B-B14F-4D97-AF65-F5344CB8AC3E}">
        <p14:creationId xmlns:p14="http://schemas.microsoft.com/office/powerpoint/2010/main" val="220929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B073-4786-CCC9-BC04-77937F0676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64C029-AB00-B56E-BC81-036C9B407D79}"/>
              </a:ext>
            </a:extLst>
          </p:cNvPr>
          <p:cNvSpPr>
            <a:spLocks noGrp="1"/>
          </p:cNvSpPr>
          <p:nvPr>
            <p:ph idx="1"/>
          </p:nvPr>
        </p:nvSpPr>
        <p:spPr/>
        <p:txBody>
          <a:bodyPr/>
          <a:lstStyle/>
          <a:p>
            <a:r>
              <a:rPr lang="en-US" dirty="0"/>
              <a:t>The interaction of CPU with memory and I/O devices involves all the three buses.</a:t>
            </a:r>
          </a:p>
          <a:p>
            <a:pPr marL="0" indent="0">
              <a:buNone/>
            </a:pPr>
            <a:r>
              <a:rPr lang="en-US" dirty="0"/>
              <a:t>❖ The command to access the memory or the I/O device is carried by the control bus.</a:t>
            </a:r>
          </a:p>
          <a:p>
            <a:pPr marL="0" indent="0">
              <a:buNone/>
            </a:pPr>
            <a:r>
              <a:rPr lang="en-US" dirty="0"/>
              <a:t>❖ The address of I/O device or memory is carried by the address bus. ❖ The data to be transferred is carried by the data bus</a:t>
            </a:r>
          </a:p>
          <a:p>
            <a:endParaRPr lang="en-US" dirty="0"/>
          </a:p>
        </p:txBody>
      </p:sp>
      <p:sp>
        <p:nvSpPr>
          <p:cNvPr id="4" name="Slide Number Placeholder 3">
            <a:extLst>
              <a:ext uri="{FF2B5EF4-FFF2-40B4-BE49-F238E27FC236}">
                <a16:creationId xmlns:a16="http://schemas.microsoft.com/office/drawing/2014/main" id="{D426474C-F008-A515-7CB7-FEF9BD12A8D0}"/>
              </a:ext>
            </a:extLst>
          </p:cNvPr>
          <p:cNvSpPr>
            <a:spLocks noGrp="1"/>
          </p:cNvSpPr>
          <p:nvPr>
            <p:ph type="sldNum" sz="quarter" idx="12"/>
          </p:nvPr>
        </p:nvSpPr>
        <p:spPr/>
        <p:txBody>
          <a:bodyPr/>
          <a:lstStyle/>
          <a:p>
            <a:fld id="{FE6F87BF-1742-4A1A-B87A-9E1C07646943}" type="slidenum">
              <a:rPr lang="en-US" smtClean="0"/>
              <a:t>10</a:t>
            </a:fld>
            <a:endParaRPr lang="en-US"/>
          </a:p>
        </p:txBody>
      </p:sp>
      <p:sp>
        <p:nvSpPr>
          <p:cNvPr id="5" name="Footer Placeholder 4">
            <a:extLst>
              <a:ext uri="{FF2B5EF4-FFF2-40B4-BE49-F238E27FC236}">
                <a16:creationId xmlns:a16="http://schemas.microsoft.com/office/drawing/2014/main" id="{CF549A36-640B-EDBE-BAA4-F2E405D46EF7}"/>
              </a:ext>
            </a:extLst>
          </p:cNvPr>
          <p:cNvSpPr>
            <a:spLocks noGrp="1"/>
          </p:cNvSpPr>
          <p:nvPr>
            <p:ph type="ftr" sz="quarter" idx="11"/>
          </p:nvPr>
        </p:nvSpPr>
        <p:spPr>
          <a:xfrm>
            <a:off x="2393576" y="6356350"/>
            <a:ext cx="5759824" cy="365125"/>
          </a:xfrm>
        </p:spPr>
        <p:txBody>
          <a:bodyPr/>
          <a:lstStyle/>
          <a:p>
            <a:r>
              <a:rPr lang="en-US" dirty="0"/>
              <a:t>Compiled By: Saroj Giri                                          Asst. Prof. Gandaki University</a:t>
            </a:r>
          </a:p>
        </p:txBody>
      </p:sp>
    </p:spTree>
    <p:extLst>
      <p:ext uri="{BB962C8B-B14F-4D97-AF65-F5344CB8AC3E}">
        <p14:creationId xmlns:p14="http://schemas.microsoft.com/office/powerpoint/2010/main" val="195391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7FA7-A57C-7977-CA53-C92DD60AC7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39A819-088C-8996-EE93-3B8AE1513218}"/>
              </a:ext>
            </a:extLst>
          </p:cNvPr>
          <p:cNvSpPr>
            <a:spLocks noGrp="1"/>
          </p:cNvSpPr>
          <p:nvPr>
            <p:ph idx="1"/>
          </p:nvPr>
        </p:nvSpPr>
        <p:spPr>
          <a:xfrm>
            <a:off x="838200" y="1251751"/>
            <a:ext cx="10515600" cy="4925212"/>
          </a:xfrm>
        </p:spPr>
        <p:txBody>
          <a:bodyPr>
            <a:normAutofit fontScale="92500" lnSpcReduction="20000"/>
          </a:bodyPr>
          <a:lstStyle/>
          <a:p>
            <a:pPr marL="0" indent="0">
              <a:buNone/>
            </a:pPr>
            <a:r>
              <a:rPr lang="en-US" sz="3500" b="1" dirty="0"/>
              <a:t>Memory Representation:</a:t>
            </a:r>
          </a:p>
          <a:p>
            <a:pPr marL="0" indent="0" algn="just">
              <a:buNone/>
            </a:pPr>
            <a:r>
              <a:rPr lang="en-US" dirty="0"/>
              <a:t>• The computer memory stores different kinds of data like input data, output data, intermediate results, etc., and the instructions. Binary digit or bit is the basic unit of memory.</a:t>
            </a:r>
          </a:p>
          <a:p>
            <a:pPr marL="0" indent="0" algn="just">
              <a:buNone/>
            </a:pPr>
            <a:r>
              <a:rPr lang="en-US" dirty="0"/>
              <a:t> • A bit is a single binary digit, i.e., 0 or 1. A bit is the smallest unit of representation of data in a computer. However, the data is handled by the computer as a combination of bits. A group of 8 bits form a byte.</a:t>
            </a:r>
          </a:p>
          <a:p>
            <a:pPr marL="0" indent="0" algn="just">
              <a:buNone/>
            </a:pPr>
            <a:r>
              <a:rPr lang="en-US" dirty="0"/>
              <a:t> • One byte is the smallest unit of data that is handled by the computer. One byte can store 2^8, i.e., 256 different combinations of bits, and thus can be used to represent 256 different symbols. </a:t>
            </a:r>
          </a:p>
          <a:p>
            <a:pPr marL="0" indent="0" algn="just">
              <a:buNone/>
            </a:pPr>
            <a:r>
              <a:rPr lang="en-US" dirty="0"/>
              <a:t>• In a byte, the different combinations of bits fall in the range 00000000 to 11111111. </a:t>
            </a:r>
          </a:p>
          <a:p>
            <a:pPr marL="0" indent="0" algn="just">
              <a:buNone/>
            </a:pPr>
            <a:r>
              <a:rPr lang="en-US" dirty="0"/>
              <a:t>• A group of bytes can be further combined to form a word. A word can be a group of 2, 4 or 8 bytes.</a:t>
            </a:r>
          </a:p>
        </p:txBody>
      </p:sp>
      <p:sp>
        <p:nvSpPr>
          <p:cNvPr id="4" name="Slide Number Placeholder 3">
            <a:extLst>
              <a:ext uri="{FF2B5EF4-FFF2-40B4-BE49-F238E27FC236}">
                <a16:creationId xmlns:a16="http://schemas.microsoft.com/office/drawing/2014/main" id="{61BF2C98-ED00-398E-A7C7-47B9C1730E9C}"/>
              </a:ext>
            </a:extLst>
          </p:cNvPr>
          <p:cNvSpPr>
            <a:spLocks noGrp="1"/>
          </p:cNvSpPr>
          <p:nvPr>
            <p:ph type="sldNum" sz="quarter" idx="12"/>
          </p:nvPr>
        </p:nvSpPr>
        <p:spPr/>
        <p:txBody>
          <a:bodyPr/>
          <a:lstStyle/>
          <a:p>
            <a:fld id="{FE6F87BF-1742-4A1A-B87A-9E1C07646943}" type="slidenum">
              <a:rPr lang="en-US" smtClean="0"/>
              <a:t>11</a:t>
            </a:fld>
            <a:endParaRPr lang="en-US"/>
          </a:p>
        </p:txBody>
      </p:sp>
      <p:sp>
        <p:nvSpPr>
          <p:cNvPr id="5" name="Footer Placeholder 4">
            <a:extLst>
              <a:ext uri="{FF2B5EF4-FFF2-40B4-BE49-F238E27FC236}">
                <a16:creationId xmlns:a16="http://schemas.microsoft.com/office/drawing/2014/main" id="{B66840BF-E0A3-89C5-A097-1BA4221357E7}"/>
              </a:ext>
            </a:extLst>
          </p:cNvPr>
          <p:cNvSpPr>
            <a:spLocks noGrp="1"/>
          </p:cNvSpPr>
          <p:nvPr>
            <p:ph type="ftr" sz="quarter" idx="11"/>
          </p:nvPr>
        </p:nvSpPr>
        <p:spPr>
          <a:xfrm>
            <a:off x="2384612" y="6356350"/>
            <a:ext cx="5768788" cy="365125"/>
          </a:xfrm>
        </p:spPr>
        <p:txBody>
          <a:bodyPr/>
          <a:lstStyle/>
          <a:p>
            <a:r>
              <a:rPr lang="en-US" dirty="0"/>
              <a:t>Compiled By: Saroj Giri                                          Asst. Prof. Gandaki University</a:t>
            </a:r>
          </a:p>
        </p:txBody>
      </p:sp>
    </p:spTree>
    <p:extLst>
      <p:ext uri="{BB962C8B-B14F-4D97-AF65-F5344CB8AC3E}">
        <p14:creationId xmlns:p14="http://schemas.microsoft.com/office/powerpoint/2010/main" val="193765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BAA6-0126-D54B-D2FA-ABC75074C6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61063B-A2C5-5493-5062-BDC818F594E6}"/>
              </a:ext>
            </a:extLst>
          </p:cNvPr>
          <p:cNvSpPr>
            <a:spLocks noGrp="1"/>
          </p:cNvSpPr>
          <p:nvPr>
            <p:ph idx="1"/>
          </p:nvPr>
        </p:nvSpPr>
        <p:spPr/>
        <p:txBody>
          <a:bodyPr/>
          <a:lstStyle/>
          <a:p>
            <a:pPr marL="0" indent="0">
              <a:buNone/>
            </a:pPr>
            <a:r>
              <a:rPr lang="en-US" dirty="0"/>
              <a:t>1 bit=0 or 1</a:t>
            </a:r>
          </a:p>
          <a:p>
            <a:pPr marL="0" indent="0">
              <a:buNone/>
            </a:pPr>
            <a:r>
              <a:rPr lang="en-US" dirty="0"/>
              <a:t>1 Byte (B)= 8 bits</a:t>
            </a:r>
          </a:p>
          <a:p>
            <a:pPr marL="0" indent="0">
              <a:buNone/>
            </a:pPr>
            <a:r>
              <a:rPr lang="en-US" dirty="0"/>
              <a:t>1Kilobyte (KB)= 2^10 =1024 Bytes</a:t>
            </a:r>
          </a:p>
          <a:p>
            <a:pPr marL="0" indent="0">
              <a:buNone/>
            </a:pPr>
            <a:r>
              <a:rPr lang="en-US" dirty="0"/>
              <a:t>1Megabyte (MB) =2^20=1024 KB</a:t>
            </a:r>
          </a:p>
          <a:p>
            <a:pPr marL="0" indent="0">
              <a:buNone/>
            </a:pPr>
            <a:r>
              <a:rPr lang="en-US" dirty="0"/>
              <a:t>1 Gigabyte (GB) = 2^30 = 1024 MB</a:t>
            </a:r>
          </a:p>
          <a:p>
            <a:pPr marL="0" indent="0">
              <a:buNone/>
            </a:pPr>
            <a:r>
              <a:rPr lang="en-US" dirty="0"/>
              <a:t>1 Terabyte (TB) =2^40 =1024 GB</a:t>
            </a:r>
          </a:p>
          <a:p>
            <a:endParaRPr lang="en-US" dirty="0"/>
          </a:p>
          <a:p>
            <a:endParaRPr lang="en-US" dirty="0"/>
          </a:p>
        </p:txBody>
      </p:sp>
      <p:sp>
        <p:nvSpPr>
          <p:cNvPr id="4" name="Footer Placeholder 3">
            <a:extLst>
              <a:ext uri="{FF2B5EF4-FFF2-40B4-BE49-F238E27FC236}">
                <a16:creationId xmlns:a16="http://schemas.microsoft.com/office/drawing/2014/main" id="{66292FD1-B353-182D-07B6-47AA2E28322A}"/>
              </a:ext>
            </a:extLst>
          </p:cNvPr>
          <p:cNvSpPr>
            <a:spLocks noGrp="1"/>
          </p:cNvSpPr>
          <p:nvPr>
            <p:ph type="ftr" sz="quarter" idx="11"/>
          </p:nvPr>
        </p:nvSpPr>
        <p:spPr>
          <a:xfrm>
            <a:off x="2456329" y="6356350"/>
            <a:ext cx="5697071" cy="365125"/>
          </a:xfrm>
        </p:spPr>
        <p:txBody>
          <a:bodyPr/>
          <a:lstStyle/>
          <a:p>
            <a:r>
              <a:rPr lang="en-US" dirty="0"/>
              <a:t>Compiled By: Saroj Giri                                          Asst. Prof. Gandaki University</a:t>
            </a:r>
          </a:p>
        </p:txBody>
      </p:sp>
      <p:sp>
        <p:nvSpPr>
          <p:cNvPr id="5" name="Slide Number Placeholder 4">
            <a:extLst>
              <a:ext uri="{FF2B5EF4-FFF2-40B4-BE49-F238E27FC236}">
                <a16:creationId xmlns:a16="http://schemas.microsoft.com/office/drawing/2014/main" id="{F091D39C-29AD-E375-950A-76D414A75646}"/>
              </a:ext>
            </a:extLst>
          </p:cNvPr>
          <p:cNvSpPr>
            <a:spLocks noGrp="1"/>
          </p:cNvSpPr>
          <p:nvPr>
            <p:ph type="sldNum" sz="quarter" idx="12"/>
          </p:nvPr>
        </p:nvSpPr>
        <p:spPr/>
        <p:txBody>
          <a:bodyPr/>
          <a:lstStyle/>
          <a:p>
            <a:fld id="{FE6F87BF-1742-4A1A-B87A-9E1C07646943}" type="slidenum">
              <a:rPr lang="en-US" smtClean="0"/>
              <a:t>12</a:t>
            </a:fld>
            <a:endParaRPr lang="en-US"/>
          </a:p>
        </p:txBody>
      </p:sp>
    </p:spTree>
    <p:extLst>
      <p:ext uri="{BB962C8B-B14F-4D97-AF65-F5344CB8AC3E}">
        <p14:creationId xmlns:p14="http://schemas.microsoft.com/office/powerpoint/2010/main" val="1364168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EB65-5624-D3E0-BFED-A2B8230A1A78}"/>
              </a:ext>
            </a:extLst>
          </p:cNvPr>
          <p:cNvSpPr>
            <a:spLocks noGrp="1"/>
          </p:cNvSpPr>
          <p:nvPr>
            <p:ph type="title"/>
          </p:nvPr>
        </p:nvSpPr>
        <p:spPr/>
        <p:txBody>
          <a:bodyPr/>
          <a:lstStyle/>
          <a:p>
            <a:r>
              <a:rPr lang="en-US" dirty="0"/>
              <a:t>Access types of storage devices:</a:t>
            </a:r>
          </a:p>
        </p:txBody>
      </p:sp>
      <p:sp>
        <p:nvSpPr>
          <p:cNvPr id="3" name="Content Placeholder 2">
            <a:extLst>
              <a:ext uri="{FF2B5EF4-FFF2-40B4-BE49-F238E27FC236}">
                <a16:creationId xmlns:a16="http://schemas.microsoft.com/office/drawing/2014/main" id="{557ADA8E-EFAE-9364-94DB-65DFEBEC7E96}"/>
              </a:ext>
            </a:extLst>
          </p:cNvPr>
          <p:cNvSpPr>
            <a:spLocks noGrp="1"/>
          </p:cNvSpPr>
          <p:nvPr>
            <p:ph idx="1"/>
          </p:nvPr>
        </p:nvSpPr>
        <p:spPr>
          <a:xfrm>
            <a:off x="838200" y="1589103"/>
            <a:ext cx="10515600" cy="4587860"/>
          </a:xfrm>
        </p:spPr>
        <p:txBody>
          <a:bodyPr/>
          <a:lstStyle/>
          <a:p>
            <a:pPr marL="0" indent="0">
              <a:buNone/>
            </a:pPr>
            <a:r>
              <a:rPr lang="en-US" dirty="0"/>
              <a:t>Access type of any storage device depends on how data can be read and written into it. Generally, the information stored in storage devices can be accessed in two ways: Sequential Access and Random Access (Direct Access)</a:t>
            </a:r>
          </a:p>
          <a:p>
            <a:pPr marL="0" indent="0">
              <a:buNone/>
            </a:pPr>
            <a:endParaRPr lang="en-US" dirty="0"/>
          </a:p>
        </p:txBody>
      </p:sp>
      <p:pic>
        <p:nvPicPr>
          <p:cNvPr id="6" name="Picture 5">
            <a:extLst>
              <a:ext uri="{FF2B5EF4-FFF2-40B4-BE49-F238E27FC236}">
                <a16:creationId xmlns:a16="http://schemas.microsoft.com/office/drawing/2014/main" id="{F2EB41C1-B33C-7084-0B2F-138BF9350A4B}"/>
              </a:ext>
            </a:extLst>
          </p:cNvPr>
          <p:cNvPicPr>
            <a:picLocks noChangeAspect="1"/>
          </p:cNvPicPr>
          <p:nvPr/>
        </p:nvPicPr>
        <p:blipFill>
          <a:blip r:embed="rId2"/>
          <a:stretch>
            <a:fillRect/>
          </a:stretch>
        </p:blipFill>
        <p:spPr>
          <a:xfrm>
            <a:off x="2324100" y="3429000"/>
            <a:ext cx="7543800" cy="2878137"/>
          </a:xfrm>
          <a:prstGeom prst="rect">
            <a:avLst/>
          </a:prstGeom>
        </p:spPr>
      </p:pic>
      <p:sp>
        <p:nvSpPr>
          <p:cNvPr id="4" name="Slide Number Placeholder 3">
            <a:extLst>
              <a:ext uri="{FF2B5EF4-FFF2-40B4-BE49-F238E27FC236}">
                <a16:creationId xmlns:a16="http://schemas.microsoft.com/office/drawing/2014/main" id="{932E0F63-E09F-1985-FA54-9A794530F9A0}"/>
              </a:ext>
            </a:extLst>
          </p:cNvPr>
          <p:cNvSpPr>
            <a:spLocks noGrp="1"/>
          </p:cNvSpPr>
          <p:nvPr>
            <p:ph type="sldNum" sz="quarter" idx="12"/>
          </p:nvPr>
        </p:nvSpPr>
        <p:spPr/>
        <p:txBody>
          <a:bodyPr/>
          <a:lstStyle/>
          <a:p>
            <a:fld id="{FE6F87BF-1742-4A1A-B87A-9E1C07646943}" type="slidenum">
              <a:rPr lang="en-US" smtClean="0"/>
              <a:t>13</a:t>
            </a:fld>
            <a:endParaRPr lang="en-US"/>
          </a:p>
        </p:txBody>
      </p:sp>
      <p:sp>
        <p:nvSpPr>
          <p:cNvPr id="5" name="Footer Placeholder 4">
            <a:extLst>
              <a:ext uri="{FF2B5EF4-FFF2-40B4-BE49-F238E27FC236}">
                <a16:creationId xmlns:a16="http://schemas.microsoft.com/office/drawing/2014/main" id="{5EB842E7-B788-68EC-7B32-B2BA749628F3}"/>
              </a:ext>
            </a:extLst>
          </p:cNvPr>
          <p:cNvSpPr>
            <a:spLocks noGrp="1"/>
          </p:cNvSpPr>
          <p:nvPr>
            <p:ph type="ftr" sz="quarter" idx="11"/>
          </p:nvPr>
        </p:nvSpPr>
        <p:spPr>
          <a:xfrm>
            <a:off x="1380565" y="6356350"/>
            <a:ext cx="6772835" cy="365125"/>
          </a:xfrm>
        </p:spPr>
        <p:txBody>
          <a:bodyPr/>
          <a:lstStyle/>
          <a:p>
            <a:r>
              <a:rPr lang="en-US"/>
              <a:t>Compiled By: Saroj Giri                                          Asst. Prof. Gandaki University</a:t>
            </a:r>
          </a:p>
        </p:txBody>
      </p:sp>
    </p:spTree>
    <p:extLst>
      <p:ext uri="{BB962C8B-B14F-4D97-AF65-F5344CB8AC3E}">
        <p14:creationId xmlns:p14="http://schemas.microsoft.com/office/powerpoint/2010/main" val="1732325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AAFE-2B5A-2D3B-B7CD-42C6EBD82B03}"/>
              </a:ext>
            </a:extLst>
          </p:cNvPr>
          <p:cNvSpPr>
            <a:spLocks noGrp="1"/>
          </p:cNvSpPr>
          <p:nvPr>
            <p:ph type="title"/>
          </p:nvPr>
        </p:nvSpPr>
        <p:spPr/>
        <p:txBody>
          <a:bodyPr>
            <a:normAutofit/>
          </a:bodyPr>
          <a:lstStyle/>
          <a:p>
            <a:r>
              <a:rPr lang="en-US" sz="3600" dirty="0"/>
              <a:t>Sequential Access Devices:</a:t>
            </a:r>
          </a:p>
        </p:txBody>
      </p:sp>
      <p:sp>
        <p:nvSpPr>
          <p:cNvPr id="3" name="Content Placeholder 2">
            <a:extLst>
              <a:ext uri="{FF2B5EF4-FFF2-40B4-BE49-F238E27FC236}">
                <a16:creationId xmlns:a16="http://schemas.microsoft.com/office/drawing/2014/main" id="{609CB79C-A21D-7B63-5A4F-6B716898609E}"/>
              </a:ext>
            </a:extLst>
          </p:cNvPr>
          <p:cNvSpPr>
            <a:spLocks noGrp="1"/>
          </p:cNvSpPr>
          <p:nvPr>
            <p:ph idx="1"/>
          </p:nvPr>
        </p:nvSpPr>
        <p:spPr>
          <a:xfrm>
            <a:off x="838200" y="1287262"/>
            <a:ext cx="10515600" cy="4889701"/>
          </a:xfrm>
        </p:spPr>
        <p:txBody>
          <a:bodyPr>
            <a:normAutofit/>
          </a:bodyPr>
          <a:lstStyle/>
          <a:p>
            <a:pPr marL="0" indent="0">
              <a:buNone/>
            </a:pPr>
            <a:r>
              <a:rPr lang="en-US" dirty="0"/>
              <a:t>• Sequential access means that computer must run through the data in sequence, starting from the beginning, in order to locate a particular piece of data.</a:t>
            </a:r>
          </a:p>
          <a:p>
            <a:pPr marL="0" indent="0">
              <a:buNone/>
            </a:pPr>
            <a:r>
              <a:rPr lang="en-US" dirty="0"/>
              <a:t> • Magnetic tape is an example of sequential access device. </a:t>
            </a:r>
          </a:p>
          <a:p>
            <a:pPr marL="0" indent="0">
              <a:buNone/>
            </a:pPr>
            <a:r>
              <a:rPr lang="en-US" dirty="0"/>
              <a:t>• Let us suppose that magnetic tape consists of 80 records. </a:t>
            </a:r>
          </a:p>
          <a:p>
            <a:r>
              <a:rPr lang="en-US" dirty="0"/>
              <a:t>To access the 25th record, the computer starts from first record, then reaches second, third etc. until it reaches the 25th record. Sequential access devices are generally slow devices. </a:t>
            </a:r>
          </a:p>
          <a:p>
            <a:pPr marL="0" indent="0">
              <a:buNone/>
            </a:pPr>
            <a:endParaRPr lang="en-US" dirty="0"/>
          </a:p>
        </p:txBody>
      </p:sp>
      <p:sp>
        <p:nvSpPr>
          <p:cNvPr id="4" name="Slide Number Placeholder 3">
            <a:extLst>
              <a:ext uri="{FF2B5EF4-FFF2-40B4-BE49-F238E27FC236}">
                <a16:creationId xmlns:a16="http://schemas.microsoft.com/office/drawing/2014/main" id="{8E28801F-EAE5-B7D6-8E0E-ADE03657C610}"/>
              </a:ext>
            </a:extLst>
          </p:cNvPr>
          <p:cNvSpPr>
            <a:spLocks noGrp="1"/>
          </p:cNvSpPr>
          <p:nvPr>
            <p:ph type="sldNum" sz="quarter" idx="12"/>
          </p:nvPr>
        </p:nvSpPr>
        <p:spPr/>
        <p:txBody>
          <a:bodyPr/>
          <a:lstStyle/>
          <a:p>
            <a:fld id="{FE6F87BF-1742-4A1A-B87A-9E1C07646943}" type="slidenum">
              <a:rPr lang="en-US" smtClean="0"/>
              <a:t>14</a:t>
            </a:fld>
            <a:endParaRPr lang="en-US"/>
          </a:p>
        </p:txBody>
      </p:sp>
      <p:sp>
        <p:nvSpPr>
          <p:cNvPr id="5" name="Footer Placeholder 4">
            <a:extLst>
              <a:ext uri="{FF2B5EF4-FFF2-40B4-BE49-F238E27FC236}">
                <a16:creationId xmlns:a16="http://schemas.microsoft.com/office/drawing/2014/main" id="{C6D29FF2-F65A-ED04-0761-2E07EE95F36D}"/>
              </a:ext>
            </a:extLst>
          </p:cNvPr>
          <p:cNvSpPr>
            <a:spLocks noGrp="1"/>
          </p:cNvSpPr>
          <p:nvPr>
            <p:ph type="ftr" sz="quarter" idx="11"/>
          </p:nvPr>
        </p:nvSpPr>
        <p:spPr>
          <a:xfrm>
            <a:off x="1972235" y="6356350"/>
            <a:ext cx="6181165" cy="365125"/>
          </a:xfrm>
        </p:spPr>
        <p:txBody>
          <a:bodyPr/>
          <a:lstStyle/>
          <a:p>
            <a:r>
              <a:rPr lang="en-US" dirty="0"/>
              <a:t>Compiled By: Saroj Giri                                          Asst. Prof. Gandaki University</a:t>
            </a:r>
          </a:p>
        </p:txBody>
      </p:sp>
    </p:spTree>
    <p:extLst>
      <p:ext uri="{BB962C8B-B14F-4D97-AF65-F5344CB8AC3E}">
        <p14:creationId xmlns:p14="http://schemas.microsoft.com/office/powerpoint/2010/main" val="2564097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5845-38C1-44D4-3898-571F5D9B13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60A82B-6E65-BCEA-8862-3A2A386BF121}"/>
              </a:ext>
            </a:extLst>
          </p:cNvPr>
          <p:cNvSpPr>
            <a:spLocks noGrp="1"/>
          </p:cNvSpPr>
          <p:nvPr>
            <p:ph idx="1"/>
          </p:nvPr>
        </p:nvSpPr>
        <p:spPr>
          <a:xfrm>
            <a:off x="838200" y="1559859"/>
            <a:ext cx="10515600" cy="4617104"/>
          </a:xfrm>
        </p:spPr>
        <p:txBody>
          <a:bodyPr/>
          <a:lstStyle/>
          <a:p>
            <a:pPr marL="0" indent="0">
              <a:buNone/>
            </a:pPr>
            <a:r>
              <a:rPr lang="en-US" dirty="0"/>
              <a:t>Advantages of sequential access </a:t>
            </a:r>
          </a:p>
          <a:p>
            <a:r>
              <a:rPr lang="en-US" dirty="0"/>
              <a:t>It is simple to program and easy to design. </a:t>
            </a:r>
          </a:p>
          <a:p>
            <a:r>
              <a:rPr lang="en-US" dirty="0"/>
              <a:t>Sequential file is best use if storage space.</a:t>
            </a:r>
          </a:p>
          <a:p>
            <a:pPr marL="0" indent="0">
              <a:buNone/>
            </a:pPr>
            <a:r>
              <a:rPr lang="en-US" dirty="0"/>
              <a:t> </a:t>
            </a:r>
          </a:p>
          <a:p>
            <a:pPr marL="0" indent="0">
              <a:buNone/>
            </a:pPr>
            <a:r>
              <a:rPr lang="en-US" dirty="0"/>
              <a:t> Disadvantages of sequential access </a:t>
            </a:r>
          </a:p>
          <a:p>
            <a:pPr marL="0" indent="0">
              <a:buNone/>
            </a:pPr>
            <a:r>
              <a:rPr lang="en-US" dirty="0"/>
              <a:t>• It is time consuming process. </a:t>
            </a:r>
          </a:p>
          <a:p>
            <a:pPr marL="0" indent="0">
              <a:buNone/>
            </a:pPr>
            <a:r>
              <a:rPr lang="en-US" dirty="0"/>
              <a:t>• It has high data redundancy. </a:t>
            </a:r>
          </a:p>
          <a:p>
            <a:pPr marL="0" indent="0">
              <a:buNone/>
            </a:pPr>
            <a:r>
              <a:rPr lang="en-US" dirty="0"/>
              <a:t>• Random searching is not possible</a:t>
            </a:r>
          </a:p>
        </p:txBody>
      </p:sp>
      <p:sp>
        <p:nvSpPr>
          <p:cNvPr id="4" name="Footer Placeholder 3">
            <a:extLst>
              <a:ext uri="{FF2B5EF4-FFF2-40B4-BE49-F238E27FC236}">
                <a16:creationId xmlns:a16="http://schemas.microsoft.com/office/drawing/2014/main" id="{DF81DE71-2AEA-F9C6-A959-591F155866ED}"/>
              </a:ext>
            </a:extLst>
          </p:cNvPr>
          <p:cNvSpPr>
            <a:spLocks noGrp="1"/>
          </p:cNvSpPr>
          <p:nvPr>
            <p:ph type="ftr" sz="quarter" idx="11"/>
          </p:nvPr>
        </p:nvSpPr>
        <p:spPr/>
        <p:txBody>
          <a:bodyPr/>
          <a:lstStyle/>
          <a:p>
            <a:r>
              <a:rPr lang="en-US"/>
              <a:t>Compiled By: Saroj Giri                                          Asst. Prof. Gandaki University</a:t>
            </a:r>
          </a:p>
        </p:txBody>
      </p:sp>
      <p:sp>
        <p:nvSpPr>
          <p:cNvPr id="5" name="Slide Number Placeholder 4">
            <a:extLst>
              <a:ext uri="{FF2B5EF4-FFF2-40B4-BE49-F238E27FC236}">
                <a16:creationId xmlns:a16="http://schemas.microsoft.com/office/drawing/2014/main" id="{65B33373-E646-F987-60F9-26447E982E2F}"/>
              </a:ext>
            </a:extLst>
          </p:cNvPr>
          <p:cNvSpPr>
            <a:spLocks noGrp="1"/>
          </p:cNvSpPr>
          <p:nvPr>
            <p:ph type="sldNum" sz="quarter" idx="12"/>
          </p:nvPr>
        </p:nvSpPr>
        <p:spPr/>
        <p:txBody>
          <a:bodyPr/>
          <a:lstStyle/>
          <a:p>
            <a:fld id="{FE6F87BF-1742-4A1A-B87A-9E1C07646943}" type="slidenum">
              <a:rPr lang="en-US" smtClean="0"/>
              <a:t>15</a:t>
            </a:fld>
            <a:endParaRPr lang="en-US"/>
          </a:p>
        </p:txBody>
      </p:sp>
    </p:spTree>
    <p:extLst>
      <p:ext uri="{BB962C8B-B14F-4D97-AF65-F5344CB8AC3E}">
        <p14:creationId xmlns:p14="http://schemas.microsoft.com/office/powerpoint/2010/main" val="3269120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AB16-2970-BAD8-035C-1297892A5398}"/>
              </a:ext>
            </a:extLst>
          </p:cNvPr>
          <p:cNvSpPr>
            <a:spLocks noGrp="1"/>
          </p:cNvSpPr>
          <p:nvPr>
            <p:ph type="title"/>
          </p:nvPr>
        </p:nvSpPr>
        <p:spPr>
          <a:xfrm>
            <a:off x="838201" y="762000"/>
            <a:ext cx="10287000" cy="770966"/>
          </a:xfrm>
        </p:spPr>
        <p:txBody>
          <a:bodyPr>
            <a:normAutofit fontScale="90000"/>
          </a:bodyPr>
          <a:lstStyle/>
          <a:p>
            <a:r>
              <a:rPr lang="en-US" sz="4400" b="1" dirty="0"/>
              <a:t>Direct Access Devices: </a:t>
            </a:r>
            <a:br>
              <a:rPr lang="en-US" sz="4400" dirty="0"/>
            </a:br>
            <a:endParaRPr lang="en-US" dirty="0"/>
          </a:p>
        </p:txBody>
      </p:sp>
      <p:sp>
        <p:nvSpPr>
          <p:cNvPr id="3" name="Content Placeholder 2">
            <a:extLst>
              <a:ext uri="{FF2B5EF4-FFF2-40B4-BE49-F238E27FC236}">
                <a16:creationId xmlns:a16="http://schemas.microsoft.com/office/drawing/2014/main" id="{9E81F46A-7D6A-DF5F-5DCF-5F6033ADB9B7}"/>
              </a:ext>
            </a:extLst>
          </p:cNvPr>
          <p:cNvSpPr>
            <a:spLocks noGrp="1"/>
          </p:cNvSpPr>
          <p:nvPr>
            <p:ph idx="1"/>
          </p:nvPr>
        </p:nvSpPr>
        <p:spPr>
          <a:xfrm>
            <a:off x="838200" y="1676399"/>
            <a:ext cx="10515600" cy="4500563"/>
          </a:xfrm>
        </p:spPr>
        <p:txBody>
          <a:bodyPr>
            <a:normAutofit fontScale="92500" lnSpcReduction="10000"/>
          </a:bodyPr>
          <a:lstStyle/>
          <a:p>
            <a:pPr marL="0" indent="0">
              <a:buNone/>
            </a:pPr>
            <a:r>
              <a:rPr lang="en-US" dirty="0"/>
              <a:t>• </a:t>
            </a:r>
            <a:r>
              <a:rPr lang="en-US" dirty="0">
                <a:latin typeface="Times New Roman" panose="02020603050405020304" pitchFamily="18" charset="0"/>
                <a:cs typeface="Times New Roman" panose="02020603050405020304" pitchFamily="18" charset="0"/>
              </a:rPr>
              <a:t>Direct access devices are the ones in which any piece of data can be retrieved in a non-sequential manner by locating it using the data’s address. </a:t>
            </a:r>
          </a:p>
          <a:p>
            <a:r>
              <a:rPr lang="en-US" dirty="0">
                <a:latin typeface="Times New Roman" panose="02020603050405020304" pitchFamily="18" charset="0"/>
                <a:cs typeface="Times New Roman" panose="02020603050405020304" pitchFamily="18" charset="0"/>
              </a:rPr>
              <a:t> It accesses the data directly, from a desired location. </a:t>
            </a:r>
          </a:p>
          <a:p>
            <a:pPr marL="0" indent="0">
              <a:buNone/>
            </a:pPr>
            <a:r>
              <a:rPr lang="en-US" dirty="0">
                <a:latin typeface="Times New Roman" panose="02020603050405020304" pitchFamily="18" charset="0"/>
                <a:cs typeface="Times New Roman" panose="02020603050405020304" pitchFamily="18" charset="0"/>
              </a:rPr>
              <a:t>• Magnetic disks and optical disks are examples of direct access devices. There is no predefined order in which one can read and write data from a direct access device. </a:t>
            </a:r>
          </a:p>
          <a:p>
            <a:pPr marL="0" indent="0">
              <a:buNone/>
            </a:pPr>
            <a:r>
              <a:rPr lang="en-US" dirty="0">
                <a:latin typeface="Times New Roman" panose="02020603050405020304" pitchFamily="18" charset="0"/>
                <a:cs typeface="Times New Roman" panose="02020603050405020304" pitchFamily="18" charset="0"/>
              </a:rPr>
              <a:t>• In a magnetic disk consisting of 80 records, to access the 25th record, the computer can directly access the 25th record, without going past the first 24 records. </a:t>
            </a:r>
          </a:p>
          <a:p>
            <a:pPr marL="0" indent="0">
              <a:buNone/>
            </a:pPr>
            <a:r>
              <a:rPr lang="en-US" dirty="0">
                <a:latin typeface="Times New Roman" panose="02020603050405020304" pitchFamily="18" charset="0"/>
                <a:cs typeface="Times New Roman" panose="02020603050405020304" pitchFamily="18" charset="0"/>
              </a:rPr>
              <a:t>• Based on access, magnetic tapes are sequential access devices, and, magnetic disks, optical disk and magneto-optical disks are direct access devices.</a:t>
            </a:r>
          </a:p>
          <a:p>
            <a:endParaRPr lang="en-US" dirty="0"/>
          </a:p>
        </p:txBody>
      </p:sp>
      <p:sp>
        <p:nvSpPr>
          <p:cNvPr id="4" name="Footer Placeholder 3">
            <a:extLst>
              <a:ext uri="{FF2B5EF4-FFF2-40B4-BE49-F238E27FC236}">
                <a16:creationId xmlns:a16="http://schemas.microsoft.com/office/drawing/2014/main" id="{5273E5A8-7B92-BDA3-0950-F2D38427AF53}"/>
              </a:ext>
            </a:extLst>
          </p:cNvPr>
          <p:cNvSpPr>
            <a:spLocks noGrp="1"/>
          </p:cNvSpPr>
          <p:nvPr>
            <p:ph type="ftr" sz="quarter" idx="11"/>
          </p:nvPr>
        </p:nvSpPr>
        <p:spPr/>
        <p:txBody>
          <a:bodyPr/>
          <a:lstStyle/>
          <a:p>
            <a:r>
              <a:rPr lang="en-US"/>
              <a:t>Compiled By: Saroj Giri                                          Asst. Prof. Gandaki University</a:t>
            </a:r>
          </a:p>
        </p:txBody>
      </p:sp>
      <p:sp>
        <p:nvSpPr>
          <p:cNvPr id="5" name="Slide Number Placeholder 4">
            <a:extLst>
              <a:ext uri="{FF2B5EF4-FFF2-40B4-BE49-F238E27FC236}">
                <a16:creationId xmlns:a16="http://schemas.microsoft.com/office/drawing/2014/main" id="{28EDC274-ABC5-E19E-CA72-C86526AC3B9D}"/>
              </a:ext>
            </a:extLst>
          </p:cNvPr>
          <p:cNvSpPr>
            <a:spLocks noGrp="1"/>
          </p:cNvSpPr>
          <p:nvPr>
            <p:ph type="sldNum" sz="quarter" idx="12"/>
          </p:nvPr>
        </p:nvSpPr>
        <p:spPr/>
        <p:txBody>
          <a:bodyPr/>
          <a:lstStyle/>
          <a:p>
            <a:fld id="{FE6F87BF-1742-4A1A-B87A-9E1C07646943}" type="slidenum">
              <a:rPr lang="en-US" smtClean="0"/>
              <a:t>16</a:t>
            </a:fld>
            <a:endParaRPr lang="en-US"/>
          </a:p>
        </p:txBody>
      </p:sp>
    </p:spTree>
    <p:extLst>
      <p:ext uri="{BB962C8B-B14F-4D97-AF65-F5344CB8AC3E}">
        <p14:creationId xmlns:p14="http://schemas.microsoft.com/office/powerpoint/2010/main" val="2924785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51CA-A3AC-230B-F72D-79E0B2E46B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9B1F56-1DEF-18BE-E01D-704F74F2349E}"/>
              </a:ext>
            </a:extLst>
          </p:cNvPr>
          <p:cNvSpPr>
            <a:spLocks noGrp="1"/>
          </p:cNvSpPr>
          <p:nvPr>
            <p:ph idx="1"/>
          </p:nvPr>
        </p:nvSpPr>
        <p:spPr>
          <a:xfrm>
            <a:off x="838200" y="1577788"/>
            <a:ext cx="10515600" cy="4599175"/>
          </a:xfrm>
        </p:spPr>
        <p:txBody>
          <a:bodyPr>
            <a:normAutofit fontScale="92500" lnSpcReduction="10000"/>
          </a:bodyPr>
          <a:lstStyle/>
          <a:p>
            <a:pPr marL="0" indent="0">
              <a:buNone/>
            </a:pPr>
            <a:r>
              <a:rPr lang="en-US" b="1" dirty="0"/>
              <a:t>Advantages/Pros of direct access </a:t>
            </a:r>
          </a:p>
          <a:p>
            <a:pPr marL="0" indent="0">
              <a:buNone/>
            </a:pPr>
            <a:r>
              <a:rPr lang="en-US" dirty="0"/>
              <a:t>Direct access file helps in online transaction processing system (OLTP) like online railway reservation system. </a:t>
            </a:r>
          </a:p>
          <a:p>
            <a:pPr marL="0" indent="0">
              <a:buNone/>
            </a:pPr>
            <a:r>
              <a:rPr lang="en-US" dirty="0"/>
              <a:t>• In direct access file, sorting of the records are not required. </a:t>
            </a:r>
          </a:p>
          <a:p>
            <a:pPr marL="0" indent="0">
              <a:buNone/>
            </a:pPr>
            <a:r>
              <a:rPr lang="en-US" dirty="0"/>
              <a:t>• It accesses the desired records immediately. </a:t>
            </a:r>
          </a:p>
          <a:p>
            <a:pPr marL="0" indent="0">
              <a:buNone/>
            </a:pPr>
            <a:r>
              <a:rPr lang="en-US" dirty="0"/>
              <a:t>• It has better control over record allocation. </a:t>
            </a:r>
          </a:p>
          <a:p>
            <a:pPr marL="0" indent="0">
              <a:buNone/>
            </a:pPr>
            <a:r>
              <a:rPr lang="en-US" b="1" dirty="0"/>
              <a:t> Disadvantages/Cons. of direct access </a:t>
            </a:r>
          </a:p>
          <a:p>
            <a:pPr marL="0" indent="0">
              <a:buNone/>
            </a:pPr>
            <a:r>
              <a:rPr lang="en-US" dirty="0"/>
              <a:t>Direct access file does not provide back up facility.</a:t>
            </a:r>
          </a:p>
          <a:p>
            <a:pPr marL="0" indent="0">
              <a:buNone/>
            </a:pPr>
            <a:r>
              <a:rPr lang="en-US" dirty="0"/>
              <a:t> • It is expensive. </a:t>
            </a:r>
          </a:p>
          <a:p>
            <a:pPr marL="0" indent="0">
              <a:buNone/>
            </a:pPr>
            <a:r>
              <a:rPr lang="en-US" dirty="0"/>
              <a:t>• It has less storage space as compared to sequential file.</a:t>
            </a:r>
          </a:p>
        </p:txBody>
      </p:sp>
      <p:sp>
        <p:nvSpPr>
          <p:cNvPr id="4" name="Footer Placeholder 3">
            <a:extLst>
              <a:ext uri="{FF2B5EF4-FFF2-40B4-BE49-F238E27FC236}">
                <a16:creationId xmlns:a16="http://schemas.microsoft.com/office/drawing/2014/main" id="{19259FBE-10BA-565D-0E85-388995C83722}"/>
              </a:ext>
            </a:extLst>
          </p:cNvPr>
          <p:cNvSpPr>
            <a:spLocks noGrp="1"/>
          </p:cNvSpPr>
          <p:nvPr>
            <p:ph type="ftr" sz="quarter" idx="11"/>
          </p:nvPr>
        </p:nvSpPr>
        <p:spPr/>
        <p:txBody>
          <a:bodyPr/>
          <a:lstStyle/>
          <a:p>
            <a:r>
              <a:rPr lang="en-US"/>
              <a:t>Compiled By: Saroj Giri                                          Asst. Prof. Gandaki University</a:t>
            </a:r>
          </a:p>
        </p:txBody>
      </p:sp>
      <p:sp>
        <p:nvSpPr>
          <p:cNvPr id="5" name="Slide Number Placeholder 4">
            <a:extLst>
              <a:ext uri="{FF2B5EF4-FFF2-40B4-BE49-F238E27FC236}">
                <a16:creationId xmlns:a16="http://schemas.microsoft.com/office/drawing/2014/main" id="{7137B56A-3012-D651-12BC-DD37E62752BF}"/>
              </a:ext>
            </a:extLst>
          </p:cNvPr>
          <p:cNvSpPr>
            <a:spLocks noGrp="1"/>
          </p:cNvSpPr>
          <p:nvPr>
            <p:ph type="sldNum" sz="quarter" idx="12"/>
          </p:nvPr>
        </p:nvSpPr>
        <p:spPr/>
        <p:txBody>
          <a:bodyPr/>
          <a:lstStyle/>
          <a:p>
            <a:fld id="{FE6F87BF-1742-4A1A-B87A-9E1C07646943}" type="slidenum">
              <a:rPr lang="en-US" smtClean="0"/>
              <a:t>17</a:t>
            </a:fld>
            <a:endParaRPr lang="en-US"/>
          </a:p>
        </p:txBody>
      </p:sp>
    </p:spTree>
    <p:extLst>
      <p:ext uri="{BB962C8B-B14F-4D97-AF65-F5344CB8AC3E}">
        <p14:creationId xmlns:p14="http://schemas.microsoft.com/office/powerpoint/2010/main" val="421515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6D9F-46AE-56EE-A094-21519EBF4FC1}"/>
              </a:ext>
            </a:extLst>
          </p:cNvPr>
          <p:cNvSpPr>
            <a:spLocks noGrp="1"/>
          </p:cNvSpPr>
          <p:nvPr>
            <p:ph type="title"/>
          </p:nvPr>
        </p:nvSpPr>
        <p:spPr/>
        <p:txBody>
          <a:bodyPr/>
          <a:lstStyle/>
          <a:p>
            <a:r>
              <a:rPr lang="en-US" sz="4000" b="1" dirty="0"/>
              <a:t>Memory Hierarchy :</a:t>
            </a:r>
            <a:br>
              <a:rPr lang="en-US" dirty="0"/>
            </a:br>
            <a:endParaRPr lang="en-US" dirty="0"/>
          </a:p>
        </p:txBody>
      </p:sp>
      <p:sp>
        <p:nvSpPr>
          <p:cNvPr id="3" name="Content Placeholder 2">
            <a:extLst>
              <a:ext uri="{FF2B5EF4-FFF2-40B4-BE49-F238E27FC236}">
                <a16:creationId xmlns:a16="http://schemas.microsoft.com/office/drawing/2014/main" id="{0FE83052-2E37-F8F1-A2C1-11EDB410A0C7}"/>
              </a:ext>
            </a:extLst>
          </p:cNvPr>
          <p:cNvSpPr>
            <a:spLocks noGrp="1"/>
          </p:cNvSpPr>
          <p:nvPr>
            <p:ph idx="1"/>
          </p:nvPr>
        </p:nvSpPr>
        <p:spPr>
          <a:xfrm>
            <a:off x="838200" y="1225118"/>
            <a:ext cx="10515600" cy="4951845"/>
          </a:xfrm>
        </p:spPr>
        <p:txBody>
          <a:bodyPr/>
          <a:lstStyle/>
          <a:p>
            <a:pPr marL="0" indent="0">
              <a:buNone/>
            </a:pPr>
            <a:r>
              <a:rPr lang="en-US" dirty="0"/>
              <a:t>The memory hierarchy separates computer storage into a hierarchy based on response time. </a:t>
            </a:r>
          </a:p>
          <a:p>
            <a:pPr marL="0" indent="0">
              <a:buNone/>
            </a:pPr>
            <a:endParaRPr lang="en-US" dirty="0"/>
          </a:p>
        </p:txBody>
      </p:sp>
      <p:pic>
        <p:nvPicPr>
          <p:cNvPr id="6" name="Picture 5">
            <a:extLst>
              <a:ext uri="{FF2B5EF4-FFF2-40B4-BE49-F238E27FC236}">
                <a16:creationId xmlns:a16="http://schemas.microsoft.com/office/drawing/2014/main" id="{AAB7A90A-18C7-0F1B-E82A-47B602094EF3}"/>
              </a:ext>
            </a:extLst>
          </p:cNvPr>
          <p:cNvPicPr>
            <a:picLocks noChangeAspect="1"/>
          </p:cNvPicPr>
          <p:nvPr/>
        </p:nvPicPr>
        <p:blipFill>
          <a:blip r:embed="rId2"/>
          <a:stretch>
            <a:fillRect/>
          </a:stretch>
        </p:blipFill>
        <p:spPr>
          <a:xfrm>
            <a:off x="1658922" y="2567264"/>
            <a:ext cx="7524750" cy="4067175"/>
          </a:xfrm>
          <a:prstGeom prst="rect">
            <a:avLst/>
          </a:prstGeom>
        </p:spPr>
      </p:pic>
      <p:sp>
        <p:nvSpPr>
          <p:cNvPr id="4" name="Slide Number Placeholder 3">
            <a:extLst>
              <a:ext uri="{FF2B5EF4-FFF2-40B4-BE49-F238E27FC236}">
                <a16:creationId xmlns:a16="http://schemas.microsoft.com/office/drawing/2014/main" id="{A2E50AE4-9D0E-581D-56CF-ECFFF5A03D18}"/>
              </a:ext>
            </a:extLst>
          </p:cNvPr>
          <p:cNvSpPr>
            <a:spLocks noGrp="1"/>
          </p:cNvSpPr>
          <p:nvPr>
            <p:ph type="sldNum" sz="quarter" idx="12"/>
          </p:nvPr>
        </p:nvSpPr>
        <p:spPr/>
        <p:txBody>
          <a:bodyPr/>
          <a:lstStyle/>
          <a:p>
            <a:fld id="{FE6F87BF-1742-4A1A-B87A-9E1C07646943}" type="slidenum">
              <a:rPr lang="en-US" smtClean="0"/>
              <a:t>2</a:t>
            </a:fld>
            <a:endParaRPr lang="en-US"/>
          </a:p>
        </p:txBody>
      </p:sp>
      <p:sp>
        <p:nvSpPr>
          <p:cNvPr id="5" name="Footer Placeholder 4">
            <a:extLst>
              <a:ext uri="{FF2B5EF4-FFF2-40B4-BE49-F238E27FC236}">
                <a16:creationId xmlns:a16="http://schemas.microsoft.com/office/drawing/2014/main" id="{DFF1F386-9CE4-9CC0-FD89-D13A1F1E3589}"/>
              </a:ext>
            </a:extLst>
          </p:cNvPr>
          <p:cNvSpPr>
            <a:spLocks noGrp="1"/>
          </p:cNvSpPr>
          <p:nvPr>
            <p:ph type="ftr" sz="quarter" idx="11"/>
          </p:nvPr>
        </p:nvSpPr>
        <p:spPr>
          <a:xfrm>
            <a:off x="1936376" y="6356350"/>
            <a:ext cx="7247296" cy="365125"/>
          </a:xfrm>
        </p:spPr>
        <p:txBody>
          <a:bodyPr/>
          <a:lstStyle/>
          <a:p>
            <a:r>
              <a:rPr lang="en-US" dirty="0"/>
              <a:t>Compiled By: Saroj Giri                                          Asst. Prof. Gandaki University</a:t>
            </a:r>
          </a:p>
        </p:txBody>
      </p:sp>
    </p:spTree>
    <p:extLst>
      <p:ext uri="{BB962C8B-B14F-4D97-AF65-F5344CB8AC3E}">
        <p14:creationId xmlns:p14="http://schemas.microsoft.com/office/powerpoint/2010/main" val="326458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1DBF-BC37-A6F6-DA0D-1BE5C16EB145}"/>
              </a:ext>
            </a:extLst>
          </p:cNvPr>
          <p:cNvSpPr>
            <a:spLocks noGrp="1"/>
          </p:cNvSpPr>
          <p:nvPr>
            <p:ph type="title"/>
          </p:nvPr>
        </p:nvSpPr>
        <p:spPr/>
        <p:txBody>
          <a:bodyPr/>
          <a:lstStyle/>
          <a:p>
            <a:r>
              <a:rPr lang="en-US" sz="3200" b="1" dirty="0"/>
              <a:t>Magnetic Disk: </a:t>
            </a:r>
            <a:br>
              <a:rPr lang="en-US" dirty="0"/>
            </a:br>
            <a:endParaRPr lang="en-US" dirty="0"/>
          </a:p>
        </p:txBody>
      </p:sp>
      <p:sp>
        <p:nvSpPr>
          <p:cNvPr id="3" name="Content Placeholder 2">
            <a:extLst>
              <a:ext uri="{FF2B5EF4-FFF2-40B4-BE49-F238E27FC236}">
                <a16:creationId xmlns:a16="http://schemas.microsoft.com/office/drawing/2014/main" id="{0923CBF5-FEFA-6E7C-4A8A-D58D2B208846}"/>
              </a:ext>
            </a:extLst>
          </p:cNvPr>
          <p:cNvSpPr>
            <a:spLocks noGrp="1"/>
          </p:cNvSpPr>
          <p:nvPr>
            <p:ph idx="1"/>
          </p:nvPr>
        </p:nvSpPr>
        <p:spPr>
          <a:xfrm>
            <a:off x="838200" y="1145219"/>
            <a:ext cx="10515600" cy="5031744"/>
          </a:xfrm>
        </p:spPr>
        <p:txBody>
          <a:bodyPr/>
          <a:lstStyle/>
          <a:p>
            <a:pPr marL="0" indent="0">
              <a:buNone/>
            </a:pPr>
            <a:r>
              <a:rPr lang="en-US" dirty="0"/>
              <a:t>• A magnetic disk is a storage device that uses a magnetization process to write, rewrite and access data.</a:t>
            </a:r>
          </a:p>
          <a:p>
            <a:r>
              <a:rPr lang="en-US" dirty="0"/>
              <a:t> It is covered with a magnetic coating and stores data in the form of tracks and sectors. </a:t>
            </a:r>
          </a:p>
          <a:p>
            <a:r>
              <a:rPr lang="en-US" dirty="0"/>
              <a:t>Hard disks and floppy disks are common examples of magnetic disks. With the development of solid state drives (SSDs), magnetic disks are no longer considered the only option, but are still commonly used</a:t>
            </a:r>
          </a:p>
        </p:txBody>
      </p:sp>
      <p:pic>
        <p:nvPicPr>
          <p:cNvPr id="6" name="Picture 5">
            <a:extLst>
              <a:ext uri="{FF2B5EF4-FFF2-40B4-BE49-F238E27FC236}">
                <a16:creationId xmlns:a16="http://schemas.microsoft.com/office/drawing/2014/main" id="{ECD5F735-1DAE-2623-1BAC-2B1860E250C9}"/>
              </a:ext>
            </a:extLst>
          </p:cNvPr>
          <p:cNvPicPr>
            <a:picLocks noChangeAspect="1"/>
          </p:cNvPicPr>
          <p:nvPr/>
        </p:nvPicPr>
        <p:blipFill>
          <a:blip r:embed="rId2"/>
          <a:stretch>
            <a:fillRect/>
          </a:stretch>
        </p:blipFill>
        <p:spPr>
          <a:xfrm>
            <a:off x="2333625" y="4616388"/>
            <a:ext cx="7524750" cy="2006354"/>
          </a:xfrm>
          <a:prstGeom prst="rect">
            <a:avLst/>
          </a:prstGeom>
        </p:spPr>
      </p:pic>
      <p:sp>
        <p:nvSpPr>
          <p:cNvPr id="4" name="Slide Number Placeholder 3">
            <a:extLst>
              <a:ext uri="{FF2B5EF4-FFF2-40B4-BE49-F238E27FC236}">
                <a16:creationId xmlns:a16="http://schemas.microsoft.com/office/drawing/2014/main" id="{4888BB87-B57A-0C9A-359B-E2F9A1DF5F52}"/>
              </a:ext>
            </a:extLst>
          </p:cNvPr>
          <p:cNvSpPr>
            <a:spLocks noGrp="1"/>
          </p:cNvSpPr>
          <p:nvPr>
            <p:ph type="sldNum" sz="quarter" idx="12"/>
          </p:nvPr>
        </p:nvSpPr>
        <p:spPr/>
        <p:txBody>
          <a:bodyPr/>
          <a:lstStyle/>
          <a:p>
            <a:fld id="{FE6F87BF-1742-4A1A-B87A-9E1C07646943}" type="slidenum">
              <a:rPr lang="en-US" smtClean="0"/>
              <a:t>3</a:t>
            </a:fld>
            <a:endParaRPr lang="en-US"/>
          </a:p>
        </p:txBody>
      </p:sp>
      <p:sp>
        <p:nvSpPr>
          <p:cNvPr id="5" name="Footer Placeholder 4">
            <a:extLst>
              <a:ext uri="{FF2B5EF4-FFF2-40B4-BE49-F238E27FC236}">
                <a16:creationId xmlns:a16="http://schemas.microsoft.com/office/drawing/2014/main" id="{B0E8AD63-B77B-5ED9-FFFB-ED0E5622FB2B}"/>
              </a:ext>
            </a:extLst>
          </p:cNvPr>
          <p:cNvSpPr>
            <a:spLocks noGrp="1"/>
          </p:cNvSpPr>
          <p:nvPr>
            <p:ph type="ftr" sz="quarter" idx="11"/>
          </p:nvPr>
        </p:nvSpPr>
        <p:spPr>
          <a:xfrm>
            <a:off x="1613647" y="6356350"/>
            <a:ext cx="6539753" cy="365125"/>
          </a:xfrm>
        </p:spPr>
        <p:txBody>
          <a:bodyPr/>
          <a:lstStyle/>
          <a:p>
            <a:r>
              <a:rPr lang="en-US" dirty="0"/>
              <a:t>Compiled By: Saroj Giri                                          Asst. Prof. Gandaki University</a:t>
            </a:r>
          </a:p>
        </p:txBody>
      </p:sp>
    </p:spTree>
    <p:extLst>
      <p:ext uri="{BB962C8B-B14F-4D97-AF65-F5344CB8AC3E}">
        <p14:creationId xmlns:p14="http://schemas.microsoft.com/office/powerpoint/2010/main" val="77125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1D1A-3584-EDD1-F2BA-44DF998EE57F}"/>
              </a:ext>
            </a:extLst>
          </p:cNvPr>
          <p:cNvSpPr>
            <a:spLocks noGrp="1"/>
          </p:cNvSpPr>
          <p:nvPr>
            <p:ph type="title"/>
          </p:nvPr>
        </p:nvSpPr>
        <p:spPr>
          <a:xfrm>
            <a:off x="838200" y="328475"/>
            <a:ext cx="10515600" cy="1065319"/>
          </a:xfrm>
        </p:spPr>
        <p:txBody>
          <a:bodyPr/>
          <a:lstStyle/>
          <a:p>
            <a:r>
              <a:rPr lang="en-US" b="1" dirty="0"/>
              <a:t>Optical Disk:</a:t>
            </a:r>
          </a:p>
        </p:txBody>
      </p:sp>
      <p:sp>
        <p:nvSpPr>
          <p:cNvPr id="3" name="Content Placeholder 2">
            <a:extLst>
              <a:ext uri="{FF2B5EF4-FFF2-40B4-BE49-F238E27FC236}">
                <a16:creationId xmlns:a16="http://schemas.microsoft.com/office/drawing/2014/main" id="{F9B87135-D4AE-243B-73BC-B048229118F4}"/>
              </a:ext>
            </a:extLst>
          </p:cNvPr>
          <p:cNvSpPr>
            <a:spLocks noGrp="1"/>
          </p:cNvSpPr>
          <p:nvPr>
            <p:ph idx="1"/>
          </p:nvPr>
        </p:nvSpPr>
        <p:spPr>
          <a:xfrm>
            <a:off x="838200" y="1278384"/>
            <a:ext cx="10515600" cy="4898579"/>
          </a:xfrm>
        </p:spPr>
        <p:txBody>
          <a:bodyPr/>
          <a:lstStyle/>
          <a:p>
            <a:pPr marL="0" indent="0">
              <a:buNone/>
            </a:pPr>
            <a:r>
              <a:rPr lang="en-US" dirty="0"/>
              <a:t>• An optical disk is any computer disk that uses optical storage techniques and technology to read and write data. </a:t>
            </a:r>
          </a:p>
          <a:p>
            <a:pPr marL="0" indent="0">
              <a:buNone/>
            </a:pPr>
            <a:r>
              <a:rPr lang="en-US" dirty="0"/>
              <a:t>• It is a computer storage disk that stores data digitally and uses laser beams (transmitted from a laser head mounted on an optical disk drive) to read and write data.</a:t>
            </a:r>
          </a:p>
          <a:p>
            <a:pPr marL="0" indent="0">
              <a:buNone/>
            </a:pPr>
            <a:r>
              <a:rPr lang="en-US" dirty="0"/>
              <a:t> • An optical disk is primarily used as a portable and secondary storage device. </a:t>
            </a:r>
          </a:p>
          <a:p>
            <a:pPr marL="0" indent="0">
              <a:buNone/>
            </a:pPr>
            <a:r>
              <a:rPr lang="en-US" dirty="0"/>
              <a:t>• Compact disks (CD), digital versatile/video disks (DVD) and Blu-ray disks are currently the most commonly used forms of optical disks.</a:t>
            </a:r>
          </a:p>
          <a:p>
            <a:pPr marL="0" indent="0">
              <a:buNone/>
            </a:pPr>
            <a:endParaRPr lang="en-US" dirty="0"/>
          </a:p>
        </p:txBody>
      </p:sp>
      <p:pic>
        <p:nvPicPr>
          <p:cNvPr id="5" name="Content Placeholder 4">
            <a:extLst>
              <a:ext uri="{FF2B5EF4-FFF2-40B4-BE49-F238E27FC236}">
                <a16:creationId xmlns:a16="http://schemas.microsoft.com/office/drawing/2014/main" id="{0100C5A5-6B46-7975-CEEE-84BD5063ABAE}"/>
              </a:ext>
            </a:extLst>
          </p:cNvPr>
          <p:cNvPicPr>
            <a:picLocks noChangeAspect="1"/>
          </p:cNvPicPr>
          <p:nvPr/>
        </p:nvPicPr>
        <p:blipFill>
          <a:blip r:embed="rId2"/>
          <a:stretch>
            <a:fillRect/>
          </a:stretch>
        </p:blipFill>
        <p:spPr>
          <a:xfrm>
            <a:off x="4346267" y="5202314"/>
            <a:ext cx="2797737" cy="1204966"/>
          </a:xfrm>
          <a:prstGeom prst="rect">
            <a:avLst/>
          </a:prstGeom>
        </p:spPr>
      </p:pic>
      <p:sp>
        <p:nvSpPr>
          <p:cNvPr id="4" name="Slide Number Placeholder 3">
            <a:extLst>
              <a:ext uri="{FF2B5EF4-FFF2-40B4-BE49-F238E27FC236}">
                <a16:creationId xmlns:a16="http://schemas.microsoft.com/office/drawing/2014/main" id="{B5E75825-EF35-0161-B20E-CDDE5A1B75F9}"/>
              </a:ext>
            </a:extLst>
          </p:cNvPr>
          <p:cNvSpPr>
            <a:spLocks noGrp="1"/>
          </p:cNvSpPr>
          <p:nvPr>
            <p:ph type="sldNum" sz="quarter" idx="12"/>
          </p:nvPr>
        </p:nvSpPr>
        <p:spPr/>
        <p:txBody>
          <a:bodyPr/>
          <a:lstStyle/>
          <a:p>
            <a:fld id="{FE6F87BF-1742-4A1A-B87A-9E1C07646943}" type="slidenum">
              <a:rPr lang="en-US" smtClean="0"/>
              <a:t>4</a:t>
            </a:fld>
            <a:endParaRPr lang="en-US"/>
          </a:p>
        </p:txBody>
      </p:sp>
      <p:sp>
        <p:nvSpPr>
          <p:cNvPr id="6" name="Footer Placeholder 5">
            <a:extLst>
              <a:ext uri="{FF2B5EF4-FFF2-40B4-BE49-F238E27FC236}">
                <a16:creationId xmlns:a16="http://schemas.microsoft.com/office/drawing/2014/main" id="{F8A35A9A-A9ED-817A-CBFB-F4F3BC627052}"/>
              </a:ext>
            </a:extLst>
          </p:cNvPr>
          <p:cNvSpPr>
            <a:spLocks noGrp="1"/>
          </p:cNvSpPr>
          <p:nvPr>
            <p:ph type="ftr" sz="quarter" idx="11"/>
          </p:nvPr>
        </p:nvSpPr>
        <p:spPr>
          <a:xfrm>
            <a:off x="1532965" y="6356350"/>
            <a:ext cx="6620435" cy="365125"/>
          </a:xfrm>
        </p:spPr>
        <p:txBody>
          <a:bodyPr/>
          <a:lstStyle/>
          <a:p>
            <a:r>
              <a:rPr lang="en-US" dirty="0"/>
              <a:t>Compiled By: Saroj Giri                                          Asst. Prof. Gandaki University</a:t>
            </a:r>
          </a:p>
        </p:txBody>
      </p:sp>
    </p:spTree>
    <p:extLst>
      <p:ext uri="{BB962C8B-B14F-4D97-AF65-F5344CB8AC3E}">
        <p14:creationId xmlns:p14="http://schemas.microsoft.com/office/powerpoint/2010/main" val="111026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F21F-845E-A828-4F45-CF02E37F501F}"/>
              </a:ext>
            </a:extLst>
          </p:cNvPr>
          <p:cNvSpPr>
            <a:spLocks noGrp="1"/>
          </p:cNvSpPr>
          <p:nvPr>
            <p:ph type="title"/>
          </p:nvPr>
        </p:nvSpPr>
        <p:spPr/>
        <p:txBody>
          <a:bodyPr/>
          <a:lstStyle/>
          <a:p>
            <a:r>
              <a:rPr lang="en-US" b="1" dirty="0"/>
              <a:t>Magnetic Tape:</a:t>
            </a:r>
          </a:p>
        </p:txBody>
      </p:sp>
      <p:sp>
        <p:nvSpPr>
          <p:cNvPr id="7" name="Content Placeholder 6">
            <a:extLst>
              <a:ext uri="{FF2B5EF4-FFF2-40B4-BE49-F238E27FC236}">
                <a16:creationId xmlns:a16="http://schemas.microsoft.com/office/drawing/2014/main" id="{CD89D8A5-40CC-7632-05FF-7789107BA9D1}"/>
              </a:ext>
            </a:extLst>
          </p:cNvPr>
          <p:cNvSpPr>
            <a:spLocks noGrp="1"/>
          </p:cNvSpPr>
          <p:nvPr>
            <p:ph idx="1"/>
          </p:nvPr>
        </p:nvSpPr>
        <p:spPr>
          <a:xfrm>
            <a:off x="838200" y="1544715"/>
            <a:ext cx="10515600" cy="4632248"/>
          </a:xfrm>
        </p:spPr>
        <p:txBody>
          <a:bodyPr/>
          <a:lstStyle/>
          <a:p>
            <a:pPr marL="0" indent="0">
              <a:buNone/>
            </a:pPr>
            <a:r>
              <a:rPr lang="en-US" dirty="0"/>
              <a:t>• Magnetic tape is a medium for magnetic recording, made of a thin, magnetizable coating on a long, narrow strip of plastic film.</a:t>
            </a:r>
          </a:p>
        </p:txBody>
      </p:sp>
      <p:pic>
        <p:nvPicPr>
          <p:cNvPr id="10" name="Picture 9">
            <a:extLst>
              <a:ext uri="{FF2B5EF4-FFF2-40B4-BE49-F238E27FC236}">
                <a16:creationId xmlns:a16="http://schemas.microsoft.com/office/drawing/2014/main" id="{1088CDFC-02DD-53CF-9D18-8601719E9EA1}"/>
              </a:ext>
            </a:extLst>
          </p:cNvPr>
          <p:cNvPicPr>
            <a:picLocks noChangeAspect="1"/>
          </p:cNvPicPr>
          <p:nvPr/>
        </p:nvPicPr>
        <p:blipFill>
          <a:blip r:embed="rId2"/>
          <a:stretch>
            <a:fillRect/>
          </a:stretch>
        </p:blipFill>
        <p:spPr>
          <a:xfrm>
            <a:off x="2479551" y="2994565"/>
            <a:ext cx="5581650" cy="3105150"/>
          </a:xfrm>
          <a:prstGeom prst="rect">
            <a:avLst/>
          </a:prstGeom>
        </p:spPr>
      </p:pic>
      <p:sp>
        <p:nvSpPr>
          <p:cNvPr id="3" name="Slide Number Placeholder 2">
            <a:extLst>
              <a:ext uri="{FF2B5EF4-FFF2-40B4-BE49-F238E27FC236}">
                <a16:creationId xmlns:a16="http://schemas.microsoft.com/office/drawing/2014/main" id="{98397D07-3BA1-C6AD-D378-0FBE8DA264FA}"/>
              </a:ext>
            </a:extLst>
          </p:cNvPr>
          <p:cNvSpPr>
            <a:spLocks noGrp="1"/>
          </p:cNvSpPr>
          <p:nvPr>
            <p:ph type="sldNum" sz="quarter" idx="12"/>
          </p:nvPr>
        </p:nvSpPr>
        <p:spPr/>
        <p:txBody>
          <a:bodyPr/>
          <a:lstStyle/>
          <a:p>
            <a:fld id="{FE6F87BF-1742-4A1A-B87A-9E1C07646943}" type="slidenum">
              <a:rPr lang="en-US" smtClean="0"/>
              <a:t>5</a:t>
            </a:fld>
            <a:endParaRPr lang="en-US"/>
          </a:p>
        </p:txBody>
      </p:sp>
      <p:sp>
        <p:nvSpPr>
          <p:cNvPr id="4" name="Footer Placeholder 3">
            <a:extLst>
              <a:ext uri="{FF2B5EF4-FFF2-40B4-BE49-F238E27FC236}">
                <a16:creationId xmlns:a16="http://schemas.microsoft.com/office/drawing/2014/main" id="{CAD9BFFA-A226-384C-EB93-15A944AB98C7}"/>
              </a:ext>
            </a:extLst>
          </p:cNvPr>
          <p:cNvSpPr>
            <a:spLocks noGrp="1"/>
          </p:cNvSpPr>
          <p:nvPr>
            <p:ph type="ftr" sz="quarter" idx="11"/>
          </p:nvPr>
        </p:nvSpPr>
        <p:spPr>
          <a:xfrm>
            <a:off x="2151529" y="6356350"/>
            <a:ext cx="6001871" cy="365125"/>
          </a:xfrm>
        </p:spPr>
        <p:txBody>
          <a:bodyPr/>
          <a:lstStyle/>
          <a:p>
            <a:r>
              <a:rPr lang="en-US" dirty="0"/>
              <a:t>Compiled By: Saroj Giri                                          Asst. Prof. Gandaki University</a:t>
            </a:r>
          </a:p>
        </p:txBody>
      </p:sp>
    </p:spTree>
    <p:extLst>
      <p:ext uri="{BB962C8B-B14F-4D97-AF65-F5344CB8AC3E}">
        <p14:creationId xmlns:p14="http://schemas.microsoft.com/office/powerpoint/2010/main" val="260237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73C2-99DB-8CB7-4056-A41F31B7BB27}"/>
              </a:ext>
            </a:extLst>
          </p:cNvPr>
          <p:cNvSpPr>
            <a:spLocks noGrp="1"/>
          </p:cNvSpPr>
          <p:nvPr>
            <p:ph type="title"/>
          </p:nvPr>
        </p:nvSpPr>
        <p:spPr/>
        <p:txBody>
          <a:bodyPr/>
          <a:lstStyle/>
          <a:p>
            <a:r>
              <a:rPr lang="en-US" dirty="0"/>
              <a:t>Blu Ray Discs</a:t>
            </a:r>
          </a:p>
        </p:txBody>
      </p:sp>
      <p:sp>
        <p:nvSpPr>
          <p:cNvPr id="3" name="Content Placeholder 2">
            <a:extLst>
              <a:ext uri="{FF2B5EF4-FFF2-40B4-BE49-F238E27FC236}">
                <a16:creationId xmlns:a16="http://schemas.microsoft.com/office/drawing/2014/main" id="{1A974482-DA3A-2A9C-6D28-EF8431FC13AD}"/>
              </a:ext>
            </a:extLst>
          </p:cNvPr>
          <p:cNvSpPr>
            <a:spLocks noGrp="1"/>
          </p:cNvSpPr>
          <p:nvPr>
            <p:ph idx="1"/>
          </p:nvPr>
        </p:nvSpPr>
        <p:spPr>
          <a:xfrm>
            <a:off x="838200" y="1384917"/>
            <a:ext cx="10515600" cy="4792046"/>
          </a:xfrm>
        </p:spPr>
        <p:txBody>
          <a:bodyPr>
            <a:normAutofit/>
          </a:bodyPr>
          <a:lstStyle/>
          <a:p>
            <a:r>
              <a:rPr lang="en-US" dirty="0"/>
              <a:t>Is an optical disc designed for high definition video and store large amount of data.</a:t>
            </a:r>
          </a:p>
          <a:p>
            <a:r>
              <a:rPr lang="en-US" dirty="0"/>
              <a:t>It is a successor to DVD.</a:t>
            </a:r>
          </a:p>
          <a:p>
            <a:r>
              <a:rPr lang="en-US" dirty="0"/>
              <a:t>It makes use of shorter wavelengths of blue light to read or write even smaller pits on the optical disc.</a:t>
            </a:r>
          </a:p>
          <a:p>
            <a:r>
              <a:rPr lang="en-US" dirty="0"/>
              <a:t>The format’s name comes from the fact that a blue laser reads from and writes to the disc rather than the red laser of DVD players.</a:t>
            </a:r>
          </a:p>
          <a:p>
            <a:r>
              <a:rPr lang="en-US" dirty="0"/>
              <a:t>A single layer Blu ray disc can hold a 135 minute high definition movie and still have room for two hours .</a:t>
            </a:r>
          </a:p>
          <a:p>
            <a:r>
              <a:rPr lang="en-US" dirty="0"/>
              <a:t>Two layer disc stores 50 GB </a:t>
            </a:r>
          </a:p>
        </p:txBody>
      </p:sp>
    </p:spTree>
    <p:extLst>
      <p:ext uri="{BB962C8B-B14F-4D97-AF65-F5344CB8AC3E}">
        <p14:creationId xmlns:p14="http://schemas.microsoft.com/office/powerpoint/2010/main" val="1197748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C109-5273-F893-2348-FDE368A4D3B3}"/>
              </a:ext>
            </a:extLst>
          </p:cNvPr>
          <p:cNvSpPr>
            <a:spLocks noGrp="1"/>
          </p:cNvSpPr>
          <p:nvPr>
            <p:ph type="title"/>
          </p:nvPr>
        </p:nvSpPr>
        <p:spPr/>
        <p:txBody>
          <a:bodyPr/>
          <a:lstStyle/>
          <a:p>
            <a:r>
              <a:rPr lang="en-US" b="1" dirty="0"/>
              <a:t>Interconnecting the Units of a Computer: </a:t>
            </a:r>
            <a:br>
              <a:rPr lang="en-US" b="1" dirty="0"/>
            </a:br>
            <a:endParaRPr lang="en-US" b="1" dirty="0"/>
          </a:p>
        </p:txBody>
      </p:sp>
      <p:sp>
        <p:nvSpPr>
          <p:cNvPr id="3" name="Content Placeholder 2">
            <a:extLst>
              <a:ext uri="{FF2B5EF4-FFF2-40B4-BE49-F238E27FC236}">
                <a16:creationId xmlns:a16="http://schemas.microsoft.com/office/drawing/2014/main" id="{36A2E90C-4BDA-36E1-2EAF-B27050F40D2C}"/>
              </a:ext>
            </a:extLst>
          </p:cNvPr>
          <p:cNvSpPr>
            <a:spLocks noGrp="1"/>
          </p:cNvSpPr>
          <p:nvPr>
            <p:ph idx="1"/>
          </p:nvPr>
        </p:nvSpPr>
        <p:spPr>
          <a:xfrm>
            <a:off x="838200" y="1317812"/>
            <a:ext cx="10515600" cy="4859151"/>
          </a:xfrm>
        </p:spPr>
        <p:txBody>
          <a:bodyPr>
            <a:normAutofit lnSpcReduction="10000"/>
          </a:bodyPr>
          <a:lstStyle/>
          <a:p>
            <a:r>
              <a:rPr lang="en-US" dirty="0"/>
              <a:t>CPU sends data, instructions and information to the components inside the computer as well as to the peripherals and devices attached to it. </a:t>
            </a:r>
          </a:p>
          <a:p>
            <a:r>
              <a:rPr lang="en-US" dirty="0"/>
              <a:t>The different components of computer are connected with each other by a bus.</a:t>
            </a:r>
          </a:p>
          <a:p>
            <a:r>
              <a:rPr lang="en-US" dirty="0"/>
              <a:t> The data, instructions and the signals are carried between the different components via a bus.</a:t>
            </a:r>
          </a:p>
          <a:p>
            <a:pPr marL="0" indent="0">
              <a:buNone/>
            </a:pPr>
            <a:r>
              <a:rPr lang="en-US" dirty="0"/>
              <a:t> • A bus is a set of wires used for interconnection, where each wire can carry one bit  of data. </a:t>
            </a:r>
          </a:p>
          <a:p>
            <a:pPr marL="0" indent="0">
              <a:buNone/>
            </a:pPr>
            <a:r>
              <a:rPr lang="en-US" dirty="0"/>
              <a:t> • A bus width is defined by the number of wires in the bus.</a:t>
            </a:r>
          </a:p>
          <a:p>
            <a:pPr marL="0" indent="0">
              <a:buNone/>
            </a:pPr>
            <a:r>
              <a:rPr lang="en-US" dirty="0"/>
              <a:t> </a:t>
            </a:r>
          </a:p>
        </p:txBody>
      </p:sp>
      <p:sp>
        <p:nvSpPr>
          <p:cNvPr id="4" name="Slide Number Placeholder 3">
            <a:extLst>
              <a:ext uri="{FF2B5EF4-FFF2-40B4-BE49-F238E27FC236}">
                <a16:creationId xmlns:a16="http://schemas.microsoft.com/office/drawing/2014/main" id="{4CF06E25-BC72-589E-4973-485D2F0E1C43}"/>
              </a:ext>
            </a:extLst>
          </p:cNvPr>
          <p:cNvSpPr>
            <a:spLocks noGrp="1"/>
          </p:cNvSpPr>
          <p:nvPr>
            <p:ph type="sldNum" sz="quarter" idx="12"/>
          </p:nvPr>
        </p:nvSpPr>
        <p:spPr/>
        <p:txBody>
          <a:bodyPr/>
          <a:lstStyle/>
          <a:p>
            <a:fld id="{FE6F87BF-1742-4A1A-B87A-9E1C07646943}" type="slidenum">
              <a:rPr lang="en-US" smtClean="0"/>
              <a:t>7</a:t>
            </a:fld>
            <a:endParaRPr lang="en-US"/>
          </a:p>
        </p:txBody>
      </p:sp>
      <p:sp>
        <p:nvSpPr>
          <p:cNvPr id="5" name="Footer Placeholder 4">
            <a:extLst>
              <a:ext uri="{FF2B5EF4-FFF2-40B4-BE49-F238E27FC236}">
                <a16:creationId xmlns:a16="http://schemas.microsoft.com/office/drawing/2014/main" id="{E2807195-1F8F-8721-D9DD-2C0ABA8AD8A6}"/>
              </a:ext>
            </a:extLst>
          </p:cNvPr>
          <p:cNvSpPr>
            <a:spLocks noGrp="1"/>
          </p:cNvSpPr>
          <p:nvPr>
            <p:ph type="ftr" sz="quarter" idx="11"/>
          </p:nvPr>
        </p:nvSpPr>
        <p:spPr>
          <a:xfrm>
            <a:off x="1398494" y="6356350"/>
            <a:ext cx="6754906" cy="365125"/>
          </a:xfrm>
        </p:spPr>
        <p:txBody>
          <a:bodyPr/>
          <a:lstStyle/>
          <a:p>
            <a:r>
              <a:rPr lang="en-US" dirty="0"/>
              <a:t>Compiled By: Saroj Giri                                          Asst. Prof. Gandaki University</a:t>
            </a:r>
          </a:p>
        </p:txBody>
      </p:sp>
    </p:spTree>
    <p:extLst>
      <p:ext uri="{BB962C8B-B14F-4D97-AF65-F5344CB8AC3E}">
        <p14:creationId xmlns:p14="http://schemas.microsoft.com/office/powerpoint/2010/main" val="246514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BF7D-6E6B-01E6-DAD9-27BE0FE90C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8CDBC2-93ED-09EE-91F8-7D6ACED4A0E4}"/>
              </a:ext>
            </a:extLst>
          </p:cNvPr>
          <p:cNvSpPr>
            <a:spLocks noGrp="1"/>
          </p:cNvSpPr>
          <p:nvPr>
            <p:ph idx="1"/>
          </p:nvPr>
        </p:nvSpPr>
        <p:spPr>
          <a:xfrm>
            <a:off x="838200" y="1380565"/>
            <a:ext cx="10515600" cy="4796398"/>
          </a:xfrm>
        </p:spPr>
        <p:txBody>
          <a:bodyPr>
            <a:normAutofit fontScale="92500" lnSpcReduction="10000"/>
          </a:bodyPr>
          <a:lstStyle/>
          <a:p>
            <a:pPr marL="0" indent="0">
              <a:buNone/>
            </a:pPr>
            <a:r>
              <a:rPr lang="en-US" dirty="0"/>
              <a:t>Buses </a:t>
            </a:r>
          </a:p>
          <a:p>
            <a:pPr marL="0" indent="0">
              <a:buNone/>
            </a:pPr>
            <a:r>
              <a:rPr lang="en-US" dirty="0"/>
              <a:t>• A bus is a high-speed internal connection. Buses are used to send control signals and data between the processor and other components. </a:t>
            </a:r>
          </a:p>
          <a:p>
            <a:pPr marL="0" indent="0">
              <a:buNone/>
            </a:pPr>
            <a:r>
              <a:rPr lang="en-US" dirty="0"/>
              <a:t>• Three types of bus are used –</a:t>
            </a:r>
          </a:p>
          <a:p>
            <a:pPr marL="0" indent="0">
              <a:buNone/>
            </a:pPr>
            <a:r>
              <a:rPr lang="en-US" dirty="0"/>
              <a:t> • Address bus - carries memory addresses from the processor to other components such as primary storage and input/output devices. The address bus is unidirectional. </a:t>
            </a:r>
          </a:p>
          <a:p>
            <a:pPr marL="0" indent="0">
              <a:buNone/>
            </a:pPr>
            <a:r>
              <a:rPr lang="en-US" dirty="0"/>
              <a:t>• Data bus - carries the data between the processor and other components. The data bus is bidirectional.</a:t>
            </a:r>
          </a:p>
          <a:p>
            <a:pPr marL="0" indent="0">
              <a:buNone/>
            </a:pPr>
            <a:r>
              <a:rPr lang="en-US" dirty="0"/>
              <a:t> • Control bus - carries control signals from the processor to other components. The control bus also carries the clock's pulses. The control bus is unidirectional</a:t>
            </a:r>
          </a:p>
        </p:txBody>
      </p:sp>
      <p:sp>
        <p:nvSpPr>
          <p:cNvPr id="4" name="Footer Placeholder 3">
            <a:extLst>
              <a:ext uri="{FF2B5EF4-FFF2-40B4-BE49-F238E27FC236}">
                <a16:creationId xmlns:a16="http://schemas.microsoft.com/office/drawing/2014/main" id="{8684FB43-055B-0A59-081B-E27B8997BC69}"/>
              </a:ext>
            </a:extLst>
          </p:cNvPr>
          <p:cNvSpPr>
            <a:spLocks noGrp="1"/>
          </p:cNvSpPr>
          <p:nvPr>
            <p:ph type="ftr" sz="quarter" idx="11"/>
          </p:nvPr>
        </p:nvSpPr>
        <p:spPr>
          <a:xfrm>
            <a:off x="2644588" y="6356350"/>
            <a:ext cx="5508812" cy="365125"/>
          </a:xfrm>
        </p:spPr>
        <p:txBody>
          <a:bodyPr/>
          <a:lstStyle/>
          <a:p>
            <a:r>
              <a:rPr lang="en-US" dirty="0"/>
              <a:t>Compiled By: Saroj Giri                                          Asst. Prof. Gandaki University</a:t>
            </a:r>
          </a:p>
        </p:txBody>
      </p:sp>
      <p:sp>
        <p:nvSpPr>
          <p:cNvPr id="5" name="Slide Number Placeholder 4">
            <a:extLst>
              <a:ext uri="{FF2B5EF4-FFF2-40B4-BE49-F238E27FC236}">
                <a16:creationId xmlns:a16="http://schemas.microsoft.com/office/drawing/2014/main" id="{C19A6CE8-2916-AE44-DB1B-3FE883734E5A}"/>
              </a:ext>
            </a:extLst>
          </p:cNvPr>
          <p:cNvSpPr>
            <a:spLocks noGrp="1"/>
          </p:cNvSpPr>
          <p:nvPr>
            <p:ph type="sldNum" sz="quarter" idx="12"/>
          </p:nvPr>
        </p:nvSpPr>
        <p:spPr/>
        <p:txBody>
          <a:bodyPr/>
          <a:lstStyle/>
          <a:p>
            <a:fld id="{FE6F87BF-1742-4A1A-B87A-9E1C07646943}" type="slidenum">
              <a:rPr lang="en-US" smtClean="0"/>
              <a:t>8</a:t>
            </a:fld>
            <a:endParaRPr lang="en-US"/>
          </a:p>
        </p:txBody>
      </p:sp>
    </p:spTree>
    <p:extLst>
      <p:ext uri="{BB962C8B-B14F-4D97-AF65-F5344CB8AC3E}">
        <p14:creationId xmlns:p14="http://schemas.microsoft.com/office/powerpoint/2010/main" val="17291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F99A-3451-D7ED-DE79-98C3E74F2EF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F5ABBD7-2DED-230C-19E5-8E2F6B760662}"/>
              </a:ext>
            </a:extLst>
          </p:cNvPr>
          <p:cNvPicPr>
            <a:picLocks noGrp="1" noChangeAspect="1"/>
          </p:cNvPicPr>
          <p:nvPr>
            <p:ph idx="1"/>
          </p:nvPr>
        </p:nvPicPr>
        <p:blipFill>
          <a:blip r:embed="rId2"/>
          <a:stretch>
            <a:fillRect/>
          </a:stretch>
        </p:blipFill>
        <p:spPr>
          <a:xfrm>
            <a:off x="2809875" y="1434352"/>
            <a:ext cx="6572250" cy="2599765"/>
          </a:xfrm>
        </p:spPr>
      </p:pic>
      <p:sp>
        <p:nvSpPr>
          <p:cNvPr id="6" name="TextBox 5">
            <a:extLst>
              <a:ext uri="{FF2B5EF4-FFF2-40B4-BE49-F238E27FC236}">
                <a16:creationId xmlns:a16="http://schemas.microsoft.com/office/drawing/2014/main" id="{3DD96706-9171-80FF-960A-04EE03718279}"/>
              </a:ext>
            </a:extLst>
          </p:cNvPr>
          <p:cNvSpPr txBox="1"/>
          <p:nvPr/>
        </p:nvSpPr>
        <p:spPr>
          <a:xfrm>
            <a:off x="1269507" y="4323425"/>
            <a:ext cx="9942990" cy="1754326"/>
          </a:xfrm>
          <a:prstGeom prst="rect">
            <a:avLst/>
          </a:prstGeom>
          <a:noFill/>
        </p:spPr>
        <p:txBody>
          <a:bodyPr wrap="square" rtlCol="0">
            <a:spAutoFit/>
          </a:bodyPr>
          <a:lstStyle/>
          <a:p>
            <a:r>
              <a:rPr lang="en-US" dirty="0"/>
              <a:t>The External Bus connects the different external devices, peripherals, expansion slots, I/O ports and drive connections to the rest of computer. </a:t>
            </a:r>
          </a:p>
          <a:p>
            <a:r>
              <a:rPr lang="en-US" dirty="0"/>
              <a:t>The external bus allows various devices to be attached to the computer. It allows for the expansion of computer’s capabilities.</a:t>
            </a:r>
          </a:p>
          <a:p>
            <a:pPr marL="285750" indent="-285750">
              <a:buFont typeface="Arial" panose="020B0604020202020204" pitchFamily="34" charset="0"/>
              <a:buChar char="•"/>
            </a:pPr>
            <a:r>
              <a:rPr lang="en-US" dirty="0"/>
              <a:t> It is generally slower than the system bus. It is also referred to as the Expansion Bus.</a:t>
            </a:r>
          </a:p>
          <a:p>
            <a:r>
              <a:rPr lang="en-US" dirty="0"/>
              <a:t> </a:t>
            </a:r>
          </a:p>
        </p:txBody>
      </p:sp>
      <p:sp>
        <p:nvSpPr>
          <p:cNvPr id="3" name="Slide Number Placeholder 2">
            <a:extLst>
              <a:ext uri="{FF2B5EF4-FFF2-40B4-BE49-F238E27FC236}">
                <a16:creationId xmlns:a16="http://schemas.microsoft.com/office/drawing/2014/main" id="{C1F9B493-9A90-B83B-ACAF-6C73DF61222C}"/>
              </a:ext>
            </a:extLst>
          </p:cNvPr>
          <p:cNvSpPr>
            <a:spLocks noGrp="1"/>
          </p:cNvSpPr>
          <p:nvPr>
            <p:ph type="sldNum" sz="quarter" idx="12"/>
          </p:nvPr>
        </p:nvSpPr>
        <p:spPr/>
        <p:txBody>
          <a:bodyPr/>
          <a:lstStyle/>
          <a:p>
            <a:fld id="{FE6F87BF-1742-4A1A-B87A-9E1C07646943}" type="slidenum">
              <a:rPr lang="en-US" smtClean="0"/>
              <a:t>9</a:t>
            </a:fld>
            <a:endParaRPr lang="en-US"/>
          </a:p>
        </p:txBody>
      </p:sp>
      <p:sp>
        <p:nvSpPr>
          <p:cNvPr id="4" name="Footer Placeholder 3">
            <a:extLst>
              <a:ext uri="{FF2B5EF4-FFF2-40B4-BE49-F238E27FC236}">
                <a16:creationId xmlns:a16="http://schemas.microsoft.com/office/drawing/2014/main" id="{F56444F8-272B-EAC9-FC32-16A745C598D1}"/>
              </a:ext>
            </a:extLst>
          </p:cNvPr>
          <p:cNvSpPr>
            <a:spLocks noGrp="1"/>
          </p:cNvSpPr>
          <p:nvPr>
            <p:ph type="ftr" sz="quarter" idx="11"/>
          </p:nvPr>
        </p:nvSpPr>
        <p:spPr>
          <a:xfrm>
            <a:off x="2528047" y="6356350"/>
            <a:ext cx="5625353" cy="365125"/>
          </a:xfrm>
        </p:spPr>
        <p:txBody>
          <a:bodyPr/>
          <a:lstStyle/>
          <a:p>
            <a:r>
              <a:rPr lang="en-US" dirty="0"/>
              <a:t>Compiled By: Saroj Giri                                          Asst. Prof. Gandaki University</a:t>
            </a:r>
          </a:p>
        </p:txBody>
      </p:sp>
    </p:spTree>
    <p:extLst>
      <p:ext uri="{BB962C8B-B14F-4D97-AF65-F5344CB8AC3E}">
        <p14:creationId xmlns:p14="http://schemas.microsoft.com/office/powerpoint/2010/main" val="275947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1533</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Unit 3</vt:lpstr>
      <vt:lpstr>Memory Hierarchy : </vt:lpstr>
      <vt:lpstr>Magnetic Disk:  </vt:lpstr>
      <vt:lpstr>Optical Disk:</vt:lpstr>
      <vt:lpstr>Magnetic Tape:</vt:lpstr>
      <vt:lpstr>Blu Ray Discs</vt:lpstr>
      <vt:lpstr>Interconnecting the Units of a Computer:  </vt:lpstr>
      <vt:lpstr>PowerPoint Presentation</vt:lpstr>
      <vt:lpstr>PowerPoint Presentation</vt:lpstr>
      <vt:lpstr>PowerPoint Presentation</vt:lpstr>
      <vt:lpstr>PowerPoint Presentation</vt:lpstr>
      <vt:lpstr>PowerPoint Presentation</vt:lpstr>
      <vt:lpstr>Access types of storage devices:</vt:lpstr>
      <vt:lpstr>Sequential Access Devices:</vt:lpstr>
      <vt:lpstr>PowerPoint Presentation</vt:lpstr>
      <vt:lpstr>Direct Access Devices: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Saroj Giri</dc:creator>
  <cp:lastModifiedBy>Saroj Giri</cp:lastModifiedBy>
  <cp:revision>16</cp:revision>
  <dcterms:created xsi:type="dcterms:W3CDTF">2022-05-05T13:09:56Z</dcterms:created>
  <dcterms:modified xsi:type="dcterms:W3CDTF">2023-01-17T15:55:08Z</dcterms:modified>
</cp:coreProperties>
</file>