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419D6-352F-4E41-B7FE-19FABC80F840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41071-2663-47B7-B070-36C7C440E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73BB-1D6E-9D13-E67E-9AEBF7B60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608EC-65E1-EF13-B7DC-736883E53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0632-B4C0-C65F-1B3F-B3A050D5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76D-4BEB-470E-8434-EF99F35BEECD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DAC5-A6BC-58EA-26DA-63CEF7DA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4359-EA8D-8247-92A4-CFDE112C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A872-D463-3827-FAFD-7E96FAD1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68116-8D3E-6381-A3B2-EDABCEB05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40D4-9E6F-2ABA-34B2-D21B9E54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0CAA-3F77-414E-8B37-C8AB253D5311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D91F-0F21-91C9-67CD-47E806E2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8352-447E-1015-EE89-03C6AE7E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9984D-6E38-DB94-DF97-599A28698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22C9C-EC48-A4B3-F765-95E0A16A3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2FC5-5C42-B59B-9803-FF172094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F40-07B2-4D95-8A12-9A4BB82E74BD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1D3B-C9DE-5AB3-8295-E8F07575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079D1-DF87-E953-21CB-C5A397FB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F4C5-5D3C-5DC6-1AE8-590BC8C2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E92A-2196-4ADC-5C67-F46016AE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A574-EFA2-0637-99F1-AC2131F7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E5B-36E1-4E9B-A29D-CAACFA2A043C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A6AA6-CB7F-EF4C-1BFA-BEF67F3D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82C3-BED8-F0DD-E84C-BB99FA3A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473E-3521-F81B-6D8F-420F1BCC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EC7B-7840-D73C-A89E-3C75C3D24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7FE7-4DFF-7184-F340-6FF81CB4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E56F-94C0-4901-B14F-D0B06F583A7F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20E6-CA4B-3906-47D7-27B959E5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DA4D-B735-C1A5-0273-77E958BF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8090-2DD8-3489-9391-52FAC5CF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4AC0-519C-C16B-771E-2D6A27480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C630-965E-E64A-B0B8-15703BE73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0B824-F7B0-DC69-8FCB-1E95026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E0CB-47FB-479B-9230-28B1ED9B20E4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0F116-8180-7746-3ADE-21C5AB9E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C1D9D-7BBD-9901-0DE5-2724AE7E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6F2E-E71C-304D-799A-FBC2C481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9B638-4C30-C9F9-B75C-07863D7D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CCD18-4AC1-359A-D7E7-11105451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803B1-DE3D-5F58-8ECA-6326DFE80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78477-D24D-400A-161A-C9EF252DC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FA845-5180-8C27-85CB-4F039A03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B819-501D-4AEB-9184-BE0008BF5C4E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F1EED-A383-E941-0A09-C9100308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B3621-F373-E59D-1562-0426998F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BF7F-3DBA-489A-757C-083B64C2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8B928-8F66-6F8A-4DCE-F7957A53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F25-AE0F-4A86-B944-5D3E623C1B0E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31CD-3F82-0E5B-4CFD-EA6A5338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E44A-17CB-7A1C-FBB4-810D9C33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AEB84-A441-3882-F100-BE7B7D6E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E688-C769-42A3-8F9E-472630D55A48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D36CC-7A51-03C3-DAB0-B64F3B9D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878E0-8EDF-9CFD-BDE7-6A4E35F0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6DEE-04E4-7A09-0677-B9D9E5B0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3A4B-204B-BB33-DEC1-6E410D920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ABF65-3843-C57F-CB2B-C88D178C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2AD19-13E2-DAF0-911E-47FF188E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8AD5-88F6-483B-94E4-783FB1175947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304E-CAF0-5F3F-8A53-A8944508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35C42-2BAE-673A-5044-189BC501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2191-A9A5-B29D-6EF1-36B95920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5FD6F-3DB3-F3FE-6041-BFF6ED00B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EEE42-1504-E099-18AD-4F869B9E1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627FB-A0A6-BCF3-FDFC-22D445EB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5C6F-7E35-43C2-9602-9EF6582D322D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5454E-7814-3A48-45DA-7A4FFDD5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1849-379C-750D-2826-5EA921BC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ED35F-A519-737D-9F6B-417EF95E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E56BE-D1FF-7210-8CE0-E9501DA0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D8AD5-8EE4-70A2-55A9-BBB29E509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03EA-3F35-4CFE-A9BE-89F073DD4A82}" type="datetime8">
              <a:rPr lang="en-US" smtClean="0"/>
              <a:t>1/18/2023 7:26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E87E-5737-8DE5-A7C2-968F9121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B11E-5B41-CEC1-217B-3FDAD10CB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AE57-332D-4145-AE88-1816D57B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5DC1-E66E-C768-69F3-769266E89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EC4BE-98BB-E652-B3BB-4E8EAF323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7D858-BF6C-E7D4-D74F-DA50B854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7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1519-1F60-469D-47EB-F03A60BA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7519-0882-A638-9A98-8DD83892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060"/>
            <a:ext cx="10515600" cy="49219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/>
              <a:t>Introduction: </a:t>
            </a:r>
          </a:p>
          <a:p>
            <a:pPr marL="0" indent="0">
              <a:buNone/>
            </a:pPr>
            <a:r>
              <a:rPr lang="en-US" dirty="0"/>
              <a:t>• Computer software, or simply software, is a collection of data or computer instructions that tell the computer how to work. </a:t>
            </a:r>
          </a:p>
          <a:p>
            <a:pPr marL="0" indent="0">
              <a:buNone/>
            </a:pPr>
            <a:r>
              <a:rPr lang="en-US" dirty="0"/>
              <a:t>• The computer hardware cannot perform any task on its own. It needs to be instructed about the tasks to be performed. </a:t>
            </a:r>
          </a:p>
          <a:p>
            <a:pPr marL="0" indent="0">
              <a:buNone/>
            </a:pPr>
            <a:r>
              <a:rPr lang="en-US" dirty="0"/>
              <a:t>Software is a set of programs that instructs the computer about the tasks to be performed. </a:t>
            </a:r>
          </a:p>
          <a:p>
            <a:pPr marL="0" indent="0">
              <a:buNone/>
            </a:pPr>
            <a:r>
              <a:rPr lang="en-US" dirty="0"/>
              <a:t>• Software tells the computer how the tasks are to be performed; hardware carries out these tasks. </a:t>
            </a:r>
          </a:p>
          <a:p>
            <a:pPr marL="0" indent="0">
              <a:buNone/>
            </a:pPr>
            <a:r>
              <a:rPr lang="en-US" dirty="0"/>
              <a:t>Different sets of software can be loaded on the same hardware to perform different kinds of tasks. </a:t>
            </a:r>
          </a:p>
          <a:p>
            <a:pPr marL="0" indent="0">
              <a:buNone/>
            </a:pPr>
            <a:r>
              <a:rPr lang="en-US" dirty="0"/>
              <a:t>Types of Software: Software can be broadly classified in two categories: </a:t>
            </a:r>
          </a:p>
          <a:p>
            <a:pPr marL="514350" indent="-514350">
              <a:buAutoNum type="arabicPeriod"/>
            </a:pPr>
            <a:r>
              <a:rPr lang="en-US" dirty="0"/>
              <a:t>System Software, and </a:t>
            </a:r>
          </a:p>
          <a:p>
            <a:pPr marL="514350" indent="-514350">
              <a:buAutoNum type="arabicPeriod"/>
            </a:pPr>
            <a:r>
              <a:rPr lang="en-US" dirty="0"/>
              <a:t>Application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6D00A-ED92-0672-B85A-8613E345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5BEA-EB67-1455-75DD-3BDDBE68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A0FD-D05E-85F2-E090-9A3F3156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software provides the basic functions that are performed by the computer. </a:t>
            </a:r>
          </a:p>
          <a:p>
            <a:r>
              <a:rPr lang="en-US" dirty="0"/>
              <a:t>It is necessary for the functioning of a computer. </a:t>
            </a:r>
          </a:p>
          <a:p>
            <a:r>
              <a:rPr lang="en-US" dirty="0"/>
              <a:t>Application software is used by the users to perform specific tasks. </a:t>
            </a:r>
          </a:p>
          <a:p>
            <a:r>
              <a:rPr lang="en-US" dirty="0"/>
              <a:t>The user may choose the appropriate application software, for performing a specific task, which provides the desired functionality.</a:t>
            </a:r>
          </a:p>
          <a:p>
            <a:r>
              <a:rPr lang="en-US" dirty="0"/>
              <a:t> The system software interacts with hardware at one end and with application software at the other end.</a:t>
            </a:r>
          </a:p>
          <a:p>
            <a:r>
              <a:rPr lang="en-US" dirty="0"/>
              <a:t> The application software interacts with the system software and the users of the computer. </a:t>
            </a:r>
          </a:p>
          <a:p>
            <a:r>
              <a:rPr lang="en-US" dirty="0"/>
              <a:t>Figure below shows the hierarchy of software, hardware and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FEEB-A981-AF29-2C7D-22A6561D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9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DF9A-FFF1-C187-87E9-449F3BA0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09E82-F671-CDF5-217B-1394FE144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1443318"/>
            <a:ext cx="6153150" cy="45534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DE7E8-9688-429B-00B6-75D66094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7D02-939D-2E5A-D861-C1229494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0B06-E5FC-9009-A773-9110EEF8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5"/>
            <a:ext cx="10515600" cy="49784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System Software: </a:t>
            </a:r>
          </a:p>
          <a:p>
            <a:pPr marL="0" indent="0">
              <a:buNone/>
            </a:pPr>
            <a:r>
              <a:rPr lang="en-US" dirty="0"/>
              <a:t>• System software is a type of computer program that is designed to run a computer's hardware and application programs.</a:t>
            </a:r>
          </a:p>
          <a:p>
            <a:r>
              <a:rPr lang="en-US" dirty="0"/>
              <a:t> If we think of the computer system as a layered model, the system software is the interface between the hardware and user applications.</a:t>
            </a:r>
          </a:p>
          <a:p>
            <a:pPr marL="0" indent="0">
              <a:buNone/>
            </a:pPr>
            <a:r>
              <a:rPr lang="en-US" dirty="0"/>
              <a:t> • System software provides basic functionality to the computer and is required for the working of computer itself. </a:t>
            </a:r>
          </a:p>
          <a:p>
            <a:pPr marL="0" indent="0">
              <a:buNone/>
            </a:pPr>
            <a:r>
              <a:rPr lang="en-US" dirty="0"/>
              <a:t>• The user of computer does not need to be aware about the functioning of system software, while using the computer. </a:t>
            </a:r>
          </a:p>
          <a:p>
            <a:pPr marL="0" indent="0">
              <a:buNone/>
            </a:pPr>
            <a:r>
              <a:rPr lang="en-US" dirty="0"/>
              <a:t>• For example, when you buy a computer, the system software would also include different device drivers. </a:t>
            </a:r>
          </a:p>
          <a:p>
            <a:r>
              <a:rPr lang="en-US" dirty="0" err="1"/>
              <a:t>Exqmples</a:t>
            </a:r>
            <a:r>
              <a:rPr lang="en-US" dirty="0"/>
              <a:t>: Windows, DOS,PC Tools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48DB9-BE2B-9967-9A75-38F57351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7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CA2C-F9FD-6481-EDB6-B9F6D027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EF3F-94FB-D17A-8C3E-9403BD73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purposes of the system software are:</a:t>
            </a:r>
          </a:p>
          <a:p>
            <a:pPr marL="0" indent="0">
              <a:buNone/>
            </a:pPr>
            <a:r>
              <a:rPr lang="en-US" dirty="0"/>
              <a:t> ❖ To provide basic functionality to computer,</a:t>
            </a:r>
          </a:p>
          <a:p>
            <a:pPr marL="0" indent="0">
              <a:buNone/>
            </a:pPr>
            <a:r>
              <a:rPr lang="en-US" dirty="0"/>
              <a:t> ❖ To control computer hardware, and </a:t>
            </a:r>
          </a:p>
          <a:p>
            <a:pPr marL="0" indent="0">
              <a:buNone/>
            </a:pPr>
            <a:r>
              <a:rPr lang="en-US" dirty="0"/>
              <a:t>❖ To act as an interface between user, application software and computer hardware.</a:t>
            </a:r>
          </a:p>
          <a:p>
            <a:pPr marL="0" indent="0">
              <a:buNone/>
            </a:pPr>
            <a:r>
              <a:rPr lang="en-US" dirty="0"/>
              <a:t>Types: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System Management Software (OS, Operating Environments)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System Software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63C0-D5C8-0782-C60B-25E26DB1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0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1C90-F345-8639-5F9B-6D00ED06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8599-9C3E-6C8C-01FD-69F588D1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96"/>
            <a:ext cx="10515600" cy="4942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Application Software :</a:t>
            </a:r>
          </a:p>
          <a:p>
            <a:r>
              <a:rPr lang="en-US" dirty="0"/>
              <a:t>The software that a user uses for accomplishing a specific task is the application software. </a:t>
            </a:r>
          </a:p>
          <a:p>
            <a:r>
              <a:rPr lang="en-US" dirty="0"/>
              <a:t>Application software may be a single program or a set of programs. A set of programs that are written for a specific purpose and provide the required functionality is called software package. </a:t>
            </a:r>
          </a:p>
          <a:p>
            <a:r>
              <a:rPr lang="en-US" dirty="0"/>
              <a:t>Application software is written for different kinds of applications—graphics, word processors, media players, database applications, telecommunication, accounting purposes etc. Some examples of application software packages are as follows: </a:t>
            </a:r>
          </a:p>
          <a:p>
            <a:pPr marL="0" indent="0">
              <a:buNone/>
            </a:pPr>
            <a:r>
              <a:rPr lang="en-US" dirty="0"/>
              <a:t>• Word Processing Software: For writing letter, reports, documents etc. (e.g. MS-WORD). </a:t>
            </a:r>
          </a:p>
          <a:p>
            <a:pPr marL="0" indent="0">
              <a:buNone/>
            </a:pPr>
            <a:r>
              <a:rPr lang="en-US" dirty="0"/>
              <a:t>• Image Processing Software: For assisting in drawing and manipulating graphics (e.g. Adobe Photoshop). </a:t>
            </a:r>
          </a:p>
          <a:p>
            <a:pPr marL="0" indent="0">
              <a:buNone/>
            </a:pPr>
            <a:r>
              <a:rPr lang="en-US" dirty="0"/>
              <a:t>• Accounting Software: For assisting in accounting information, salary, tax returns (Tally software)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BA855-FB6F-1075-A7AD-4C17B4CF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DF8-3326-E653-3F2C-5BF7FBD9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E77E90-2D30-E789-3F9F-5CA79554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Spreadsheet Software: Used for creating budget, tables etc. (e.g. MS-Excel). </a:t>
            </a:r>
          </a:p>
          <a:p>
            <a:pPr marL="0" indent="0">
              <a:buNone/>
            </a:pPr>
            <a:r>
              <a:rPr lang="en-US" dirty="0"/>
              <a:t>• Presentation Software: To make presentations, slide shows (e.g. MS-PowerPoint) </a:t>
            </a:r>
          </a:p>
          <a:p>
            <a:pPr marL="0" indent="0">
              <a:buNone/>
            </a:pPr>
            <a:r>
              <a:rPr lang="en-US" dirty="0"/>
              <a:t>• CAD/CAM Software: To assist in architectural design. (e.g. AutoCAD, Autodesk) </a:t>
            </a:r>
          </a:p>
          <a:p>
            <a:pPr marL="0" indent="0">
              <a:buNone/>
            </a:pPr>
            <a:r>
              <a:rPr lang="en-US" dirty="0"/>
              <a:t>• Geographic Information Systems: It captures, stores, analyzes, manages, and presents data, images and maps that are linked to different locations. (e.g. ArcGIS) </a:t>
            </a:r>
          </a:p>
          <a:p>
            <a:pPr marL="0" indent="0">
              <a:buNone/>
            </a:pPr>
            <a:r>
              <a:rPr lang="en-US" dirty="0"/>
              <a:t>• Web Browser Software: To access the World Wide Web to search documents, sounds, images etc. (e.g. Internet Explorer, Chrome).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634F9-A466-39DC-58A9-B3FD5850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6AC0-0412-D968-55F4-711967C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C8F0-484B-EF9E-C844-0D0BE67B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Software Acquisition: </a:t>
            </a:r>
          </a:p>
          <a:p>
            <a:r>
              <a:rPr lang="en-US" dirty="0"/>
              <a:t>Different kinds of software are made available for use to users in different ways. </a:t>
            </a:r>
          </a:p>
          <a:p>
            <a:r>
              <a:rPr lang="en-US" dirty="0"/>
              <a:t>The user may have to purchase the software, can download for free from the Internet, or can get it bundled along with the hardware.</a:t>
            </a:r>
          </a:p>
          <a:p>
            <a:r>
              <a:rPr lang="en-US" dirty="0"/>
              <a:t>Nowadays with the advent of Cloud computing, many application softwires are also available on the cloud for use through the Internet, e.g. Google Docs.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76724-2D0B-52C5-A2A6-42C933CA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AE57-332D-4145-AE88-1816D57B4B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6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762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Unit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Saroj Giri</dc:creator>
  <cp:lastModifiedBy>Saroj Giri</cp:lastModifiedBy>
  <cp:revision>11</cp:revision>
  <dcterms:created xsi:type="dcterms:W3CDTF">2022-05-06T08:31:34Z</dcterms:created>
  <dcterms:modified xsi:type="dcterms:W3CDTF">2023-01-18T13:41:39Z</dcterms:modified>
</cp:coreProperties>
</file>