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Oswald" charset="0"/>
      <p:regular r:id="rId6"/>
      <p:bold r:id="rId7"/>
    </p:embeddedFont>
    <p:embeddedFont>
      <p:font typeface="Average" charset="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9ef8a5f7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9ef8a5f7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9ef8a5f7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9ef8a5f7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Algorithms: landscape 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Landscape 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1. Mathematics for asymptotic analysis 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2. General algorithm design techniques 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3. Data structures 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4. Fundamental algorithms 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5. Algorithmic frameworks 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Landscape 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accent4"/>
                </a:solidFill>
              </a:rPr>
              <a:t>1. Mathematics for asymptotic analysis </a:t>
            </a:r>
            <a:endParaRPr sz="215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accent5"/>
                </a:solidFill>
              </a:rPr>
              <a:t>	Randomization, Amortization </a:t>
            </a:r>
            <a:endParaRPr sz="215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accent4"/>
                </a:solidFill>
              </a:rPr>
              <a:t>2. General algorithm design techniques </a:t>
            </a:r>
            <a:endParaRPr sz="215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accent5"/>
                </a:solidFill>
              </a:rPr>
              <a:t>	Divide &amp; Conquer, Greedy, Dynamic Programming </a:t>
            </a:r>
            <a:endParaRPr sz="215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accent4"/>
                </a:solidFill>
              </a:rPr>
              <a:t>3. Data structures </a:t>
            </a:r>
            <a:endParaRPr sz="215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dk1"/>
                </a:solidFill>
              </a:rPr>
              <a:t>	</a:t>
            </a:r>
            <a:r>
              <a:rPr lang="en-GB" sz="2150">
                <a:solidFill>
                  <a:schemeClr val="accent5"/>
                </a:solidFill>
              </a:rPr>
              <a:t>Lists, trees, heaps, search trees, B-trees, hash tables, skip lists, </a:t>
            </a:r>
            <a:endParaRPr sz="2150">
              <a:solidFill>
                <a:schemeClr val="accent5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accent5"/>
                </a:solidFill>
              </a:rPr>
              <a:t>multi-dimensional trees </a:t>
            </a:r>
            <a:endParaRPr sz="215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accent4"/>
                </a:solidFill>
              </a:rPr>
              <a:t>4. Fundamental algorithms </a:t>
            </a:r>
            <a:endParaRPr sz="215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dk1"/>
                </a:solidFill>
              </a:rPr>
              <a:t>	</a:t>
            </a:r>
            <a:r>
              <a:rPr lang="en-GB" sz="2150">
                <a:solidFill>
                  <a:schemeClr val="accent5"/>
                </a:solidFill>
              </a:rPr>
              <a:t>Sorting, graph algorithms, linear programming, fast fourier transforms </a:t>
            </a:r>
            <a:endParaRPr sz="215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accent4"/>
                </a:solidFill>
              </a:rPr>
              <a:t>5. Algorithmic frameworks </a:t>
            </a:r>
            <a:endParaRPr sz="215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chemeClr val="dk1"/>
                </a:solidFill>
              </a:rPr>
              <a:t>	</a:t>
            </a:r>
            <a:r>
              <a:rPr lang="en-GB" sz="2150">
                <a:solidFill>
                  <a:schemeClr val="accent5"/>
                </a:solidFill>
              </a:rPr>
              <a:t>Approximation algorithms, NP-completeness </a:t>
            </a:r>
            <a:endParaRPr sz="215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PresentationFormat>On-screen Show (16:9)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Oswald</vt:lpstr>
      <vt:lpstr>Average</vt:lpstr>
      <vt:lpstr>Slate</vt:lpstr>
      <vt:lpstr>Algorithms: landscape </vt:lpstr>
      <vt:lpstr>Landscape </vt:lpstr>
      <vt:lpstr>Landscape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landscape </dc:title>
  <dc:creator>Gaurav</dc:creator>
  <cp:lastModifiedBy>Gaurav</cp:lastModifiedBy>
  <cp:revision>1</cp:revision>
  <dcterms:modified xsi:type="dcterms:W3CDTF">2022-09-02T05:45:25Z</dcterms:modified>
</cp:coreProperties>
</file>