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EB1FF7F-F0FB-4746-95B1-446FE6A86B66}" v="49" dt="2018-10-26T06:49:42.9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ravan Nayak" userId="S::pshravan.nayak.ece17@itbhu.ac.in::1ade0245-3458-4b80-a963-f109594771cf" providerId="AD" clId="Web-{4C75A21D-C6B5-3177-7144-94D389CAC35A}"/>
    <pc:docChg chg="modSld">
      <pc:chgData name="Shravan Nayak" userId="S::pshravan.nayak.ece17@itbhu.ac.in::1ade0245-3458-4b80-a963-f109594771cf" providerId="AD" clId="Web-{4C75A21D-C6B5-3177-7144-94D389CAC35A}" dt="2018-10-26T16:27:36.788" v="522" actId="20577"/>
      <pc:docMkLst>
        <pc:docMk/>
      </pc:docMkLst>
      <pc:sldChg chg="modSp">
        <pc:chgData name="Shravan Nayak" userId="S::pshravan.nayak.ece17@itbhu.ac.in::1ade0245-3458-4b80-a963-f109594771cf" providerId="AD" clId="Web-{4C75A21D-C6B5-3177-7144-94D389CAC35A}" dt="2018-10-26T16:15:04.500" v="308" actId="14100"/>
        <pc:sldMkLst>
          <pc:docMk/>
          <pc:sldMk cId="4096271976" sldId="257"/>
        </pc:sldMkLst>
        <pc:spChg chg="mod">
          <ac:chgData name="Shravan Nayak" userId="S::pshravan.nayak.ece17@itbhu.ac.in::1ade0245-3458-4b80-a963-f109594771cf" providerId="AD" clId="Web-{4C75A21D-C6B5-3177-7144-94D389CAC35A}" dt="2018-10-26T16:15:04.500" v="308" actId="14100"/>
          <ac:spMkLst>
            <pc:docMk/>
            <pc:sldMk cId="4096271976" sldId="257"/>
            <ac:spMk id="3" creationId="{0B080EC9-2C36-4877-9401-B54C9C38DCC3}"/>
          </ac:spMkLst>
        </pc:spChg>
      </pc:sldChg>
      <pc:sldChg chg="modSp">
        <pc:chgData name="Shravan Nayak" userId="S::pshravan.nayak.ece17@itbhu.ac.in::1ade0245-3458-4b80-a963-f109594771cf" providerId="AD" clId="Web-{4C75A21D-C6B5-3177-7144-94D389CAC35A}" dt="2018-10-26T16:11:50.504" v="227" actId="20577"/>
        <pc:sldMkLst>
          <pc:docMk/>
          <pc:sldMk cId="4235833621" sldId="259"/>
        </pc:sldMkLst>
        <pc:spChg chg="mod">
          <ac:chgData name="Shravan Nayak" userId="S::pshravan.nayak.ece17@itbhu.ac.in::1ade0245-3458-4b80-a963-f109594771cf" providerId="AD" clId="Web-{4C75A21D-C6B5-3177-7144-94D389CAC35A}" dt="2018-10-26T16:11:27.394" v="206" actId="20577"/>
          <ac:spMkLst>
            <pc:docMk/>
            <pc:sldMk cId="4235833621" sldId="259"/>
            <ac:spMk id="2" creationId="{E04BB339-90A1-4986-B3C0-C94108201169}"/>
          </ac:spMkLst>
        </pc:spChg>
        <pc:spChg chg="mod">
          <ac:chgData name="Shravan Nayak" userId="S::pshravan.nayak.ece17@itbhu.ac.in::1ade0245-3458-4b80-a963-f109594771cf" providerId="AD" clId="Web-{4C75A21D-C6B5-3177-7144-94D389CAC35A}" dt="2018-10-26T16:11:50.504" v="227" actId="20577"/>
          <ac:spMkLst>
            <pc:docMk/>
            <pc:sldMk cId="4235833621" sldId="259"/>
            <ac:spMk id="3" creationId="{6C8CEB45-4863-4F80-B3AF-212352DA7F0A}"/>
          </ac:spMkLst>
        </pc:spChg>
      </pc:sldChg>
      <pc:sldChg chg="modSp">
        <pc:chgData name="Shravan Nayak" userId="S::pshravan.nayak.ece17@itbhu.ac.in::1ade0245-3458-4b80-a963-f109594771cf" providerId="AD" clId="Web-{4C75A21D-C6B5-3177-7144-94D389CAC35A}" dt="2018-10-26T16:27:34.741" v="520" actId="20577"/>
        <pc:sldMkLst>
          <pc:docMk/>
          <pc:sldMk cId="390673691" sldId="260"/>
        </pc:sldMkLst>
        <pc:spChg chg="mod">
          <ac:chgData name="Shravan Nayak" userId="S::pshravan.nayak.ece17@itbhu.ac.in::1ade0245-3458-4b80-a963-f109594771cf" providerId="AD" clId="Web-{4C75A21D-C6B5-3177-7144-94D389CAC35A}" dt="2018-10-26T16:21:36.834" v="399" actId="20577"/>
          <ac:spMkLst>
            <pc:docMk/>
            <pc:sldMk cId="390673691" sldId="260"/>
            <ac:spMk id="2" creationId="{24EAFFA8-4CE5-4734-B9EA-F96CD6DBFA8F}"/>
          </ac:spMkLst>
        </pc:spChg>
        <pc:spChg chg="mod">
          <ac:chgData name="Shravan Nayak" userId="S::pshravan.nayak.ece17@itbhu.ac.in::1ade0245-3458-4b80-a963-f109594771cf" providerId="AD" clId="Web-{4C75A21D-C6B5-3177-7144-94D389CAC35A}" dt="2018-10-26T16:27:34.741" v="520" actId="20577"/>
          <ac:spMkLst>
            <pc:docMk/>
            <pc:sldMk cId="390673691" sldId="260"/>
            <ac:spMk id="3" creationId="{FA856606-F467-41EC-8ED6-10510E8A8F00}"/>
          </ac:spMkLst>
        </pc:spChg>
      </pc:sldChg>
    </pc:docChg>
  </pc:docChgLst>
  <pc:docChgLst>
    <pc:chgData name="Shravan Nayak" userId="S::pshravan.nayak.ece17@itbhu.ac.in::1ade0245-3458-4b80-a963-f109594771cf" providerId="AD" clId="Web-{4EB1FF7F-F0FB-4746-95B1-446FE6A86B66}"/>
    <pc:docChg chg="addSld modSld">
      <pc:chgData name="Shravan Nayak" userId="S::pshravan.nayak.ece17@itbhu.ac.in::1ade0245-3458-4b80-a963-f109594771cf" providerId="AD" clId="Web-{4EB1FF7F-F0FB-4746-95B1-446FE6A86B66}" dt="2018-10-26T06:49:42.976" v="1834" actId="20577"/>
      <pc:docMkLst>
        <pc:docMk/>
      </pc:docMkLst>
      <pc:sldChg chg="modSp">
        <pc:chgData name="Shravan Nayak" userId="S::pshravan.nayak.ece17@itbhu.ac.in::1ade0245-3458-4b80-a963-f109594771cf" providerId="AD" clId="Web-{4EB1FF7F-F0FB-4746-95B1-446FE6A86B66}" dt="2018-10-26T05:51:04.885" v="49" actId="14100"/>
        <pc:sldMkLst>
          <pc:docMk/>
          <pc:sldMk cId="521040635" sldId="256"/>
        </pc:sldMkLst>
        <pc:spChg chg="mod">
          <ac:chgData name="Shravan Nayak" userId="S::pshravan.nayak.ece17@itbhu.ac.in::1ade0245-3458-4b80-a963-f109594771cf" providerId="AD" clId="Web-{4EB1FF7F-F0FB-4746-95B1-446FE6A86B66}" dt="2018-10-26T05:50:56.540" v="47" actId="20577"/>
          <ac:spMkLst>
            <pc:docMk/>
            <pc:sldMk cId="521040635" sldId="256"/>
            <ac:spMk id="2" creationId="{00000000-0000-0000-0000-000000000000}"/>
          </ac:spMkLst>
        </pc:spChg>
        <pc:spChg chg="mod">
          <ac:chgData name="Shravan Nayak" userId="S::pshravan.nayak.ece17@itbhu.ac.in::1ade0245-3458-4b80-a963-f109594771cf" providerId="AD" clId="Web-{4EB1FF7F-F0FB-4746-95B1-446FE6A86B66}" dt="2018-10-26T05:51:04.885" v="49" actId="14100"/>
          <ac:spMkLst>
            <pc:docMk/>
            <pc:sldMk cId="521040635" sldId="256"/>
            <ac:spMk id="3" creationId="{00000000-0000-0000-0000-000000000000}"/>
          </ac:spMkLst>
        </pc:spChg>
      </pc:sldChg>
      <pc:sldChg chg="modSp new">
        <pc:chgData name="Shravan Nayak" userId="S::pshravan.nayak.ece17@itbhu.ac.in::1ade0245-3458-4b80-a963-f109594771cf" providerId="AD" clId="Web-{4EB1FF7F-F0FB-4746-95B1-446FE6A86B66}" dt="2018-10-26T06:06:04.210" v="239" actId="20577"/>
        <pc:sldMkLst>
          <pc:docMk/>
          <pc:sldMk cId="4096271976" sldId="257"/>
        </pc:sldMkLst>
        <pc:spChg chg="mod">
          <ac:chgData name="Shravan Nayak" userId="S::pshravan.nayak.ece17@itbhu.ac.in::1ade0245-3458-4b80-a963-f109594771cf" providerId="AD" clId="Web-{4EB1FF7F-F0FB-4746-95B1-446FE6A86B66}" dt="2018-10-26T05:53:21.502" v="65" actId="20577"/>
          <ac:spMkLst>
            <pc:docMk/>
            <pc:sldMk cId="4096271976" sldId="257"/>
            <ac:spMk id="2" creationId="{66DD45D1-5592-48BC-8297-5BA5399212A8}"/>
          </ac:spMkLst>
        </pc:spChg>
        <pc:spChg chg="mod">
          <ac:chgData name="Shravan Nayak" userId="S::pshravan.nayak.ece17@itbhu.ac.in::1ade0245-3458-4b80-a963-f109594771cf" providerId="AD" clId="Web-{4EB1FF7F-F0FB-4746-95B1-446FE6A86B66}" dt="2018-10-26T06:06:04.210" v="239" actId="20577"/>
          <ac:spMkLst>
            <pc:docMk/>
            <pc:sldMk cId="4096271976" sldId="257"/>
            <ac:spMk id="3" creationId="{0B080EC9-2C36-4877-9401-B54C9C38DCC3}"/>
          </ac:spMkLst>
        </pc:spChg>
      </pc:sldChg>
      <pc:sldChg chg="modSp new">
        <pc:chgData name="Shravan Nayak" userId="S::pshravan.nayak.ece17@itbhu.ac.in::1ade0245-3458-4b80-a963-f109594771cf" providerId="AD" clId="Web-{4EB1FF7F-F0FB-4746-95B1-446FE6A86B66}" dt="2018-10-26T06:49:42.976" v="1833" actId="20577"/>
        <pc:sldMkLst>
          <pc:docMk/>
          <pc:sldMk cId="243105954" sldId="258"/>
        </pc:sldMkLst>
        <pc:spChg chg="mod">
          <ac:chgData name="Shravan Nayak" userId="S::pshravan.nayak.ece17@itbhu.ac.in::1ade0245-3458-4b80-a963-f109594771cf" providerId="AD" clId="Web-{4EB1FF7F-F0FB-4746-95B1-446FE6A86B66}" dt="2018-10-26T06:06:24.867" v="254" actId="20577"/>
          <ac:spMkLst>
            <pc:docMk/>
            <pc:sldMk cId="243105954" sldId="258"/>
            <ac:spMk id="2" creationId="{F2502E69-C701-4651-A2D7-8F4F7A8D0ADD}"/>
          </ac:spMkLst>
        </pc:spChg>
        <pc:spChg chg="mod">
          <ac:chgData name="Shravan Nayak" userId="S::pshravan.nayak.ece17@itbhu.ac.in::1ade0245-3458-4b80-a963-f109594771cf" providerId="AD" clId="Web-{4EB1FF7F-F0FB-4746-95B1-446FE6A86B66}" dt="2018-10-26T06:49:42.976" v="1833" actId="20577"/>
          <ac:spMkLst>
            <pc:docMk/>
            <pc:sldMk cId="243105954" sldId="258"/>
            <ac:spMk id="3" creationId="{3E4F5EEC-1BA7-405D-973E-12B9CA0D486E}"/>
          </ac:spMkLst>
        </pc:spChg>
      </pc:sldChg>
      <pc:sldChg chg="modSp new">
        <pc:chgData name="Shravan Nayak" userId="S::pshravan.nayak.ece17@itbhu.ac.in::1ade0245-3458-4b80-a963-f109594771cf" providerId="AD" clId="Web-{4EB1FF7F-F0FB-4746-95B1-446FE6A86B66}" dt="2018-10-26T06:38:11.195" v="1616" actId="20577"/>
        <pc:sldMkLst>
          <pc:docMk/>
          <pc:sldMk cId="4235833621" sldId="259"/>
        </pc:sldMkLst>
        <pc:spChg chg="mod">
          <ac:chgData name="Shravan Nayak" userId="S::pshravan.nayak.ece17@itbhu.ac.in::1ade0245-3458-4b80-a963-f109594771cf" providerId="AD" clId="Web-{4EB1FF7F-F0FB-4746-95B1-446FE6A86B66}" dt="2018-10-26T06:19:07.850" v="660" actId="14100"/>
          <ac:spMkLst>
            <pc:docMk/>
            <pc:sldMk cId="4235833621" sldId="259"/>
            <ac:spMk id="2" creationId="{E04BB339-90A1-4986-B3C0-C94108201169}"/>
          </ac:spMkLst>
        </pc:spChg>
        <pc:spChg chg="mod">
          <ac:chgData name="Shravan Nayak" userId="S::pshravan.nayak.ece17@itbhu.ac.in::1ade0245-3458-4b80-a963-f109594771cf" providerId="AD" clId="Web-{4EB1FF7F-F0FB-4746-95B1-446FE6A86B66}" dt="2018-10-26T06:38:11.195" v="1616" actId="20577"/>
          <ac:spMkLst>
            <pc:docMk/>
            <pc:sldMk cId="4235833621" sldId="259"/>
            <ac:spMk id="3" creationId="{6C8CEB45-4863-4F80-B3AF-212352DA7F0A}"/>
          </ac:spMkLst>
        </pc:spChg>
      </pc:sldChg>
      <pc:sldChg chg="modSp new">
        <pc:chgData name="Shravan Nayak" userId="S::pshravan.nayak.ece17@itbhu.ac.in::1ade0245-3458-4b80-a963-f109594771cf" providerId="AD" clId="Web-{4EB1FF7F-F0FB-4746-95B1-446FE6A86B66}" dt="2018-10-26T06:44:19.609" v="1738" actId="14100"/>
        <pc:sldMkLst>
          <pc:docMk/>
          <pc:sldMk cId="390673691" sldId="260"/>
        </pc:sldMkLst>
        <pc:spChg chg="mod">
          <ac:chgData name="Shravan Nayak" userId="S::pshravan.nayak.ece17@itbhu.ac.in::1ade0245-3458-4b80-a963-f109594771cf" providerId="AD" clId="Web-{4EB1FF7F-F0FB-4746-95B1-446FE6A86B66}" dt="2018-10-26T06:40:25.424" v="1735" actId="20577"/>
          <ac:spMkLst>
            <pc:docMk/>
            <pc:sldMk cId="390673691" sldId="260"/>
            <ac:spMk id="2" creationId="{24EAFFA8-4CE5-4734-B9EA-F96CD6DBFA8F}"/>
          </ac:spMkLst>
        </pc:spChg>
        <pc:spChg chg="mod">
          <ac:chgData name="Shravan Nayak" userId="S::pshravan.nayak.ece17@itbhu.ac.in::1ade0245-3458-4b80-a963-f109594771cf" providerId="AD" clId="Web-{4EB1FF7F-F0FB-4746-95B1-446FE6A86B66}" dt="2018-10-26T06:44:19.609" v="1738" actId="14100"/>
          <ac:spMkLst>
            <pc:docMk/>
            <pc:sldMk cId="390673691" sldId="260"/>
            <ac:spMk id="3" creationId="{FA856606-F467-41EC-8ED6-10510E8A8F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10/26/2018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latin typeface="Arial"/>
              </a:rPr>
              <a:t>”</a:t>
            </a:r>
            <a:endParaRPr lang="en-US">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C6B4A9-1611-4792-9094-5F34BCA07E0B}" type="datetimeFigureOut">
              <a:rPr lang="en-US" dirty="0"/>
              <a:t>10/26/2018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10/26/2018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10/26/2018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B712588-04B1-427B-82EE-E8DB90309F08}" type="datetimeFigureOut">
              <a:rPr lang="en-US" dirty="0"/>
              <a:t>10/26/2018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10/26/2018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10/26/2018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10/26/2018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10/26/2018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10/26/2018</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1348620"/>
            <a:ext cx="7766936" cy="2342988"/>
          </a:xfrm>
        </p:spPr>
        <p:txBody>
          <a:bodyPr/>
          <a:lstStyle/>
          <a:p>
            <a:pPr algn="ctr"/>
            <a:r>
              <a:rPr lang="en-US" sz="9600"/>
              <a:t>MILAN</a:t>
            </a:r>
          </a:p>
        </p:txBody>
      </p:sp>
      <p:sp>
        <p:nvSpPr>
          <p:cNvPr id="3" name="Subtitle 2"/>
          <p:cNvSpPr>
            <a:spLocks noGrp="1"/>
          </p:cNvSpPr>
          <p:nvPr>
            <p:ph type="subTitle" idx="1"/>
          </p:nvPr>
        </p:nvSpPr>
        <p:spPr>
          <a:xfrm>
            <a:off x="1507067" y="3626290"/>
            <a:ext cx="7766936" cy="824756"/>
          </a:xfrm>
        </p:spPr>
        <p:txBody>
          <a:bodyPr>
            <a:normAutofit/>
          </a:bodyPr>
          <a:lstStyle/>
          <a:p>
            <a:pPr algn="ctr"/>
            <a:r>
              <a:rPr lang="en-US" sz="2800"/>
              <a:t>Reuniting People</a:t>
            </a:r>
          </a:p>
        </p:txBody>
      </p:sp>
    </p:spTree>
    <p:extLst>
      <p:ext uri="{BB962C8B-B14F-4D97-AF65-F5344CB8AC3E}">
        <p14:creationId xmlns:p14="http://schemas.microsoft.com/office/powerpoint/2010/main" val="5210406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D45D1-5592-48BC-8297-5BA5399212A8}"/>
              </a:ext>
            </a:extLst>
          </p:cNvPr>
          <p:cNvSpPr>
            <a:spLocks noGrp="1"/>
          </p:cNvSpPr>
          <p:nvPr>
            <p:ph type="title"/>
          </p:nvPr>
        </p:nvSpPr>
        <p:spPr/>
        <p:txBody>
          <a:bodyPr/>
          <a:lstStyle/>
          <a:p>
            <a:r>
              <a:rPr lang="en-US"/>
              <a:t>Problem we want to solve</a:t>
            </a:r>
          </a:p>
        </p:txBody>
      </p:sp>
      <p:sp>
        <p:nvSpPr>
          <p:cNvPr id="3" name="Content Placeholder 2">
            <a:extLst>
              <a:ext uri="{FF2B5EF4-FFF2-40B4-BE49-F238E27FC236}">
                <a16:creationId xmlns:a16="http://schemas.microsoft.com/office/drawing/2014/main" id="{0B080EC9-2C36-4877-9401-B54C9C38DCC3}"/>
              </a:ext>
            </a:extLst>
          </p:cNvPr>
          <p:cNvSpPr>
            <a:spLocks noGrp="1"/>
          </p:cNvSpPr>
          <p:nvPr>
            <p:ph idx="1"/>
          </p:nvPr>
        </p:nvSpPr>
        <p:spPr>
          <a:xfrm>
            <a:off x="677334" y="2095274"/>
            <a:ext cx="8596668" cy="3946088"/>
          </a:xfrm>
        </p:spPr>
        <p:txBody>
          <a:bodyPr vert="horz" lIns="91440" tIns="45720" rIns="91440" bIns="45720" rtlCol="0" anchor="t">
            <a:normAutofit/>
          </a:bodyPr>
          <a:lstStyle/>
          <a:p>
            <a:r>
              <a:rPr lang="en-US" sz="2400" dirty="0"/>
              <a:t>During a calamity lot of people die, get injured, children get separated from their families. Uniting these people with their family is a difficult yet very important task and uses a lot of resources and manpower. </a:t>
            </a:r>
          </a:p>
        </p:txBody>
      </p:sp>
    </p:spTree>
    <p:extLst>
      <p:ext uri="{BB962C8B-B14F-4D97-AF65-F5344CB8AC3E}">
        <p14:creationId xmlns:p14="http://schemas.microsoft.com/office/powerpoint/2010/main" val="4096271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02E69-C701-4651-A2D7-8F4F7A8D0ADD}"/>
              </a:ext>
            </a:extLst>
          </p:cNvPr>
          <p:cNvSpPr>
            <a:spLocks noGrp="1"/>
          </p:cNvSpPr>
          <p:nvPr>
            <p:ph type="title"/>
          </p:nvPr>
        </p:nvSpPr>
        <p:spPr/>
        <p:txBody>
          <a:bodyPr/>
          <a:lstStyle/>
          <a:p>
            <a:r>
              <a:rPr lang="en-US"/>
              <a:t>Our Approach</a:t>
            </a:r>
          </a:p>
        </p:txBody>
      </p:sp>
      <p:sp>
        <p:nvSpPr>
          <p:cNvPr id="3" name="Content Placeholder 2">
            <a:extLst>
              <a:ext uri="{FF2B5EF4-FFF2-40B4-BE49-F238E27FC236}">
                <a16:creationId xmlns:a16="http://schemas.microsoft.com/office/drawing/2014/main" id="{3E4F5EEC-1BA7-405D-973E-12B9CA0D486E}"/>
              </a:ext>
            </a:extLst>
          </p:cNvPr>
          <p:cNvSpPr>
            <a:spLocks noGrp="1"/>
          </p:cNvSpPr>
          <p:nvPr>
            <p:ph idx="1"/>
          </p:nvPr>
        </p:nvSpPr>
        <p:spPr>
          <a:xfrm>
            <a:off x="677334" y="1834018"/>
            <a:ext cx="8596668" cy="4207344"/>
          </a:xfrm>
        </p:spPr>
        <p:txBody>
          <a:bodyPr vert="horz" lIns="91440" tIns="45720" rIns="91440" bIns="45720" rtlCol="0" anchor="t">
            <a:normAutofit/>
          </a:bodyPr>
          <a:lstStyle/>
          <a:p>
            <a:r>
              <a:rPr lang="en-US"/>
              <a:t>We have built a web app that automates the process of uniting people. On one side we would maintain a database which would comprise of photos of people who are missing which would be uploaded by their loved ones along with their basic details. On the other side we would maintain another database which would comprise photos of people who are found either by rescue operations or in relief camps especially the dead, injured and the children and some basic information. We would collect all the information using forms. The permission to upload photos on the found side would be given only to authorized personal(relief operatives, NGO's, government officials) to avoid spam. Then we would search both the databases using </a:t>
            </a:r>
            <a:r>
              <a:rPr lang="en-US" err="1"/>
              <a:t>microsoft</a:t>
            </a:r>
            <a:r>
              <a:rPr lang="en-US"/>
              <a:t> cognitive services face </a:t>
            </a:r>
            <a:r>
              <a:rPr lang="en-US" err="1"/>
              <a:t>api</a:t>
            </a:r>
            <a:r>
              <a:rPr lang="en-US"/>
              <a:t> which uses machine learning, to find matching faces. </a:t>
            </a:r>
          </a:p>
        </p:txBody>
      </p:sp>
    </p:spTree>
    <p:extLst>
      <p:ext uri="{BB962C8B-B14F-4D97-AF65-F5344CB8AC3E}">
        <p14:creationId xmlns:p14="http://schemas.microsoft.com/office/powerpoint/2010/main" val="2431059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BB339-90A1-4986-B3C0-C94108201169}"/>
              </a:ext>
            </a:extLst>
          </p:cNvPr>
          <p:cNvSpPr>
            <a:spLocks noGrp="1"/>
          </p:cNvSpPr>
          <p:nvPr>
            <p:ph type="title"/>
          </p:nvPr>
        </p:nvSpPr>
        <p:spPr>
          <a:xfrm>
            <a:off x="677334" y="609600"/>
            <a:ext cx="8596668" cy="820058"/>
          </a:xfrm>
        </p:spPr>
        <p:txBody>
          <a:bodyPr/>
          <a:lstStyle/>
          <a:p>
            <a:r>
              <a:rPr lang="en-US" dirty="0"/>
              <a:t>How we use Face API</a:t>
            </a:r>
            <a:endParaRPr lang="en-US" dirty="0" err="1"/>
          </a:p>
        </p:txBody>
      </p:sp>
      <p:sp>
        <p:nvSpPr>
          <p:cNvPr id="3" name="Content Placeholder 2">
            <a:extLst>
              <a:ext uri="{FF2B5EF4-FFF2-40B4-BE49-F238E27FC236}">
                <a16:creationId xmlns:a16="http://schemas.microsoft.com/office/drawing/2014/main" id="{6C8CEB45-4863-4F80-B3AF-212352DA7F0A}"/>
              </a:ext>
            </a:extLst>
          </p:cNvPr>
          <p:cNvSpPr>
            <a:spLocks noGrp="1"/>
          </p:cNvSpPr>
          <p:nvPr>
            <p:ph idx="1"/>
          </p:nvPr>
        </p:nvSpPr>
        <p:spPr>
          <a:xfrm>
            <a:off x="677334" y="1463904"/>
            <a:ext cx="8596668" cy="4577458"/>
          </a:xfrm>
        </p:spPr>
        <p:txBody>
          <a:bodyPr vert="horz" lIns="91440" tIns="45720" rIns="91440" bIns="45720" rtlCol="0" anchor="t">
            <a:normAutofit/>
          </a:bodyPr>
          <a:lstStyle/>
          <a:p>
            <a:pPr>
              <a:buAutoNum type="arabicPeriod"/>
            </a:pPr>
            <a:r>
              <a:rPr lang="en-US" dirty="0"/>
              <a:t>We use create face list feature of the API to create two face lists one for the lost and one for the found. When a image is sent to the face list it sends an unique id for that photo which we save in the database along with the person's basic information.</a:t>
            </a:r>
          </a:p>
          <a:p>
            <a:pPr>
              <a:buAutoNum type="arabicPeriod"/>
            </a:pPr>
            <a:r>
              <a:rPr lang="en-US" dirty="0"/>
              <a:t>Then we use face detect feature of the API which gives us </a:t>
            </a:r>
            <a:r>
              <a:rPr lang="en-US" dirty="0" err="1"/>
              <a:t>faceId</a:t>
            </a:r>
            <a:r>
              <a:rPr lang="en-US" dirty="0"/>
              <a:t> which we will use in the next step.</a:t>
            </a:r>
          </a:p>
          <a:p>
            <a:pPr>
              <a:buAutoNum type="arabicPeriod"/>
            </a:pPr>
            <a:r>
              <a:rPr lang="en-US" dirty="0"/>
              <a:t>Next we use find similar feature of the API to find the matching face in the face list created in step 1(If a photo corresponding to 'Lost' is uploaded the searching is done in 'Found' and vice versa).</a:t>
            </a:r>
          </a:p>
          <a:p>
            <a:pPr>
              <a:buAutoNum type="arabicPeriod"/>
            </a:pPr>
            <a:r>
              <a:rPr lang="en-US" dirty="0"/>
              <a:t>Once a match is found the find similar return the unique id of the person which we have saved in our database earlier which we further use to the details about the person who has uploaded the photo.</a:t>
            </a:r>
          </a:p>
          <a:p>
            <a:pPr>
              <a:buAutoNum type="arabicPeriod"/>
            </a:pPr>
            <a:r>
              <a:rPr lang="en-US" dirty="0"/>
              <a:t>Then we send this information along with the details filled in the form to both the parties.  </a:t>
            </a:r>
          </a:p>
        </p:txBody>
      </p:sp>
    </p:spTree>
    <p:extLst>
      <p:ext uri="{BB962C8B-B14F-4D97-AF65-F5344CB8AC3E}">
        <p14:creationId xmlns:p14="http://schemas.microsoft.com/office/powerpoint/2010/main" val="42358336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AFFA8-4CE5-4734-B9EA-F96CD6DBFA8F}"/>
              </a:ext>
            </a:extLst>
          </p:cNvPr>
          <p:cNvSpPr>
            <a:spLocks noGrp="1"/>
          </p:cNvSpPr>
          <p:nvPr>
            <p:ph type="title"/>
          </p:nvPr>
        </p:nvSpPr>
        <p:spPr>
          <a:xfrm>
            <a:off x="677334" y="609600"/>
            <a:ext cx="8596668" cy="972458"/>
          </a:xfrm>
        </p:spPr>
        <p:txBody>
          <a:bodyPr/>
          <a:lstStyle/>
          <a:p>
            <a:r>
              <a:rPr lang="en-US" dirty="0"/>
              <a:t>Benefits of Milan</a:t>
            </a:r>
          </a:p>
        </p:txBody>
      </p:sp>
      <p:sp>
        <p:nvSpPr>
          <p:cNvPr id="3" name="Content Placeholder 2">
            <a:extLst>
              <a:ext uri="{FF2B5EF4-FFF2-40B4-BE49-F238E27FC236}">
                <a16:creationId xmlns:a16="http://schemas.microsoft.com/office/drawing/2014/main" id="{FA856606-F467-41EC-8ED6-10510E8A8F00}"/>
              </a:ext>
            </a:extLst>
          </p:cNvPr>
          <p:cNvSpPr>
            <a:spLocks noGrp="1"/>
          </p:cNvSpPr>
          <p:nvPr>
            <p:ph idx="1"/>
          </p:nvPr>
        </p:nvSpPr>
        <p:spPr>
          <a:xfrm>
            <a:off x="677334" y="1725161"/>
            <a:ext cx="8596668" cy="4316201"/>
          </a:xfrm>
        </p:spPr>
        <p:txBody>
          <a:bodyPr vert="horz" lIns="91440" tIns="45720" rIns="91440" bIns="45720" rtlCol="0" anchor="t">
            <a:normAutofit/>
          </a:bodyPr>
          <a:lstStyle/>
          <a:p>
            <a:pPr>
              <a:buFont typeface="Arial" charset="2"/>
              <a:buChar char="•"/>
            </a:pPr>
            <a:r>
              <a:rPr lang="en-US" dirty="0"/>
              <a:t>There would be better coordination between the rescue ops and the families which would save a lot of time, resources and manpower which could be used elsewhere during the time of the calamity.</a:t>
            </a:r>
          </a:p>
          <a:p>
            <a:pPr>
              <a:buFont typeface="Arial" charset="2"/>
              <a:buChar char="•"/>
            </a:pPr>
            <a:r>
              <a:rPr lang="en-US" dirty="0"/>
              <a:t>This approach would provide a general platform for storing the data of missing and found and would help the NGO's and the government agencies to plan the necessary actions in an efficient way.</a:t>
            </a:r>
          </a:p>
          <a:p>
            <a:pPr>
              <a:buFont typeface="Arial" charset="2"/>
              <a:buChar char="•"/>
            </a:pPr>
            <a:r>
              <a:rPr lang="en-US" dirty="0"/>
              <a:t>During a disaster a lot of people die and these people have to be united with their families as soon as possible and Milan provides a solution to do this in a effective manner. </a:t>
            </a:r>
          </a:p>
          <a:p>
            <a:pPr>
              <a:buFont typeface="Arial" charset="2"/>
              <a:buChar char="•"/>
            </a:pPr>
            <a:endParaRPr lang="en-US" dirty="0"/>
          </a:p>
        </p:txBody>
      </p:sp>
    </p:spTree>
    <p:extLst>
      <p:ext uri="{BB962C8B-B14F-4D97-AF65-F5344CB8AC3E}">
        <p14:creationId xmlns:p14="http://schemas.microsoft.com/office/powerpoint/2010/main" val="39067369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Application>Microsoft Office PowerPoint</Application>
  <PresentationFormat>Widescreen</PresentationFormat>
  <Slides>5</Slides>
  <Notes>0</Notes>
  <HiddenSlides>0</HiddenSlide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Facet</vt:lpstr>
      <vt:lpstr>MILAN</vt:lpstr>
      <vt:lpstr>Problem we want to solve</vt:lpstr>
      <vt:lpstr>Our Approach</vt:lpstr>
      <vt:lpstr>How we use Face API</vt:lpstr>
      <vt:lpstr>Benefits of Milan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dc:creator>
  <cp:revision>108</cp:revision>
  <dcterms:created xsi:type="dcterms:W3CDTF">2014-09-12T02:18:09Z</dcterms:created>
  <dcterms:modified xsi:type="dcterms:W3CDTF">2018-10-26T16:27:37Z</dcterms:modified>
</cp:coreProperties>
</file>