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289754a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289754a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289754a0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289754a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289754a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289754a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289754a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289754a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c40ea5a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c40ea5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289754a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289754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289754a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289754a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289754a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289754a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289754a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289754a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289754a0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289754a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289754a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289754a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289754a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289754a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 Classification Using Alexnet's Convolutional Neural Network Model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2072025 Sherly Santiadi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2072051 Nisa Deviani Agustin Ruis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02" y="1209600"/>
            <a:ext cx="7278999" cy="31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00800" y="150800"/>
            <a:ext cx="3208200" cy="4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Activation Function (ReLu)</a:t>
            </a:r>
            <a:endParaRPr sz="202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00" y="668825"/>
            <a:ext cx="4825150" cy="15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00800" y="2757000"/>
            <a:ext cx="1933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Dropout Layer</a:t>
            </a:r>
            <a:endParaRPr sz="20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88" y="3377025"/>
            <a:ext cx="4668376" cy="14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6320325" y="1519175"/>
            <a:ext cx="2711700" cy="4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Batch Normalization</a:t>
            </a:r>
            <a:endParaRPr sz="20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099" y="2103200"/>
            <a:ext cx="5470925" cy="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963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088200"/>
            <a:ext cx="85206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Categorical crossentropy is a loss function that is used in multi-class classification tasks.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Adaptive Moment Estimation is an algorithm for optimization technique for gradient descent with learning rate = 0.001.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Evaluating classification model using accuracy metrics.</a:t>
            </a:r>
            <a:endParaRPr sz="15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9025"/>
            <a:ext cx="8839201" cy="3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1524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Model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7575"/>
            <a:ext cx="8839200" cy="210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76200" y="3166800"/>
            <a:ext cx="899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Steps_per_epoch = 25 (this is used one batch size of training data to train the model)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Epoch = 100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validation_steps = single backpropagation performed on the validation data (to track validation accuracy)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verbose=2 will just mention the number of epoch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50" y="1568813"/>
            <a:ext cx="7323100" cy="12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Face Recognition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target functions can be learned from the image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 which the person is facing: left, right, straight, upward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Expression the person is showing: neutral, happy, sad, angry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Whether or not wearing sunglasses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1.506 grayscale images: 20 different people: approx 72 images per person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438" y="3001025"/>
            <a:ext cx="6279132" cy="19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3217550"/>
            <a:ext cx="85206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bpm_left_angry_open_2 : &lt;userid&gt;_&lt;pose&gt;_&lt;expression&gt;_&lt;eyes&gt;_&lt;scale&gt;.pgm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None </a:t>
            </a:r>
            <a:r>
              <a:rPr lang="en"/>
              <a:t>indicates a full-resolution image (128 columns by 120 rows)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indicates a half-resolution image (64 by 60)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4 indicates a quarter-resolution image (32 by 30)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88" y="1284188"/>
            <a:ext cx="53054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Image Extension (.pgm into .jpg)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029425"/>
            <a:ext cx="85206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Before we feed the images into our model, we need to convert the image extension from .pgm into .jpg.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section, we use Python Library (Pillow) to convert multiple images into .jpg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need to import glob module to find all the path names matching a specified pattern. Then, we save converted images into new directory (from dir ‘img’ into ‘img2’).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775" y="1253775"/>
            <a:ext cx="6480453" cy="1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688" y="146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 Dataset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178800"/>
            <a:ext cx="8520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Before we split the dataset, we need to check whether the directory exists or not. If the directory doesn't exist hence we’ll create a new directory in the specified path. </a:t>
            </a:r>
            <a:r>
              <a:rPr lang="en"/>
              <a:t>We split into means that approximately 40 percent of samples will be assigned to the test data, and the remaining 60 percent will be assigned to the training data.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811" y="719224"/>
            <a:ext cx="3746369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512" y="2333250"/>
            <a:ext cx="6308950" cy="12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3692375"/>
            <a:ext cx="6680151" cy="38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 Set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334550"/>
            <a:ext cx="85206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1506 * 60% = approx 903 images into train set (213+213+214+213 = 853)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1506 * 40% = approx 602 images into test set (162+162+164+162 = 650)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677" y="1438426"/>
            <a:ext cx="2562650" cy="15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3029425"/>
            <a:ext cx="85206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Rescale = 1.0/255 will convert the pixels in range [0,255] to range [0,1].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Rotation_range = 20 will </a:t>
            </a:r>
            <a:r>
              <a:rPr lang="en"/>
              <a:t>random rotate images with random angles between -20 degree and 20 degree.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Width/height_shift_range = 0.2 means it will shift image randomly between </a:t>
            </a:r>
            <a:r>
              <a:rPr lang="en"/>
              <a:t>-20px to +20px.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Shear_range=0.2 means shear the image by 20%. Zoom range = 0.2 means zoom in &amp; zoom out by 20%.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Horizontal_flip = True means to "flip" or "mirror" an image in the horizontal direction (left-right).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Fill_mode = nearest means simply replaces the empty area with the nearest pixel.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350" y="1104750"/>
            <a:ext cx="6113299" cy="17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2680725"/>
            <a:ext cx="85206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Flow from : train_dir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Target size (input size): 150*150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unspecified, batch_size will default to 32. Do not specify the batch_size if your data is in the form of datasets, generators, or keras.utils.Sequence instances (since they generate batches).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Class_mode = ‘categorical’ : 2D output (aka. list of numbers of length N), [0, 0, 1, 0], which is a one-hot encoding (only one number is 1/ "hot") representing the donkey.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200" y="1170125"/>
            <a:ext cx="5233598" cy="1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00" y="1017725"/>
            <a:ext cx="81663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