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Lst>
  <p:sldSz cy="6858000" cx="12192000"/>
  <p:notesSz cx="6858000" cy="9144000"/>
  <p:embeddedFontLst>
    <p:embeddedFont>
      <p:font typeface="Noto Sans Symbols"/>
      <p:regular r:id="rId7"/>
      <p:bold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font" Target="fonts/NotoSansSymbols-regular.fntdata"/><Relationship Id="rId8" Type="http://schemas.openxmlformats.org/officeDocument/2006/relationships/font" Target="fonts/NotoSansSymbol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p:nvPr/>
        </p:nvSpPr>
        <p:spPr>
          <a:xfrm>
            <a:off x="1007533" y="0"/>
            <a:ext cx="7934348"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941881"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txBox="1"/>
          <p:nvPr>
            <p:ph type="ctrTitle"/>
          </p:nvPr>
        </p:nvSpPr>
        <p:spPr>
          <a:xfrm>
            <a:off x="2611808" y="3428998"/>
            <a:ext cx="5518066" cy="226855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2772274" y="2268786"/>
            <a:ext cx="5357600" cy="1160213"/>
          </a:xfrm>
          <a:prstGeom prst="rect">
            <a:avLst/>
          </a:prstGeom>
          <a:noFill/>
          <a:ln>
            <a:noFill/>
          </a:ln>
        </p:spPr>
        <p:txBody>
          <a:bodyPr anchorCtr="0" anchor="b" bIns="45700" lIns="91425" spcFirstLastPara="1" rIns="91425" wrap="square" tIns="0">
            <a:normAutofit/>
          </a:bodyPr>
          <a:lstStyle>
            <a:lvl1pPr lvl="0" algn="r">
              <a:lnSpc>
                <a:spcPct val="120000"/>
              </a:lnSpc>
              <a:spcBef>
                <a:spcPts val="1000"/>
              </a:spcBef>
              <a:spcAft>
                <a:spcPts val="0"/>
              </a:spcAft>
              <a:buSzPts val="1620"/>
              <a:buNone/>
              <a:defRPr b="0" sz="1800">
                <a:solidFill>
                  <a:schemeClr val="lt1"/>
                </a:solidFill>
              </a:defRPr>
            </a:lvl1pPr>
            <a:lvl2pPr lvl="1" algn="ctr">
              <a:lnSpc>
                <a:spcPct val="120000"/>
              </a:lnSpc>
              <a:spcBef>
                <a:spcPts val="600"/>
              </a:spcBef>
              <a:spcAft>
                <a:spcPts val="0"/>
              </a:spcAft>
              <a:buSzPts val="1620"/>
              <a:buNone/>
              <a:defRPr sz="1800"/>
            </a:lvl2pPr>
            <a:lvl3pPr lvl="2" algn="ctr">
              <a:lnSpc>
                <a:spcPct val="120000"/>
              </a:lnSpc>
              <a:spcBef>
                <a:spcPts val="600"/>
              </a:spcBef>
              <a:spcAft>
                <a:spcPts val="0"/>
              </a:spcAft>
              <a:buSzPts val="1620"/>
              <a:buNone/>
              <a:defRPr sz="1800"/>
            </a:lvl3pPr>
            <a:lvl4pPr lvl="3" algn="ctr">
              <a:lnSpc>
                <a:spcPct val="120000"/>
              </a:lnSpc>
              <a:spcBef>
                <a:spcPts val="600"/>
              </a:spcBef>
              <a:spcAft>
                <a:spcPts val="0"/>
              </a:spcAft>
              <a:buSzPts val="1440"/>
              <a:buNone/>
              <a:defRPr sz="1600"/>
            </a:lvl4pPr>
            <a:lvl5pPr lvl="4" algn="ctr">
              <a:lnSpc>
                <a:spcPct val="120000"/>
              </a:lnSpc>
              <a:spcBef>
                <a:spcPts val="600"/>
              </a:spcBef>
              <a:spcAft>
                <a:spcPts val="0"/>
              </a:spcAft>
              <a:buSzPts val="1440"/>
              <a:buNone/>
              <a:defRPr sz="1600"/>
            </a:lvl5pPr>
            <a:lvl6pPr lvl="5" algn="ctr">
              <a:lnSpc>
                <a:spcPct val="120000"/>
              </a:lnSpc>
              <a:spcBef>
                <a:spcPts val="600"/>
              </a:spcBef>
              <a:spcAft>
                <a:spcPts val="0"/>
              </a:spcAft>
              <a:buSzPts val="1440"/>
              <a:buNone/>
              <a:defRPr sz="1600"/>
            </a:lvl6pPr>
            <a:lvl7pPr lvl="6" algn="ctr">
              <a:lnSpc>
                <a:spcPct val="120000"/>
              </a:lnSpc>
              <a:spcBef>
                <a:spcPts val="600"/>
              </a:spcBef>
              <a:spcAft>
                <a:spcPts val="0"/>
              </a:spcAft>
              <a:buSzPts val="1440"/>
              <a:buNone/>
              <a:defRPr sz="1600"/>
            </a:lvl7pPr>
            <a:lvl8pPr lvl="7" algn="ctr">
              <a:lnSpc>
                <a:spcPct val="120000"/>
              </a:lnSpc>
              <a:spcBef>
                <a:spcPts val="600"/>
              </a:spcBef>
              <a:spcAft>
                <a:spcPts val="0"/>
              </a:spcAft>
              <a:buSzPts val="1440"/>
              <a:buNone/>
              <a:defRPr sz="1600"/>
            </a:lvl8pPr>
            <a:lvl9pPr lvl="8" algn="ctr">
              <a:lnSpc>
                <a:spcPct val="120000"/>
              </a:lnSpc>
              <a:spcBef>
                <a:spcPts val="600"/>
              </a:spcBef>
              <a:spcAft>
                <a:spcPts val="600"/>
              </a:spcAft>
              <a:buSzPts val="1440"/>
              <a:buNone/>
              <a:defRPr sz="1600"/>
            </a:lvl9pPr>
          </a:lstStyle>
          <a:p/>
        </p:txBody>
      </p:sp>
      <p:sp>
        <p:nvSpPr>
          <p:cNvPr id="20" name="Google Shape;20;p2"/>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2"/>
          <p:cNvSpPr txBox="1"/>
          <p:nvPr/>
        </p:nvSpPr>
        <p:spPr>
          <a:xfrm>
            <a:off x="2191282" y="3262852"/>
            <a:ext cx="415636"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2400" u="none" cap="none" strike="noStrike">
                <a:solidFill>
                  <a:schemeClr val="accent6"/>
                </a:solidFill>
                <a:latin typeface="Noto Sans Symbols"/>
                <a:ea typeface="Noto Sans Symbols"/>
                <a:cs typeface="Noto Sans Symbols"/>
                <a:sym typeface="Noto Sans Symbols"/>
              </a:rPr>
              <a:t>◤</a:t>
            </a:r>
            <a:endParaRPr b="0" i="0" sz="24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11"/>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1"/>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1"/>
          <p:cNvSpPr txBox="1"/>
          <p:nvPr/>
        </p:nvSpPr>
        <p:spPr>
          <a:xfrm>
            <a:off x="2194236" y="641225"/>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
        <p:nvSpPr>
          <p:cNvPr id="102" name="Google Shape;102;p11"/>
          <p:cNvSpPr txBox="1"/>
          <p:nvPr>
            <p:ph type="title"/>
          </p:nvPr>
        </p:nvSpPr>
        <p:spPr>
          <a:xfrm>
            <a:off x="2611808" y="808056"/>
            <a:ext cx="7954091" cy="107722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11"/>
          <p:cNvSpPr txBox="1"/>
          <p:nvPr>
            <p:ph idx="1" type="body"/>
          </p:nvPr>
        </p:nvSpPr>
        <p:spPr>
          <a:xfrm rot="5400000">
            <a:off x="4672955" y="152760"/>
            <a:ext cx="3997828" cy="7796540"/>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104" name="Google Shape;104;p11"/>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1"/>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1"/>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7" name="Shape 107"/>
        <p:cNvGrpSpPr/>
        <p:nvPr/>
      </p:nvGrpSpPr>
      <p:grpSpPr>
        <a:xfrm>
          <a:off x="0" y="0"/>
          <a:ext cx="0" cy="0"/>
          <a:chOff x="0" y="0"/>
          <a:chExt cx="0" cy="0"/>
        </a:xfrm>
      </p:grpSpPr>
      <p:sp>
        <p:nvSpPr>
          <p:cNvPr id="108" name="Google Shape;108;p12"/>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2"/>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2"/>
          <p:cNvSpPr txBox="1"/>
          <p:nvPr/>
        </p:nvSpPr>
        <p:spPr>
          <a:xfrm rot="5400000">
            <a:off x="10337141" y="416061"/>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
        <p:nvSpPr>
          <p:cNvPr id="111" name="Google Shape;111;p12"/>
          <p:cNvSpPr txBox="1"/>
          <p:nvPr>
            <p:ph type="title"/>
          </p:nvPr>
        </p:nvSpPr>
        <p:spPr>
          <a:xfrm rot="5400000">
            <a:off x="7280577" y="2764621"/>
            <a:ext cx="5244126" cy="13265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12"/>
          <p:cNvSpPr txBox="1"/>
          <p:nvPr>
            <p:ph idx="1" type="body"/>
          </p:nvPr>
        </p:nvSpPr>
        <p:spPr>
          <a:xfrm rot="5400000">
            <a:off x="3302436" y="276725"/>
            <a:ext cx="5079534" cy="6466903"/>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113" name="Google Shape;113;p12"/>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2"/>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2"/>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29" name="Google Shape;29;p3"/>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2" name="Google Shape;32;p3"/>
          <p:cNvSpPr txBox="1"/>
          <p:nvPr/>
        </p:nvSpPr>
        <p:spPr>
          <a:xfrm>
            <a:off x="2194943" y="641225"/>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4"/>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txBox="1"/>
          <p:nvPr/>
        </p:nvSpPr>
        <p:spPr>
          <a:xfrm>
            <a:off x="2191843" y="2962586"/>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
        <p:nvSpPr>
          <p:cNvPr id="37" name="Google Shape;37;p4"/>
          <p:cNvSpPr txBox="1"/>
          <p:nvPr>
            <p:ph type="title"/>
          </p:nvPr>
        </p:nvSpPr>
        <p:spPr>
          <a:xfrm>
            <a:off x="2609873" y="3147254"/>
            <a:ext cx="7956560" cy="1424746"/>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2773968" y="2268786"/>
            <a:ext cx="7791931" cy="878468"/>
          </a:xfrm>
          <a:prstGeom prst="rect">
            <a:avLst/>
          </a:prstGeom>
          <a:noFill/>
          <a:ln>
            <a:noFill/>
          </a:ln>
        </p:spPr>
        <p:txBody>
          <a:bodyPr anchorCtr="0" anchor="b" bIns="45700" lIns="91425" spcFirstLastPara="1" rIns="91425" wrap="square" tIns="0">
            <a:normAutofit/>
          </a:bodyPr>
          <a:lstStyle>
            <a:lvl1pPr indent="-228600" lvl="0" marL="457200" algn="r">
              <a:lnSpc>
                <a:spcPct val="120000"/>
              </a:lnSpc>
              <a:spcBef>
                <a:spcPts val="1000"/>
              </a:spcBef>
              <a:spcAft>
                <a:spcPts val="0"/>
              </a:spcAft>
              <a:buSzPts val="1620"/>
              <a:buNone/>
              <a:defRPr sz="1800">
                <a:solidFill>
                  <a:schemeClr val="lt1"/>
                </a:solidFill>
              </a:defRPr>
            </a:lvl1pPr>
            <a:lvl2pPr indent="-228600" lvl="1" marL="914400" algn="l">
              <a:lnSpc>
                <a:spcPct val="120000"/>
              </a:lnSpc>
              <a:spcBef>
                <a:spcPts val="600"/>
              </a:spcBef>
              <a:spcAft>
                <a:spcPts val="0"/>
              </a:spcAft>
              <a:buSzPts val="1620"/>
              <a:buNone/>
              <a:defRPr sz="1800">
                <a:solidFill>
                  <a:schemeClr val="lt1"/>
                </a:solidFill>
              </a:defRPr>
            </a:lvl2pPr>
            <a:lvl3pPr indent="-228600" lvl="2" marL="1371600" algn="l">
              <a:lnSpc>
                <a:spcPct val="120000"/>
              </a:lnSpc>
              <a:spcBef>
                <a:spcPts val="600"/>
              </a:spcBef>
              <a:spcAft>
                <a:spcPts val="0"/>
              </a:spcAft>
              <a:buSzPts val="1620"/>
              <a:buNone/>
              <a:defRPr sz="1800">
                <a:solidFill>
                  <a:schemeClr val="lt1"/>
                </a:solidFill>
              </a:defRPr>
            </a:lvl3pPr>
            <a:lvl4pPr indent="-228600" lvl="3" marL="1828800" algn="l">
              <a:lnSpc>
                <a:spcPct val="120000"/>
              </a:lnSpc>
              <a:spcBef>
                <a:spcPts val="600"/>
              </a:spcBef>
              <a:spcAft>
                <a:spcPts val="0"/>
              </a:spcAft>
              <a:buSzPts val="1440"/>
              <a:buNone/>
              <a:defRPr sz="1600">
                <a:solidFill>
                  <a:schemeClr val="lt1"/>
                </a:solidFill>
              </a:defRPr>
            </a:lvl4pPr>
            <a:lvl5pPr indent="-228600" lvl="4" marL="2286000" algn="l">
              <a:lnSpc>
                <a:spcPct val="120000"/>
              </a:lnSpc>
              <a:spcBef>
                <a:spcPts val="600"/>
              </a:spcBef>
              <a:spcAft>
                <a:spcPts val="0"/>
              </a:spcAft>
              <a:buSzPts val="1440"/>
              <a:buNone/>
              <a:defRPr sz="1600">
                <a:solidFill>
                  <a:schemeClr val="lt1"/>
                </a:solidFill>
              </a:defRPr>
            </a:lvl5pPr>
            <a:lvl6pPr indent="-228600" lvl="5" marL="2743200" algn="l">
              <a:lnSpc>
                <a:spcPct val="120000"/>
              </a:lnSpc>
              <a:spcBef>
                <a:spcPts val="600"/>
              </a:spcBef>
              <a:spcAft>
                <a:spcPts val="0"/>
              </a:spcAft>
              <a:buSzPts val="1440"/>
              <a:buNone/>
              <a:defRPr sz="1600">
                <a:solidFill>
                  <a:schemeClr val="lt1"/>
                </a:solidFill>
              </a:defRPr>
            </a:lvl6pPr>
            <a:lvl7pPr indent="-228600" lvl="6" marL="3200400" algn="l">
              <a:lnSpc>
                <a:spcPct val="120000"/>
              </a:lnSpc>
              <a:spcBef>
                <a:spcPts val="600"/>
              </a:spcBef>
              <a:spcAft>
                <a:spcPts val="0"/>
              </a:spcAft>
              <a:buSzPts val="1440"/>
              <a:buNone/>
              <a:defRPr sz="1600">
                <a:solidFill>
                  <a:schemeClr val="lt1"/>
                </a:solidFill>
              </a:defRPr>
            </a:lvl7pPr>
            <a:lvl8pPr indent="-228600" lvl="7" marL="3657600" algn="l">
              <a:lnSpc>
                <a:spcPct val="120000"/>
              </a:lnSpc>
              <a:spcBef>
                <a:spcPts val="600"/>
              </a:spcBef>
              <a:spcAft>
                <a:spcPts val="0"/>
              </a:spcAft>
              <a:buSzPts val="1440"/>
              <a:buNone/>
              <a:defRPr sz="1600">
                <a:solidFill>
                  <a:schemeClr val="lt1"/>
                </a:solidFill>
              </a:defRPr>
            </a:lvl8pPr>
            <a:lvl9pPr indent="-228600" lvl="8" marL="4114800" algn="l">
              <a:lnSpc>
                <a:spcPct val="120000"/>
              </a:lnSpc>
              <a:spcBef>
                <a:spcPts val="600"/>
              </a:spcBef>
              <a:spcAft>
                <a:spcPts val="600"/>
              </a:spcAft>
              <a:buSzPts val="1440"/>
              <a:buNone/>
              <a:defRPr sz="1600">
                <a:solidFill>
                  <a:schemeClr val="lt1"/>
                </a:solidFill>
              </a:defRPr>
            </a:lvl9pPr>
          </a:lstStyle>
          <a:p/>
        </p:txBody>
      </p:sp>
      <p:sp>
        <p:nvSpPr>
          <p:cNvPr id="39" name="Google Shape;39;p4"/>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5"/>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txBox="1"/>
          <p:nvPr>
            <p:ph type="title"/>
          </p:nvPr>
        </p:nvSpPr>
        <p:spPr>
          <a:xfrm>
            <a:off x="2609873" y="805817"/>
            <a:ext cx="7950984" cy="1081705"/>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5"/>
          <p:cNvSpPr txBox="1"/>
          <p:nvPr>
            <p:ph idx="1" type="body"/>
          </p:nvPr>
        </p:nvSpPr>
        <p:spPr>
          <a:xfrm>
            <a:off x="2605374" y="2052116"/>
            <a:ext cx="3891960" cy="3997828"/>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47" name="Google Shape;47;p5"/>
          <p:cNvSpPr txBox="1"/>
          <p:nvPr>
            <p:ph idx="2" type="body"/>
          </p:nvPr>
        </p:nvSpPr>
        <p:spPr>
          <a:xfrm>
            <a:off x="6666636" y="2052114"/>
            <a:ext cx="3894222" cy="3997829"/>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48" name="Google Shape;48;p5"/>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1" name="Google Shape;51;p5"/>
          <p:cNvSpPr txBox="1"/>
          <p:nvPr/>
        </p:nvSpPr>
        <p:spPr>
          <a:xfrm>
            <a:off x="2196172" y="641223"/>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6"/>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txBox="1"/>
          <p:nvPr/>
        </p:nvSpPr>
        <p:spPr>
          <a:xfrm>
            <a:off x="2193650" y="636424"/>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
        <p:nvSpPr>
          <p:cNvPr id="56" name="Google Shape;56;p6"/>
          <p:cNvSpPr txBox="1"/>
          <p:nvPr>
            <p:ph type="title"/>
          </p:nvPr>
        </p:nvSpPr>
        <p:spPr>
          <a:xfrm>
            <a:off x="2609873" y="805818"/>
            <a:ext cx="7956560" cy="1078348"/>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6"/>
          <p:cNvSpPr txBox="1"/>
          <p:nvPr>
            <p:ph idx="1" type="body"/>
          </p:nvPr>
        </p:nvSpPr>
        <p:spPr>
          <a:xfrm>
            <a:off x="2609285" y="2052115"/>
            <a:ext cx="3896467" cy="71381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80"/>
              <a:buNone/>
              <a:defRPr b="0" sz="2200" cap="none">
                <a:solidFill>
                  <a:schemeClr val="accent6"/>
                </a:solidFill>
              </a:defRPr>
            </a:lvl1pPr>
            <a:lvl2pPr indent="-228600" lvl="1" marL="914400" algn="l">
              <a:lnSpc>
                <a:spcPct val="120000"/>
              </a:lnSpc>
              <a:spcBef>
                <a:spcPts val="600"/>
              </a:spcBef>
              <a:spcAft>
                <a:spcPts val="0"/>
              </a:spcAft>
              <a:buSzPts val="1800"/>
              <a:buNone/>
              <a:defRPr b="1" sz="2000"/>
            </a:lvl2pPr>
            <a:lvl3pPr indent="-228600" lvl="2" marL="1371600" algn="l">
              <a:lnSpc>
                <a:spcPct val="120000"/>
              </a:lnSpc>
              <a:spcBef>
                <a:spcPts val="600"/>
              </a:spcBef>
              <a:spcAft>
                <a:spcPts val="0"/>
              </a:spcAft>
              <a:buSzPts val="1620"/>
              <a:buNone/>
              <a:defRPr b="1" sz="1800"/>
            </a:lvl3pPr>
            <a:lvl4pPr indent="-228600" lvl="3" marL="1828800" algn="l">
              <a:lnSpc>
                <a:spcPct val="120000"/>
              </a:lnSpc>
              <a:spcBef>
                <a:spcPts val="600"/>
              </a:spcBef>
              <a:spcAft>
                <a:spcPts val="0"/>
              </a:spcAft>
              <a:buSzPts val="1440"/>
              <a:buNone/>
              <a:defRPr b="1" sz="1600"/>
            </a:lvl4pPr>
            <a:lvl5pPr indent="-228600" lvl="4" marL="2286000" algn="l">
              <a:lnSpc>
                <a:spcPct val="120000"/>
              </a:lnSpc>
              <a:spcBef>
                <a:spcPts val="600"/>
              </a:spcBef>
              <a:spcAft>
                <a:spcPts val="0"/>
              </a:spcAft>
              <a:buSzPts val="1440"/>
              <a:buNone/>
              <a:defRPr b="1" sz="1600"/>
            </a:lvl5pPr>
            <a:lvl6pPr indent="-228600" lvl="5" marL="2743200" algn="l">
              <a:lnSpc>
                <a:spcPct val="120000"/>
              </a:lnSpc>
              <a:spcBef>
                <a:spcPts val="600"/>
              </a:spcBef>
              <a:spcAft>
                <a:spcPts val="0"/>
              </a:spcAft>
              <a:buSzPts val="1440"/>
              <a:buNone/>
              <a:defRPr b="1" sz="1600"/>
            </a:lvl6pPr>
            <a:lvl7pPr indent="-228600" lvl="6" marL="3200400" algn="l">
              <a:lnSpc>
                <a:spcPct val="120000"/>
              </a:lnSpc>
              <a:spcBef>
                <a:spcPts val="600"/>
              </a:spcBef>
              <a:spcAft>
                <a:spcPts val="0"/>
              </a:spcAft>
              <a:buSzPts val="1440"/>
              <a:buNone/>
              <a:defRPr b="1" sz="1600"/>
            </a:lvl7pPr>
            <a:lvl8pPr indent="-228600" lvl="7" marL="3657600" algn="l">
              <a:lnSpc>
                <a:spcPct val="120000"/>
              </a:lnSpc>
              <a:spcBef>
                <a:spcPts val="600"/>
              </a:spcBef>
              <a:spcAft>
                <a:spcPts val="0"/>
              </a:spcAft>
              <a:buSzPts val="1440"/>
              <a:buNone/>
              <a:defRPr b="1" sz="1600"/>
            </a:lvl8pPr>
            <a:lvl9pPr indent="-228600" lvl="8" marL="4114800" algn="l">
              <a:lnSpc>
                <a:spcPct val="120000"/>
              </a:lnSpc>
              <a:spcBef>
                <a:spcPts val="600"/>
              </a:spcBef>
              <a:spcAft>
                <a:spcPts val="600"/>
              </a:spcAft>
              <a:buSzPts val="1440"/>
              <a:buNone/>
              <a:defRPr b="1" sz="1600"/>
            </a:lvl9pPr>
          </a:lstStyle>
          <a:p/>
        </p:txBody>
      </p:sp>
      <p:sp>
        <p:nvSpPr>
          <p:cNvPr id="58" name="Google Shape;58;p6"/>
          <p:cNvSpPr txBox="1"/>
          <p:nvPr>
            <p:ph idx="2" type="body"/>
          </p:nvPr>
        </p:nvSpPr>
        <p:spPr>
          <a:xfrm>
            <a:off x="2609285" y="2851331"/>
            <a:ext cx="3893623" cy="3071434"/>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59" name="Google Shape;59;p6"/>
          <p:cNvSpPr txBox="1"/>
          <p:nvPr>
            <p:ph idx="3" type="body"/>
          </p:nvPr>
        </p:nvSpPr>
        <p:spPr>
          <a:xfrm>
            <a:off x="6666634" y="2052115"/>
            <a:ext cx="3899798" cy="71381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80"/>
              <a:buNone/>
              <a:defRPr b="0" sz="2200" cap="none">
                <a:solidFill>
                  <a:schemeClr val="accent6"/>
                </a:solidFill>
              </a:defRPr>
            </a:lvl1pPr>
            <a:lvl2pPr indent="-228600" lvl="1" marL="914400" algn="l">
              <a:lnSpc>
                <a:spcPct val="120000"/>
              </a:lnSpc>
              <a:spcBef>
                <a:spcPts val="600"/>
              </a:spcBef>
              <a:spcAft>
                <a:spcPts val="0"/>
              </a:spcAft>
              <a:buSzPts val="1800"/>
              <a:buNone/>
              <a:defRPr b="1" sz="2000"/>
            </a:lvl2pPr>
            <a:lvl3pPr indent="-228600" lvl="2" marL="1371600" algn="l">
              <a:lnSpc>
                <a:spcPct val="120000"/>
              </a:lnSpc>
              <a:spcBef>
                <a:spcPts val="600"/>
              </a:spcBef>
              <a:spcAft>
                <a:spcPts val="0"/>
              </a:spcAft>
              <a:buSzPts val="1620"/>
              <a:buNone/>
              <a:defRPr b="1" sz="1800"/>
            </a:lvl3pPr>
            <a:lvl4pPr indent="-228600" lvl="3" marL="1828800" algn="l">
              <a:lnSpc>
                <a:spcPct val="120000"/>
              </a:lnSpc>
              <a:spcBef>
                <a:spcPts val="600"/>
              </a:spcBef>
              <a:spcAft>
                <a:spcPts val="0"/>
              </a:spcAft>
              <a:buSzPts val="1440"/>
              <a:buNone/>
              <a:defRPr b="1" sz="1600"/>
            </a:lvl4pPr>
            <a:lvl5pPr indent="-228600" lvl="4" marL="2286000" algn="l">
              <a:lnSpc>
                <a:spcPct val="120000"/>
              </a:lnSpc>
              <a:spcBef>
                <a:spcPts val="600"/>
              </a:spcBef>
              <a:spcAft>
                <a:spcPts val="0"/>
              </a:spcAft>
              <a:buSzPts val="1440"/>
              <a:buNone/>
              <a:defRPr b="1" sz="1600"/>
            </a:lvl5pPr>
            <a:lvl6pPr indent="-228600" lvl="5" marL="2743200" algn="l">
              <a:lnSpc>
                <a:spcPct val="120000"/>
              </a:lnSpc>
              <a:spcBef>
                <a:spcPts val="600"/>
              </a:spcBef>
              <a:spcAft>
                <a:spcPts val="0"/>
              </a:spcAft>
              <a:buSzPts val="1440"/>
              <a:buNone/>
              <a:defRPr b="1" sz="1600"/>
            </a:lvl6pPr>
            <a:lvl7pPr indent="-228600" lvl="6" marL="3200400" algn="l">
              <a:lnSpc>
                <a:spcPct val="120000"/>
              </a:lnSpc>
              <a:spcBef>
                <a:spcPts val="600"/>
              </a:spcBef>
              <a:spcAft>
                <a:spcPts val="0"/>
              </a:spcAft>
              <a:buSzPts val="1440"/>
              <a:buNone/>
              <a:defRPr b="1" sz="1600"/>
            </a:lvl7pPr>
            <a:lvl8pPr indent="-228600" lvl="7" marL="3657600" algn="l">
              <a:lnSpc>
                <a:spcPct val="120000"/>
              </a:lnSpc>
              <a:spcBef>
                <a:spcPts val="600"/>
              </a:spcBef>
              <a:spcAft>
                <a:spcPts val="0"/>
              </a:spcAft>
              <a:buSzPts val="1440"/>
              <a:buNone/>
              <a:defRPr b="1" sz="1600"/>
            </a:lvl8pPr>
            <a:lvl9pPr indent="-228600" lvl="8" marL="4114800" algn="l">
              <a:lnSpc>
                <a:spcPct val="120000"/>
              </a:lnSpc>
              <a:spcBef>
                <a:spcPts val="600"/>
              </a:spcBef>
              <a:spcAft>
                <a:spcPts val="600"/>
              </a:spcAft>
              <a:buSzPts val="1440"/>
              <a:buNone/>
              <a:defRPr b="1" sz="1600"/>
            </a:lvl9pPr>
          </a:lstStyle>
          <a:p/>
        </p:txBody>
      </p:sp>
      <p:sp>
        <p:nvSpPr>
          <p:cNvPr id="60" name="Google Shape;60;p6"/>
          <p:cNvSpPr txBox="1"/>
          <p:nvPr>
            <p:ph idx="4" type="body"/>
          </p:nvPr>
        </p:nvSpPr>
        <p:spPr>
          <a:xfrm>
            <a:off x="6666635" y="2851331"/>
            <a:ext cx="3899798" cy="3071434"/>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61" name="Google Shape;61;p6"/>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6"/>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7"/>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7"/>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7"/>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7"/>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7"/>
          <p:cNvSpPr txBox="1"/>
          <p:nvPr/>
        </p:nvSpPr>
        <p:spPr>
          <a:xfrm>
            <a:off x="2196172" y="641226"/>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8"/>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8"/>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8"/>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8" name="Shape 78"/>
        <p:cNvGrpSpPr/>
        <p:nvPr/>
      </p:nvGrpSpPr>
      <p:grpSpPr>
        <a:xfrm>
          <a:off x="0" y="0"/>
          <a:ext cx="0" cy="0"/>
          <a:chOff x="0" y="0"/>
          <a:chExt cx="0" cy="0"/>
        </a:xfrm>
      </p:grpSpPr>
      <p:sp>
        <p:nvSpPr>
          <p:cNvPr id="79" name="Google Shape;79;p9"/>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9"/>
          <p:cNvSpPr txBox="1"/>
          <p:nvPr/>
        </p:nvSpPr>
        <p:spPr>
          <a:xfrm>
            <a:off x="1554154" y="1127550"/>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
        <p:nvSpPr>
          <p:cNvPr id="82" name="Google Shape;82;p9"/>
          <p:cNvSpPr txBox="1"/>
          <p:nvPr>
            <p:ph type="title"/>
          </p:nvPr>
        </p:nvSpPr>
        <p:spPr>
          <a:xfrm>
            <a:off x="1970323" y="1282451"/>
            <a:ext cx="2664361" cy="190324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9"/>
          <p:cNvSpPr txBox="1"/>
          <p:nvPr>
            <p:ph idx="1" type="body"/>
          </p:nvPr>
        </p:nvSpPr>
        <p:spPr>
          <a:xfrm>
            <a:off x="5120154" y="805818"/>
            <a:ext cx="5446278" cy="5244126"/>
          </a:xfrm>
          <a:prstGeom prst="rect">
            <a:avLst/>
          </a:prstGeom>
          <a:noFill/>
          <a:ln>
            <a:noFill/>
          </a:ln>
        </p:spPr>
        <p:txBody>
          <a:bodyPr anchorCtr="0" anchor="ctr"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84" name="Google Shape;84;p9"/>
          <p:cNvSpPr txBox="1"/>
          <p:nvPr>
            <p:ph idx="2" type="body"/>
          </p:nvPr>
        </p:nvSpPr>
        <p:spPr>
          <a:xfrm>
            <a:off x="1970322" y="3186154"/>
            <a:ext cx="2664361" cy="2386397"/>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440"/>
              <a:buNone/>
              <a:defRPr sz="1600"/>
            </a:lvl1pPr>
            <a:lvl2pPr indent="-228600" lvl="1" marL="914400" algn="l">
              <a:lnSpc>
                <a:spcPct val="120000"/>
              </a:lnSpc>
              <a:spcBef>
                <a:spcPts val="600"/>
              </a:spcBef>
              <a:spcAft>
                <a:spcPts val="0"/>
              </a:spcAft>
              <a:buSzPts val="1260"/>
              <a:buNone/>
              <a:defRPr sz="1400"/>
            </a:lvl2pPr>
            <a:lvl3pPr indent="-228600" lvl="2" marL="1371600" algn="l">
              <a:lnSpc>
                <a:spcPct val="120000"/>
              </a:lnSpc>
              <a:spcBef>
                <a:spcPts val="600"/>
              </a:spcBef>
              <a:spcAft>
                <a:spcPts val="0"/>
              </a:spcAft>
              <a:buSzPts val="1080"/>
              <a:buNone/>
              <a:defRPr sz="1200"/>
            </a:lvl3pPr>
            <a:lvl4pPr indent="-228600" lvl="3" marL="1828800" algn="l">
              <a:lnSpc>
                <a:spcPct val="120000"/>
              </a:lnSpc>
              <a:spcBef>
                <a:spcPts val="600"/>
              </a:spcBef>
              <a:spcAft>
                <a:spcPts val="0"/>
              </a:spcAft>
              <a:buSzPts val="900"/>
              <a:buNone/>
              <a:defRPr sz="1000"/>
            </a:lvl4pPr>
            <a:lvl5pPr indent="-228600" lvl="4" marL="2286000" algn="l">
              <a:lnSpc>
                <a:spcPct val="120000"/>
              </a:lnSpc>
              <a:spcBef>
                <a:spcPts val="600"/>
              </a:spcBef>
              <a:spcAft>
                <a:spcPts val="0"/>
              </a:spcAft>
              <a:buSzPts val="900"/>
              <a:buNone/>
              <a:defRPr sz="1000"/>
            </a:lvl5pPr>
            <a:lvl6pPr indent="-228600" lvl="5" marL="2743200" algn="l">
              <a:lnSpc>
                <a:spcPct val="120000"/>
              </a:lnSpc>
              <a:spcBef>
                <a:spcPts val="600"/>
              </a:spcBef>
              <a:spcAft>
                <a:spcPts val="0"/>
              </a:spcAft>
              <a:buSzPts val="900"/>
              <a:buNone/>
              <a:defRPr sz="1000"/>
            </a:lvl6pPr>
            <a:lvl7pPr indent="-228600" lvl="6" marL="3200400" algn="l">
              <a:lnSpc>
                <a:spcPct val="120000"/>
              </a:lnSpc>
              <a:spcBef>
                <a:spcPts val="600"/>
              </a:spcBef>
              <a:spcAft>
                <a:spcPts val="0"/>
              </a:spcAft>
              <a:buSzPts val="900"/>
              <a:buNone/>
              <a:defRPr sz="1000"/>
            </a:lvl7pPr>
            <a:lvl8pPr indent="-228600" lvl="7" marL="3657600" algn="l">
              <a:lnSpc>
                <a:spcPct val="120000"/>
              </a:lnSpc>
              <a:spcBef>
                <a:spcPts val="600"/>
              </a:spcBef>
              <a:spcAft>
                <a:spcPts val="0"/>
              </a:spcAft>
              <a:buSzPts val="900"/>
              <a:buNone/>
              <a:defRPr sz="1000"/>
            </a:lvl8pPr>
            <a:lvl9pPr indent="-228600" lvl="8" marL="4114800" algn="l">
              <a:lnSpc>
                <a:spcPct val="120000"/>
              </a:lnSpc>
              <a:spcBef>
                <a:spcPts val="600"/>
              </a:spcBef>
              <a:spcAft>
                <a:spcPts val="600"/>
              </a:spcAft>
              <a:buSzPts val="900"/>
              <a:buNone/>
              <a:defRPr sz="1000"/>
            </a:lvl9pPr>
          </a:lstStyle>
          <a:p/>
        </p:txBody>
      </p:sp>
      <p:sp>
        <p:nvSpPr>
          <p:cNvPr id="85" name="Google Shape;85;p9"/>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9"/>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9"/>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8" name="Shape 88"/>
        <p:cNvGrpSpPr/>
        <p:nvPr/>
      </p:nvGrpSpPr>
      <p:grpSpPr>
        <a:xfrm>
          <a:off x="0" y="0"/>
          <a:ext cx="0" cy="0"/>
          <a:chOff x="0" y="0"/>
          <a:chExt cx="0" cy="0"/>
        </a:xfrm>
      </p:grpSpPr>
      <p:sp>
        <p:nvSpPr>
          <p:cNvPr id="89" name="Google Shape;89;p10"/>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0"/>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0"/>
          <p:cNvSpPr/>
          <p:nvPr>
            <p:ph idx="2" type="pic"/>
          </p:nvPr>
        </p:nvSpPr>
        <p:spPr>
          <a:xfrm>
            <a:off x="6747062" y="3229"/>
            <a:ext cx="4629734" cy="6858000"/>
          </a:xfrm>
          <a:prstGeom prst="rect">
            <a:avLst/>
          </a:prstGeom>
          <a:solidFill>
            <a:schemeClr val="lt1">
              <a:alpha val="9803"/>
            </a:schemeClr>
          </a:solidFill>
          <a:ln>
            <a:noFill/>
          </a:ln>
        </p:spPr>
      </p:sp>
      <p:sp>
        <p:nvSpPr>
          <p:cNvPr id="92" name="Google Shape;92;p10"/>
          <p:cNvSpPr txBox="1"/>
          <p:nvPr/>
        </p:nvSpPr>
        <p:spPr>
          <a:xfrm>
            <a:off x="1554686" y="1127550"/>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
        <p:nvSpPr>
          <p:cNvPr id="93" name="Google Shape;93;p10"/>
          <p:cNvSpPr txBox="1"/>
          <p:nvPr>
            <p:ph type="title"/>
          </p:nvPr>
        </p:nvSpPr>
        <p:spPr>
          <a:xfrm>
            <a:off x="1971241" y="1282452"/>
            <a:ext cx="3970986" cy="190047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0"/>
          <p:cNvSpPr txBox="1"/>
          <p:nvPr>
            <p:ph idx="1" type="body"/>
          </p:nvPr>
        </p:nvSpPr>
        <p:spPr>
          <a:xfrm>
            <a:off x="1970322" y="3182928"/>
            <a:ext cx="3971874" cy="238639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2000"/>
            </a:lvl1pPr>
            <a:lvl2pPr indent="-228600" lvl="1" marL="914400" algn="l">
              <a:lnSpc>
                <a:spcPct val="120000"/>
              </a:lnSpc>
              <a:spcBef>
                <a:spcPts val="600"/>
              </a:spcBef>
              <a:spcAft>
                <a:spcPts val="0"/>
              </a:spcAft>
              <a:buSzPts val="1260"/>
              <a:buNone/>
              <a:defRPr sz="1400"/>
            </a:lvl2pPr>
            <a:lvl3pPr indent="-228600" lvl="2" marL="1371600" algn="l">
              <a:lnSpc>
                <a:spcPct val="120000"/>
              </a:lnSpc>
              <a:spcBef>
                <a:spcPts val="600"/>
              </a:spcBef>
              <a:spcAft>
                <a:spcPts val="0"/>
              </a:spcAft>
              <a:buSzPts val="1080"/>
              <a:buNone/>
              <a:defRPr sz="1200"/>
            </a:lvl3pPr>
            <a:lvl4pPr indent="-228600" lvl="3" marL="1828800" algn="l">
              <a:lnSpc>
                <a:spcPct val="120000"/>
              </a:lnSpc>
              <a:spcBef>
                <a:spcPts val="600"/>
              </a:spcBef>
              <a:spcAft>
                <a:spcPts val="0"/>
              </a:spcAft>
              <a:buSzPts val="900"/>
              <a:buNone/>
              <a:defRPr sz="1000"/>
            </a:lvl4pPr>
            <a:lvl5pPr indent="-228600" lvl="4" marL="2286000" algn="l">
              <a:lnSpc>
                <a:spcPct val="120000"/>
              </a:lnSpc>
              <a:spcBef>
                <a:spcPts val="600"/>
              </a:spcBef>
              <a:spcAft>
                <a:spcPts val="0"/>
              </a:spcAft>
              <a:buSzPts val="900"/>
              <a:buNone/>
              <a:defRPr sz="1000"/>
            </a:lvl5pPr>
            <a:lvl6pPr indent="-228600" lvl="5" marL="2743200" algn="l">
              <a:lnSpc>
                <a:spcPct val="120000"/>
              </a:lnSpc>
              <a:spcBef>
                <a:spcPts val="600"/>
              </a:spcBef>
              <a:spcAft>
                <a:spcPts val="0"/>
              </a:spcAft>
              <a:buSzPts val="900"/>
              <a:buNone/>
              <a:defRPr sz="1000"/>
            </a:lvl6pPr>
            <a:lvl7pPr indent="-228600" lvl="6" marL="3200400" algn="l">
              <a:lnSpc>
                <a:spcPct val="120000"/>
              </a:lnSpc>
              <a:spcBef>
                <a:spcPts val="600"/>
              </a:spcBef>
              <a:spcAft>
                <a:spcPts val="0"/>
              </a:spcAft>
              <a:buSzPts val="900"/>
              <a:buNone/>
              <a:defRPr sz="1000"/>
            </a:lvl7pPr>
            <a:lvl8pPr indent="-228600" lvl="7" marL="3657600" algn="l">
              <a:lnSpc>
                <a:spcPct val="120000"/>
              </a:lnSpc>
              <a:spcBef>
                <a:spcPts val="600"/>
              </a:spcBef>
              <a:spcAft>
                <a:spcPts val="0"/>
              </a:spcAft>
              <a:buSzPts val="900"/>
              <a:buNone/>
              <a:defRPr sz="1000"/>
            </a:lvl8pPr>
            <a:lvl9pPr indent="-228600" lvl="8" marL="4114800" algn="l">
              <a:lnSpc>
                <a:spcPct val="120000"/>
              </a:lnSpc>
              <a:spcBef>
                <a:spcPts val="600"/>
              </a:spcBef>
              <a:spcAft>
                <a:spcPts val="600"/>
              </a:spcAft>
              <a:buSzPts val="900"/>
              <a:buNone/>
              <a:defRPr sz="1000"/>
            </a:lvl9pPr>
          </a:lstStyle>
          <a:p/>
        </p:txBody>
      </p:sp>
      <p:sp>
        <p:nvSpPr>
          <p:cNvPr id="95" name="Google Shape;95;p10"/>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0"/>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0"/>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2.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2">
            <a:alphaModFix/>
          </a:blip>
          <a:srcRect b="0" l="0" r="0" t="0"/>
          <a:stretch/>
        </p:blipFill>
        <p:spPr>
          <a:xfrm>
            <a:off x="2831794" y="2105202"/>
            <a:ext cx="9360205" cy="4752798"/>
          </a:xfrm>
          <a:prstGeom prst="rect">
            <a:avLst/>
          </a:prstGeom>
          <a:noFill/>
          <a:ln>
            <a:noFill/>
          </a:ln>
        </p:spPr>
      </p:pic>
      <p:pic>
        <p:nvPicPr>
          <p:cNvPr id="7" name="Google Shape;7;p1"/>
          <p:cNvPicPr preferRelativeResize="0"/>
          <p:nvPr/>
        </p:nvPicPr>
        <p:blipFill rotWithShape="1">
          <a:blip r:embed="rId3">
            <a:alphaModFix/>
          </a:blip>
          <a:srcRect b="0" l="0" r="0" t="0"/>
          <a:stretch/>
        </p:blipFill>
        <p:spPr>
          <a:xfrm>
            <a:off x="0" y="0"/>
            <a:ext cx="12189867" cy="6858000"/>
          </a:xfrm>
          <a:prstGeom prst="rect">
            <a:avLst/>
          </a:prstGeom>
          <a:noFill/>
          <a:ln>
            <a:noFill/>
          </a:ln>
        </p:spPr>
      </p:pic>
      <p:sp>
        <p:nvSpPr>
          <p:cNvPr id="8" name="Google Shape;8;p1"/>
          <p:cNvSpPr/>
          <p:nvPr/>
        </p:nvSpPr>
        <p:spPr>
          <a:xfrm>
            <a:off x="0" y="0"/>
            <a:ext cx="964174"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marR="0" rtl="0" algn="r">
              <a:lnSpc>
                <a:spcPct val="90000"/>
              </a:lnSpc>
              <a:spcBef>
                <a:spcPts val="0"/>
              </a:spcBef>
              <a:spcAft>
                <a:spcPts val="0"/>
              </a:spcAft>
              <a:buClr>
                <a:schemeClr val="lt1"/>
              </a:buClr>
              <a:buSzPts val="3400"/>
              <a:buFont typeface="Arial"/>
              <a:buNone/>
              <a:defRPr b="0" i="0" sz="3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
          <p:cNvSpPr txBox="1"/>
          <p:nvPr>
            <p:ph idx="1" type="body"/>
          </p:nvPr>
        </p:nvSpPr>
        <p:spPr>
          <a:xfrm>
            <a:off x="2773599" y="2052116"/>
            <a:ext cx="7796540" cy="3997828"/>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20000"/>
              </a:lnSpc>
              <a:spcBef>
                <a:spcPts val="1000"/>
              </a:spcBef>
              <a:spcAft>
                <a:spcPts val="0"/>
              </a:spcAft>
              <a:buClr>
                <a:schemeClr val="accent6"/>
              </a:buClr>
              <a:buSzPts val="1800"/>
              <a:buFont typeface="Noto Sans Symbols"/>
              <a:buChar char="▪"/>
              <a:defRPr b="0" i="0" sz="2000" u="none" cap="none" strike="noStrike">
                <a:solidFill>
                  <a:schemeClr val="lt1"/>
                </a:solidFill>
                <a:latin typeface="Arial"/>
                <a:ea typeface="Arial"/>
                <a:cs typeface="Arial"/>
                <a:sym typeface="Arial"/>
              </a:defRPr>
            </a:lvl1pPr>
            <a:lvl2pPr indent="-331469" lvl="1" marL="914400" marR="0" rtl="0" algn="l">
              <a:lnSpc>
                <a:spcPct val="120000"/>
              </a:lnSpc>
              <a:spcBef>
                <a:spcPts val="600"/>
              </a:spcBef>
              <a:spcAft>
                <a:spcPts val="0"/>
              </a:spcAft>
              <a:buClr>
                <a:schemeClr val="accent6"/>
              </a:buClr>
              <a:buSzPts val="1620"/>
              <a:buFont typeface="Noto Sans Symbols"/>
              <a:buChar char="▪"/>
              <a:defRPr b="0" i="0" sz="1800" u="none" cap="none" strike="noStrike">
                <a:solidFill>
                  <a:schemeClr val="lt1"/>
                </a:solidFill>
                <a:latin typeface="Arial"/>
                <a:ea typeface="Arial"/>
                <a:cs typeface="Arial"/>
                <a:sym typeface="Arial"/>
              </a:defRPr>
            </a:lvl2pPr>
            <a:lvl3pPr indent="-320039" lvl="2" marL="1371600" marR="0" rtl="0" algn="l">
              <a:lnSpc>
                <a:spcPct val="120000"/>
              </a:lnSpc>
              <a:spcBef>
                <a:spcPts val="600"/>
              </a:spcBef>
              <a:spcAft>
                <a:spcPts val="0"/>
              </a:spcAft>
              <a:buClr>
                <a:schemeClr val="accent6"/>
              </a:buClr>
              <a:buSzPts val="1440"/>
              <a:buFont typeface="Noto Sans Symbols"/>
              <a:buChar char="▪"/>
              <a:defRPr b="0" i="0" sz="1600" u="none" cap="none" strike="noStrike">
                <a:solidFill>
                  <a:schemeClr val="lt1"/>
                </a:solidFill>
                <a:latin typeface="Arial"/>
                <a:ea typeface="Arial"/>
                <a:cs typeface="Arial"/>
                <a:sym typeface="Arial"/>
              </a:defRPr>
            </a:lvl3pPr>
            <a:lvl4pPr indent="-308610" lvl="3" marL="1828800" marR="0" rtl="0" algn="l">
              <a:lnSpc>
                <a:spcPct val="120000"/>
              </a:lnSpc>
              <a:spcBef>
                <a:spcPts val="600"/>
              </a:spcBef>
              <a:spcAft>
                <a:spcPts val="0"/>
              </a:spcAft>
              <a:buClr>
                <a:schemeClr val="accent6"/>
              </a:buClr>
              <a:buSzPts val="1260"/>
              <a:buFont typeface="Noto Sans Symbols"/>
              <a:buChar char="▪"/>
              <a:defRPr b="0" i="0" sz="1400" u="none" cap="none" strike="noStrike">
                <a:solidFill>
                  <a:schemeClr val="lt1"/>
                </a:solidFill>
                <a:latin typeface="Arial"/>
                <a:ea typeface="Arial"/>
                <a:cs typeface="Arial"/>
                <a:sym typeface="Arial"/>
              </a:defRPr>
            </a:lvl4pPr>
            <a:lvl5pPr indent="-297179" lvl="4" marL="22860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5pPr>
            <a:lvl6pPr indent="-297179" lvl="5" marL="27432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6pPr>
            <a:lvl7pPr indent="-297179" lvl="6" marL="32004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7pPr>
            <a:lvl8pPr indent="-297179" lvl="7" marL="36576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8pPr>
            <a:lvl9pPr indent="-297179" lvl="8" marL="4114800" marR="0" rtl="0" algn="l">
              <a:lnSpc>
                <a:spcPct val="120000"/>
              </a:lnSpc>
              <a:spcBef>
                <a:spcPts val="600"/>
              </a:spcBef>
              <a:spcAft>
                <a:spcPts val="60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9pPr>
          </a:lstStyle>
          <a:p/>
        </p:txBody>
      </p:sp>
      <p:sp>
        <p:nvSpPr>
          <p:cNvPr id="11" name="Google Shape;11;p1"/>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marR="0" rtl="0" algn="r">
              <a:spcBef>
                <a:spcPts val="0"/>
              </a:spcBef>
              <a:spcAft>
                <a:spcPts val="0"/>
              </a:spcAft>
              <a:buSzPts val="1400"/>
              <a:buNone/>
              <a:defRPr b="0" i="0" sz="8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2" name="Google Shape;12;p1"/>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marR="0" rtl="0" algn="r">
              <a:spcBef>
                <a:spcPts val="0"/>
              </a:spcBef>
              <a:spcAft>
                <a:spcPts val="0"/>
              </a:spcAft>
              <a:buSzPts val="1400"/>
              <a:buNone/>
              <a:defRPr b="0" i="0" sz="8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3" name="Google Shape;13;p1"/>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marR="0" rtl="0" algn="r">
              <a:spcBef>
                <a:spcPts val="0"/>
              </a:spcBef>
              <a:buNone/>
              <a:defRPr b="0" i="0" sz="1800" u="none" cap="none" strike="noStrike">
                <a:solidFill>
                  <a:schemeClr val="lt1"/>
                </a:solidFill>
                <a:latin typeface="Arial"/>
                <a:ea typeface="Arial"/>
                <a:cs typeface="Arial"/>
                <a:sym typeface="Arial"/>
              </a:defRPr>
            </a:lvl1pPr>
            <a:lvl2pPr indent="0" lvl="1" marL="0" marR="0" rtl="0" algn="r">
              <a:spcBef>
                <a:spcPts val="0"/>
              </a:spcBef>
              <a:buNone/>
              <a:defRPr b="0" i="0" sz="1800" u="none" cap="none" strike="noStrike">
                <a:solidFill>
                  <a:schemeClr val="lt1"/>
                </a:solidFill>
                <a:latin typeface="Arial"/>
                <a:ea typeface="Arial"/>
                <a:cs typeface="Arial"/>
                <a:sym typeface="Arial"/>
              </a:defRPr>
            </a:lvl2pPr>
            <a:lvl3pPr indent="0" lvl="2" marL="0" marR="0" rtl="0" algn="r">
              <a:spcBef>
                <a:spcPts val="0"/>
              </a:spcBef>
              <a:buNone/>
              <a:defRPr b="0" i="0" sz="1800" u="none" cap="none" strike="noStrike">
                <a:solidFill>
                  <a:schemeClr val="lt1"/>
                </a:solidFill>
                <a:latin typeface="Arial"/>
                <a:ea typeface="Arial"/>
                <a:cs typeface="Arial"/>
                <a:sym typeface="Arial"/>
              </a:defRPr>
            </a:lvl3pPr>
            <a:lvl4pPr indent="0" lvl="3" marL="0" marR="0" rtl="0" algn="r">
              <a:spcBef>
                <a:spcPts val="0"/>
              </a:spcBef>
              <a:buNone/>
              <a:defRPr b="0" i="0" sz="1800" u="none" cap="none" strike="noStrike">
                <a:solidFill>
                  <a:schemeClr val="lt1"/>
                </a:solidFill>
                <a:latin typeface="Arial"/>
                <a:ea typeface="Arial"/>
                <a:cs typeface="Arial"/>
                <a:sym typeface="Arial"/>
              </a:defRPr>
            </a:lvl4pPr>
            <a:lvl5pPr indent="0" lvl="4" marL="0" marR="0" rtl="0" algn="r">
              <a:spcBef>
                <a:spcPts val="0"/>
              </a:spcBef>
              <a:buNone/>
              <a:defRPr b="0" i="0" sz="1800" u="none" cap="none" strike="noStrike">
                <a:solidFill>
                  <a:schemeClr val="lt1"/>
                </a:solidFill>
                <a:latin typeface="Arial"/>
                <a:ea typeface="Arial"/>
                <a:cs typeface="Arial"/>
                <a:sym typeface="Arial"/>
              </a:defRPr>
            </a:lvl5pPr>
            <a:lvl6pPr indent="0" lvl="5" marL="0" marR="0" rtl="0" algn="r">
              <a:spcBef>
                <a:spcPts val="0"/>
              </a:spcBef>
              <a:buNone/>
              <a:defRPr b="0" i="0" sz="1800" u="none" cap="none" strike="noStrike">
                <a:solidFill>
                  <a:schemeClr val="lt1"/>
                </a:solidFill>
                <a:latin typeface="Arial"/>
                <a:ea typeface="Arial"/>
                <a:cs typeface="Arial"/>
                <a:sym typeface="Arial"/>
              </a:defRPr>
            </a:lvl6pPr>
            <a:lvl7pPr indent="0" lvl="6" marL="0" marR="0" rtl="0" algn="r">
              <a:spcBef>
                <a:spcPts val="0"/>
              </a:spcBef>
              <a:buNone/>
              <a:defRPr b="0" i="0" sz="1800" u="none" cap="none" strike="noStrike">
                <a:solidFill>
                  <a:schemeClr val="lt1"/>
                </a:solidFill>
                <a:latin typeface="Arial"/>
                <a:ea typeface="Arial"/>
                <a:cs typeface="Arial"/>
                <a:sym typeface="Arial"/>
              </a:defRPr>
            </a:lvl7pPr>
            <a:lvl8pPr indent="0" lvl="7" marL="0" marR="0" rtl="0" algn="r">
              <a:spcBef>
                <a:spcPts val="0"/>
              </a:spcBef>
              <a:buNone/>
              <a:defRPr b="0" i="0" sz="1800" u="none" cap="none" strike="noStrike">
                <a:solidFill>
                  <a:schemeClr val="lt1"/>
                </a:solidFill>
                <a:latin typeface="Arial"/>
                <a:ea typeface="Arial"/>
                <a:cs typeface="Arial"/>
                <a:sym typeface="Arial"/>
              </a:defRPr>
            </a:lvl8pPr>
            <a:lvl9pPr indent="0" lvl="8" marL="0" marR="0" rtl="0" algn="r">
              <a:spcBef>
                <a:spcPts val="0"/>
              </a:spcBef>
              <a:buNone/>
              <a:defRPr b="0" i="0" sz="1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962042" y="0"/>
            <a:ext cx="45719"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3"/>
          <p:cNvSpPr txBox="1"/>
          <p:nvPr>
            <p:ph idx="1" type="subTitle"/>
          </p:nvPr>
        </p:nvSpPr>
        <p:spPr>
          <a:xfrm>
            <a:off x="2772274" y="2268786"/>
            <a:ext cx="5357600" cy="1160213"/>
          </a:xfrm>
          <a:prstGeom prst="rect">
            <a:avLst/>
          </a:prstGeom>
          <a:noFill/>
          <a:ln>
            <a:noFill/>
          </a:ln>
        </p:spPr>
        <p:txBody>
          <a:bodyPr anchorCtr="0" anchor="b" bIns="45700" lIns="91425" spcFirstLastPara="1" rIns="91425" wrap="square" tIns="0">
            <a:normAutofit fontScale="85000" lnSpcReduction="10000"/>
          </a:bodyPr>
          <a:lstStyle/>
          <a:p>
            <a:pPr indent="0" lvl="0" marL="0" rtl="0" algn="r">
              <a:lnSpc>
                <a:spcPct val="120000"/>
              </a:lnSpc>
              <a:spcBef>
                <a:spcPts val="0"/>
              </a:spcBef>
              <a:spcAft>
                <a:spcPts val="0"/>
              </a:spcAft>
              <a:buSzPct val="90000"/>
              <a:buNone/>
            </a:pPr>
            <a:r>
              <a:rPr lang="en-US" sz="6000"/>
              <a:t>Diskusi Kelompok </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24" name="Shape 124"/>
        <p:cNvGrpSpPr/>
        <p:nvPr/>
      </p:nvGrpSpPr>
      <p:grpSpPr>
        <a:xfrm>
          <a:off x="0" y="0"/>
          <a:ext cx="0" cy="0"/>
          <a:chOff x="0" y="0"/>
          <a:chExt cx="0" cy="0"/>
        </a:xfrm>
      </p:grpSpPr>
      <p:sp>
        <p:nvSpPr>
          <p:cNvPr id="125" name="Google Shape;125;p14"/>
          <p:cNvSpPr/>
          <p:nvPr/>
        </p:nvSpPr>
        <p:spPr>
          <a:xfrm>
            <a:off x="2133" y="-1"/>
            <a:ext cx="12189867" cy="685800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26" name="Google Shape;126;p14"/>
          <p:cNvPicPr preferRelativeResize="0"/>
          <p:nvPr/>
        </p:nvPicPr>
        <p:blipFill rotWithShape="1">
          <a:blip r:embed="rId3">
            <a:alphaModFix/>
          </a:blip>
          <a:srcRect b="0" l="0" r="0" t="0"/>
          <a:stretch/>
        </p:blipFill>
        <p:spPr>
          <a:xfrm>
            <a:off x="0" y="0"/>
            <a:ext cx="12189866" cy="6858000"/>
          </a:xfrm>
          <a:prstGeom prst="rect">
            <a:avLst/>
          </a:prstGeom>
          <a:noFill/>
          <a:ln>
            <a:noFill/>
          </a:ln>
        </p:spPr>
      </p:pic>
      <p:sp>
        <p:nvSpPr>
          <p:cNvPr id="127" name="Google Shape;127;p14"/>
          <p:cNvSpPr/>
          <p:nvPr/>
        </p:nvSpPr>
        <p:spPr>
          <a:xfrm>
            <a:off x="0" y="0"/>
            <a:ext cx="964174"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a:off x="945262" y="-2"/>
            <a:ext cx="45719"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a:off x="1547567" y="421698"/>
            <a:ext cx="967148" cy="967148"/>
          </a:xfrm>
          <a:prstGeom prst="ellipse">
            <a:avLst/>
          </a:prstGeom>
          <a:gradFill>
            <a:gsLst>
              <a:gs pos="0">
                <a:srgbClr val="1F2D29">
                  <a:alpha val="0"/>
                </a:srgbClr>
              </a:gs>
              <a:gs pos="100000">
                <a:srgbClr val="A1D68B">
                  <a:alpha val="20784"/>
                </a:srgbClr>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0" name="Google Shape;130;p14"/>
          <p:cNvSpPr txBox="1"/>
          <p:nvPr>
            <p:ph type="title"/>
          </p:nvPr>
        </p:nvSpPr>
        <p:spPr>
          <a:xfrm>
            <a:off x="1250062" y="878897"/>
            <a:ext cx="2967600" cy="4733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b="1" lang="en-US" sz="4300">
                <a:solidFill>
                  <a:srgbClr val="FFFFFF"/>
                </a:solidFill>
              </a:rPr>
              <a:t>Perjanjian Lisensi</a:t>
            </a:r>
            <a:endParaRPr sz="3600">
              <a:latin typeface="Calibri"/>
              <a:ea typeface="Calibri"/>
              <a:cs typeface="Calibri"/>
              <a:sym typeface="Calibri"/>
            </a:endParaRPr>
          </a:p>
        </p:txBody>
      </p:sp>
      <p:sp>
        <p:nvSpPr>
          <p:cNvPr id="131" name="Google Shape;131;p14"/>
          <p:cNvSpPr txBox="1"/>
          <p:nvPr>
            <p:ph idx="1" type="body"/>
          </p:nvPr>
        </p:nvSpPr>
        <p:spPr>
          <a:xfrm>
            <a:off x="4652162" y="421698"/>
            <a:ext cx="7408459" cy="6152523"/>
          </a:xfrm>
          <a:prstGeom prst="rect">
            <a:avLst/>
          </a:prstGeom>
          <a:noFill/>
          <a:ln>
            <a:noFill/>
          </a:ln>
        </p:spPr>
        <p:txBody>
          <a:bodyPr anchorCtr="0" anchor="ctr" bIns="45700" lIns="91425" spcFirstLastPara="1" rIns="91425" wrap="square" tIns="45700">
            <a:normAutofit/>
          </a:bodyPr>
          <a:lstStyle/>
          <a:p>
            <a:pPr indent="-331470" lvl="0" marL="457200" rtl="0" algn="l">
              <a:spcBef>
                <a:spcPts val="1000"/>
              </a:spcBef>
              <a:spcAft>
                <a:spcPts val="0"/>
              </a:spcAft>
              <a:buSzPts val="1620"/>
              <a:buChar char="▪"/>
            </a:pPr>
            <a:r>
              <a:rPr lang="en-US"/>
              <a:t>ReFood merupakan jasa penjualan makanan berlebih dengan harga yang lebih murah.</a:t>
            </a:r>
            <a:endParaRPr/>
          </a:p>
          <a:p>
            <a:pPr indent="-331470" lvl="0" marL="457200" rtl="0" algn="l">
              <a:spcBef>
                <a:spcPts val="0"/>
              </a:spcBef>
              <a:spcAft>
                <a:spcPts val="0"/>
              </a:spcAft>
              <a:buSzPts val="1620"/>
              <a:buChar char="▪"/>
            </a:pPr>
            <a:r>
              <a:rPr lang="en-US"/>
              <a:t>Lisensi yang diterapkan pada bisnis kami berupa lisensi terbatas.</a:t>
            </a:r>
            <a:endParaRPr/>
          </a:p>
          <a:p>
            <a:pPr indent="-331470" lvl="0" marL="457200" rtl="0" algn="l">
              <a:spcBef>
                <a:spcPts val="1000"/>
              </a:spcBef>
              <a:spcAft>
                <a:spcPts val="600"/>
              </a:spcAft>
              <a:buSzPts val="1620"/>
              <a:buChar char="▪"/>
            </a:pPr>
            <a:r>
              <a:rPr lang="en-US"/>
              <a:t>Biasanya lisensi terbatas bebas digunakan, tanpa membayar dan digunakan untuk kalangan terbatas. Misal jika digunakan oleh perorangan maka dikurangi kelengkapan fiturnya atau sekedar piranti lunak demo. Sedangkan jika akan digunakan oleh perusahaan atau organisasi untuk tujuan komersial, maka tetap harus membayar royalti ke pemilik piranti lunak.</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dison">
  <a:themeElements>
    <a:clrScheme name="Madison">
      <a:dk1>
        <a:srgbClr val="000000"/>
      </a:dk1>
      <a:lt1>
        <a:srgbClr val="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