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30RBAqYujXl6f9wh3RiHqKskG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183690" y="762000"/>
            <a:ext cx="1764900" cy="4114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52400" y="4876800"/>
            <a:ext cx="4398041" cy="175259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50441" y="4876800"/>
            <a:ext cx="4398041" cy="175259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52400" y="762000"/>
            <a:ext cx="1764792" cy="4114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Partners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917192" y="762000"/>
            <a:ext cx="1764792" cy="205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917192" y="2819400"/>
            <a:ext cx="1764792" cy="205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Resources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3654106" y="762000"/>
            <a:ext cx="1764792" cy="4114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418898" y="762000"/>
            <a:ext cx="1764792" cy="205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Relationship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418898" y="2819400"/>
            <a:ext cx="1764792" cy="205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8D8D8"/>
              </a:gs>
              <a:gs pos="3500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05696" y="147935"/>
            <a:ext cx="3665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Business Model Canvas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810000" y="147934"/>
            <a:ext cx="3276600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ReFood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“Recycle Your Food”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239000" y="147934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01/03/2023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7239000" y="408432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#1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 rot="-57841">
            <a:off x="220065" y="1082338"/>
            <a:ext cx="1372579" cy="995140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Perorangan/toko yang memberikan makanan berlebih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 rot="-60305">
            <a:off x="2033357" y="1084033"/>
            <a:ext cx="1504577" cy="587166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8BD0E9"/>
              </a:gs>
              <a:gs pos="25000">
                <a:srgbClr val="75DBFF"/>
              </a:gs>
              <a:gs pos="100000">
                <a:srgbClr val="75DBFF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Mengumpulkan makanan berlebih</a:t>
            </a:r>
            <a:endParaRPr sz="1200"/>
          </a:p>
        </p:txBody>
      </p:sp>
      <p:sp>
        <p:nvSpPr>
          <p:cNvPr id="103" name="Google Shape;103;p1"/>
          <p:cNvSpPr/>
          <p:nvPr/>
        </p:nvSpPr>
        <p:spPr>
          <a:xfrm rot="-60609">
            <a:off x="2033358" y="3067004"/>
            <a:ext cx="1309908" cy="593345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ACF4CB"/>
              </a:gs>
              <a:gs pos="30000">
                <a:srgbClr val="9FFFCA"/>
              </a:gs>
              <a:gs pos="80000">
                <a:srgbClr val="9FFFCA"/>
              </a:gs>
              <a:gs pos="100000">
                <a:srgbClr val="9FFFCA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Makanan berlebih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 rot="-61382">
            <a:off x="3798992" y="1083187"/>
            <a:ext cx="1478189" cy="624241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  <a:gs pos="100000">
                <a:srgbClr val="CC9EFE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Mengelola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makanan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berlebih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 rot="-54811">
            <a:off x="7353078" y="1081504"/>
            <a:ext cx="1448446" cy="1146525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  <a:gs pos="100000">
                <a:srgbClr val="CC9EFE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Pelanggan pria dan wanita umur 15 - 50 tahun, kalangan menengah yang sedang mencari makanan murah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"/>
          <p:cNvSpPr/>
          <p:nvPr/>
        </p:nvSpPr>
        <p:spPr>
          <a:xfrm rot="-58659">
            <a:off x="5562990" y="1035922"/>
            <a:ext cx="966748" cy="414158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EDC9C9"/>
              </a:gs>
              <a:gs pos="30000">
                <a:srgbClr val="FFB7B7"/>
              </a:gs>
              <a:gs pos="100000">
                <a:srgbClr val="FFB7B7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Free m</a:t>
            </a:r>
            <a:r>
              <a:rPr lang="en-US" sz="1200">
                <a:solidFill>
                  <a:schemeClr val="dk1"/>
                </a:solidFill>
              </a:rPr>
              <a:t>embership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7" name="Google Shape;107;p1"/>
          <p:cNvSpPr/>
          <p:nvPr/>
        </p:nvSpPr>
        <p:spPr>
          <a:xfrm rot="-63655">
            <a:off x="5544964" y="3096373"/>
            <a:ext cx="890883" cy="395563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Website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/>
          <p:nvPr/>
        </p:nvSpPr>
        <p:spPr>
          <a:xfrm rot="-66961">
            <a:off x="216984" y="5095314"/>
            <a:ext cx="1016286" cy="642831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Marketing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p1"/>
          <p:cNvSpPr/>
          <p:nvPr/>
        </p:nvSpPr>
        <p:spPr>
          <a:xfrm rot="-56198">
            <a:off x="4654454" y="5118262"/>
            <a:ext cx="1210896" cy="661316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00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Persentase penjualan di website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 rot="-59651">
            <a:off x="3811345" y="1928033"/>
            <a:ext cx="1521069" cy="723110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  <a:gs pos="100000">
                <a:srgbClr val="CC9EFE"/>
              </a:gs>
            </a:gsLst>
            <a:lin ang="5400012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Membuat website sebagai perantara antar-penjual dan pembeli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 rot="-60305">
            <a:off x="2033369" y="1822358"/>
            <a:ext cx="1504577" cy="587166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8BD0E9"/>
              </a:gs>
              <a:gs pos="25000">
                <a:srgbClr val="75DBFF"/>
              </a:gs>
              <a:gs pos="100000">
                <a:srgbClr val="75DBFF"/>
              </a:gs>
            </a:gsLst>
            <a:lin ang="5400012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Membuat dan mengelola website</a:t>
            </a:r>
            <a:endParaRPr sz="1200"/>
          </a:p>
        </p:txBody>
      </p:sp>
      <p:sp>
        <p:nvSpPr>
          <p:cNvPr id="112" name="Google Shape;112;p1"/>
          <p:cNvSpPr/>
          <p:nvPr/>
        </p:nvSpPr>
        <p:spPr>
          <a:xfrm rot="-60609">
            <a:off x="2033358" y="3831979"/>
            <a:ext cx="1309908" cy="593345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ACF4CB"/>
              </a:gs>
              <a:gs pos="30000">
                <a:srgbClr val="9FFFCA"/>
              </a:gs>
              <a:gs pos="80000">
                <a:srgbClr val="9FFFCA"/>
              </a:gs>
              <a:gs pos="100000">
                <a:srgbClr val="9FFFCA"/>
              </a:gs>
            </a:gsLst>
            <a:lin ang="5400012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Programmer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 rot="-66961">
            <a:off x="1354809" y="5051314"/>
            <a:ext cx="1016286" cy="642831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Gaji programmer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 rot="-53992">
            <a:off x="276174" y="2249369"/>
            <a:ext cx="1260374" cy="358489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Driver (Gojek)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 rot="-63655">
            <a:off x="5544951" y="3574123"/>
            <a:ext cx="890883" cy="395563"/>
          </a:xfrm>
          <a:custGeom>
            <a:rect b="b" l="l" r="r" t="t"/>
            <a:pathLst>
              <a:path extrusionOk="0" h="1235984" w="1319601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Instagram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2013-01-06T22:45:06Z</dcterms:created>
  <dc:creator>Md Aminul Islam</dc:creator>
</cp:coreProperties>
</file>