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FF52-47DC-45A9-8956-447D51ECC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3D3D2-256F-49DD-9C25-ADF823734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22BFF-4E0F-4154-BD8F-870E41AB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DAFF-FBE2-4337-848A-0AA6970EAD60}" type="datetimeFigureOut">
              <a:rPr lang="en-ID" smtClean="0"/>
              <a:t>15/03/2023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CE47A-3C36-4FA8-A87D-9FB9F5D4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C211C-3190-4225-9FD0-6AEAF6C8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699A-A151-4B63-AF05-11CF0967B5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115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AA23-8545-444D-BC5A-14996F9F0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7447F-26E4-4398-B8B0-3E883D2B2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B53D2-8502-4D4B-8C8D-295AF376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DAFF-FBE2-4337-848A-0AA6970EAD60}" type="datetimeFigureOut">
              <a:rPr lang="en-ID" smtClean="0"/>
              <a:t>15/03/2023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14A7F-32EB-4884-8CD3-7F0862B7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33B49-4D1E-465C-9C08-F6E42F86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699A-A151-4B63-AF05-11CF0967B5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186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E4B970-DD4E-411E-B854-91FD282A9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343E1-6D5B-4DB7-B909-B236C5DF4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BC6F0-36A9-475F-B88D-9B1984823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DAFF-FBE2-4337-848A-0AA6970EAD60}" type="datetimeFigureOut">
              <a:rPr lang="en-ID" smtClean="0"/>
              <a:t>15/03/2023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05209-B194-423C-A7A7-A4194388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9782A-268A-41B9-8CFD-F9173F40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699A-A151-4B63-AF05-11CF0967B5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93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8BD2-F5E7-4251-BA6C-9BBF516E7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D3C6-1C46-4B2A-85FC-9C76FD9C2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4562D-54DA-4847-B99B-68E84D47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DAFF-FBE2-4337-848A-0AA6970EAD60}" type="datetimeFigureOut">
              <a:rPr lang="en-ID" smtClean="0"/>
              <a:t>15/03/2023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E32AD-2278-4EA7-B8DA-F327E1CD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F93B8-80F0-40C5-8953-98A0800A6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699A-A151-4B63-AF05-11CF0967B5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580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4ADD0-841D-456E-B82A-39AAA3A07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6C887-35BA-45E0-B3D2-8D4052BB2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9A0F8-2E9F-4E5B-8096-6D151B5E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DAFF-FBE2-4337-848A-0AA6970EAD60}" type="datetimeFigureOut">
              <a:rPr lang="en-ID" smtClean="0"/>
              <a:t>15/03/2023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3AEBE-4409-4962-B627-B8E94075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0C9AB-31C2-4150-81D2-48BE5042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699A-A151-4B63-AF05-11CF0967B5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469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8545-5B36-4DE3-9D8B-5F8918C5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15EF-C081-4DFA-A7B0-DF24F9924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D7339-93BB-432B-BFD2-A7D364085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4C61E-144B-477E-B881-164F5CEC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DAFF-FBE2-4337-848A-0AA6970EAD60}" type="datetimeFigureOut">
              <a:rPr lang="en-ID" smtClean="0"/>
              <a:t>15/03/2023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523A8-BAA1-44B4-8589-3C69372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17C66-E755-497B-AC77-7E848A6D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699A-A151-4B63-AF05-11CF0967B5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022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BFB5D-0BE7-4CF1-8991-E43570B00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43647-73DD-4925-B3FF-F624A5674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846F5-A684-41E7-9DCA-72CB05309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092F60-75F7-45AC-969E-F4BDCF675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05508-7841-4EA1-8388-9EDA4997D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BBA255-CAC1-485E-A680-95D614AA1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DAFF-FBE2-4337-848A-0AA6970EAD60}" type="datetimeFigureOut">
              <a:rPr lang="en-ID" smtClean="0"/>
              <a:t>15/03/2023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D117AC-8D10-4835-AF46-AB57825E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9839B-E508-4C34-A778-A9C6A8746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699A-A151-4B63-AF05-11CF0967B5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775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C9CC-D8D6-4E77-B7ED-0480BA42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E9322C-6109-4A31-90DB-EDB40886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DAFF-FBE2-4337-848A-0AA6970EAD60}" type="datetimeFigureOut">
              <a:rPr lang="en-ID" smtClean="0"/>
              <a:t>15/03/2023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F6944-3109-40A7-8761-151319A9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8F78C-CBFC-4E71-9431-E59F12CF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699A-A151-4B63-AF05-11CF0967B5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406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5902A-4851-4040-94B9-96CF2154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DAFF-FBE2-4337-848A-0AA6970EAD60}" type="datetimeFigureOut">
              <a:rPr lang="en-ID" smtClean="0"/>
              <a:t>15/03/2023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9C66C8-B507-40E5-AA9F-9036954A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32C85-F522-4D34-B200-985DA0A1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699A-A151-4B63-AF05-11CF0967B5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006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C99C-4DD7-4A25-A9D9-0EA173BFD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37F0-0945-46D0-AC64-78866554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DE55E-CBA0-42EF-B324-EF64DE517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B3A9C-720D-4A7C-9F05-98359C0F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DAFF-FBE2-4337-848A-0AA6970EAD60}" type="datetimeFigureOut">
              <a:rPr lang="en-ID" smtClean="0"/>
              <a:t>15/03/2023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5ACED-46D4-40C6-9FB7-B0FCF9F7A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12127-4286-4B3F-BBBB-9AC79B5D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699A-A151-4B63-AF05-11CF0967B5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93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6535-C850-4B47-AD79-521A0D03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6FC4B-8BAC-43D5-8F18-5424BF8E3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9BDE6-676F-4C75-A9FD-B09526662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D4FAA-2A50-48A2-8256-91B5C53C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DAFF-FBE2-4337-848A-0AA6970EAD60}" type="datetimeFigureOut">
              <a:rPr lang="en-ID" smtClean="0"/>
              <a:t>15/03/2023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B8300-3943-4C2D-9814-C38A2975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2C24D-A64B-4F5C-9F72-B95F309D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699A-A151-4B63-AF05-11CF0967B5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949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57C58C-3836-449C-A03F-098337A44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AC1DB-1A54-45E0-90A9-F1C042ECA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B50BB-BF87-4ADA-AAFB-54107E9B6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BDAFF-FBE2-4337-848A-0AA6970EAD60}" type="datetimeFigureOut">
              <a:rPr lang="en-ID" smtClean="0"/>
              <a:t>15/03/2023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160E-B63D-49DD-B10A-D34422A55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11D79-DCE7-4F0E-8E45-3E6588C55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0699A-A151-4B63-AF05-11CF0967B5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629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98B50-7618-47EE-892D-717E52F77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en-ID" sz="20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4DE01-3AF3-4544-AEA9-5BF293A2A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Diskusi</a:t>
            </a:r>
            <a:br>
              <a:rPr lang="en-US" sz="3600">
                <a:solidFill>
                  <a:srgbClr val="080808"/>
                </a:solidFill>
              </a:rPr>
            </a:br>
            <a:r>
              <a:rPr lang="en-US" sz="3600">
                <a:solidFill>
                  <a:srgbClr val="080808"/>
                </a:solidFill>
              </a:rPr>
              <a:t> di Breakoutroom</a:t>
            </a:r>
            <a:endParaRPr lang="en-ID" sz="3600">
              <a:solidFill>
                <a:srgbClr val="080808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FA6F41-56FE-4387-8CC1-74DBA2E4CADF}"/>
              </a:ext>
            </a:extLst>
          </p:cNvPr>
          <p:cNvSpPr txBox="1"/>
          <p:nvPr/>
        </p:nvSpPr>
        <p:spPr>
          <a:xfrm>
            <a:off x="0" y="-22206079"/>
            <a:ext cx="0" cy="4441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D"/>
              <a:t>snits, psk teddy sdh bicrs ke psk zrobby mrk perbsiki zup sd pk 12 tadi mlm. Pak teddy sudah minta agar nilai min C didapat. Jadi anita bisa minta nilai ke pak Robby skrg ya ... gitu info dr pak Dekan</a:t>
            </a:r>
          </a:p>
        </p:txBody>
      </p:sp>
    </p:spTree>
    <p:extLst>
      <p:ext uri="{BB962C8B-B14F-4D97-AF65-F5344CB8AC3E}">
        <p14:creationId xmlns:p14="http://schemas.microsoft.com/office/powerpoint/2010/main" val="110116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14B82-7010-4A85-A30D-3CC806FC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954283"/>
            <a:ext cx="10513106" cy="4549585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742950" indent="-26988">
              <a:buFont typeface="+mj-lt"/>
              <a:buAutoNum type="arabicPeriod"/>
            </a:pPr>
            <a:r>
              <a:rPr lang="en-US" sz="3600" dirty="0"/>
              <a:t> </a:t>
            </a:r>
            <a:r>
              <a:rPr lang="id-ID" sz="3600" dirty="0"/>
              <a:t>Berikan contoh 3 produk yang mengalami disruptive technolog</a:t>
            </a:r>
            <a:r>
              <a:rPr lang="en-US" sz="3600" dirty="0"/>
              <a:t>y</a:t>
            </a:r>
            <a:br>
              <a:rPr lang="en-US" sz="3600" dirty="0"/>
            </a:br>
            <a:r>
              <a:rPr lang="en-US" sz="3600" dirty="0"/>
              <a:t>2.</a:t>
            </a:r>
            <a:r>
              <a:rPr lang="id-ID" sz="3600" dirty="0"/>
              <a:t>Kesimpulan apa yang bisa kalian ambil</a:t>
            </a:r>
            <a:r>
              <a:rPr lang="en-US" sz="3600" dirty="0"/>
              <a:t> </a:t>
            </a:r>
            <a:r>
              <a:rPr lang="en-US" sz="3600" dirty="0" err="1"/>
              <a:t>kondisi</a:t>
            </a:r>
            <a:r>
              <a:rPr lang="en-US" sz="3600" dirty="0"/>
              <a:t> </a:t>
            </a:r>
            <a:r>
              <a:rPr lang="en-US" sz="3600" dirty="0" err="1"/>
              <a:t>diatas</a:t>
            </a:r>
            <a:br>
              <a:rPr lang="en-US" sz="3600" dirty="0"/>
            </a:br>
            <a:r>
              <a:rPr lang="en-US" sz="3600" dirty="0"/>
              <a:t>3. </a:t>
            </a:r>
            <a:r>
              <a:rPr lang="en-US" sz="3600" dirty="0" err="1"/>
              <a:t>Apakah</a:t>
            </a:r>
            <a:r>
              <a:rPr lang="en-US" sz="3600" dirty="0"/>
              <a:t> </a:t>
            </a:r>
            <a:r>
              <a:rPr lang="en-US" sz="3600" dirty="0" err="1"/>
              <a:t>proyek</a:t>
            </a:r>
            <a:r>
              <a:rPr lang="en-US" sz="3600" dirty="0"/>
              <a:t> </a:t>
            </a:r>
            <a:r>
              <a:rPr lang="en-US" sz="3600" dirty="0" err="1"/>
              <a:t>produk</a:t>
            </a:r>
            <a:r>
              <a:rPr lang="en-US" sz="3600" dirty="0"/>
              <a:t> </a:t>
            </a:r>
            <a:r>
              <a:rPr lang="en-US" sz="3600" dirty="0" err="1"/>
              <a:t>kewirausahaan</a:t>
            </a:r>
            <a:r>
              <a:rPr lang="en-US" sz="3600" dirty="0"/>
              <a:t> kalian </a:t>
            </a:r>
            <a:r>
              <a:rPr lang="en-US" sz="3600" dirty="0" err="1"/>
              <a:t>akan</a:t>
            </a:r>
            <a:r>
              <a:rPr lang="en-US" sz="3600" dirty="0"/>
              <a:t> </a:t>
            </a:r>
            <a:r>
              <a:rPr lang="en-US" sz="3600" dirty="0" err="1"/>
              <a:t>mengalami</a:t>
            </a:r>
            <a:r>
              <a:rPr lang="en-US" sz="3600" dirty="0"/>
              <a:t> disruptive </a:t>
            </a:r>
            <a:r>
              <a:rPr lang="en-US" sz="3600" dirty="0" err="1"/>
              <a:t>technologi</a:t>
            </a:r>
            <a:r>
              <a:rPr lang="en-US" sz="3600" dirty="0"/>
              <a:t>? </a:t>
            </a:r>
            <a:r>
              <a:rPr lang="en-US" sz="3600" dirty="0" err="1"/>
              <a:t>Jelaskan</a:t>
            </a:r>
            <a:r>
              <a:rPr lang="en-US" sz="3600" dirty="0"/>
              <a:t>…</a:t>
            </a:r>
            <a:r>
              <a:rPr lang="en-US" sz="3600" dirty="0" err="1"/>
              <a:t>bila</a:t>
            </a:r>
            <a:r>
              <a:rPr lang="en-US" sz="3600" dirty="0"/>
              <a:t> </a:t>
            </a:r>
            <a:r>
              <a:rPr lang="en-US" sz="3600" dirty="0" err="1"/>
              <a:t>ya</a:t>
            </a:r>
            <a:r>
              <a:rPr lang="en-US" sz="3600" dirty="0"/>
              <a:t> </a:t>
            </a:r>
            <a:r>
              <a:rPr lang="en-US" sz="3600" dirty="0" err="1"/>
              <a:t>kenapa</a:t>
            </a:r>
            <a:r>
              <a:rPr lang="en-US" sz="3600" dirty="0"/>
              <a:t> </a:t>
            </a:r>
            <a:r>
              <a:rPr lang="en-US" sz="3600" dirty="0" err="1"/>
              <a:t>bila</a:t>
            </a:r>
            <a:r>
              <a:rPr lang="en-US" sz="3600" dirty="0"/>
              <a:t> </a:t>
            </a:r>
            <a:r>
              <a:rPr lang="en-US" sz="3600" dirty="0" err="1"/>
              <a:t>tidak</a:t>
            </a:r>
            <a:r>
              <a:rPr lang="en-US" sz="3600" dirty="0"/>
              <a:t>  </a:t>
            </a:r>
            <a:r>
              <a:rPr lang="en-US" sz="3600" dirty="0" err="1"/>
              <a:t>kenapa</a:t>
            </a:r>
            <a:r>
              <a:rPr lang="en-US" sz="3600" dirty="0"/>
              <a:t>?</a:t>
            </a:r>
            <a:br>
              <a:rPr lang="id-ID" sz="3600" dirty="0"/>
            </a:b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9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7FD650-36BA-84AB-9220-4B7EC61B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mengalami</a:t>
            </a:r>
            <a:r>
              <a:rPr lang="en-US" dirty="0"/>
              <a:t> disruptive technology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D2495-C8DB-4F60-0394-9742B5061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a. LinkedIn</a:t>
            </a:r>
          </a:p>
          <a:p>
            <a:pPr marL="0" indent="0">
              <a:buNone/>
            </a:pP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rubrik</a:t>
            </a:r>
            <a:r>
              <a:rPr lang="en-US" dirty="0"/>
              <a:t> </a:t>
            </a:r>
            <a:r>
              <a:rPr lang="en-US" dirty="0" err="1"/>
              <a:t>lowongan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di </a:t>
            </a:r>
            <a:r>
              <a:rPr lang="en-US" dirty="0" err="1"/>
              <a:t>koran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lowongan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di internet.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juga,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mendaftar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pada situs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  <a:p>
            <a:r>
              <a:rPr lang="en-US" dirty="0"/>
              <a:t>b. Spotify</a:t>
            </a:r>
          </a:p>
          <a:p>
            <a:pPr marL="0" indent="0">
              <a:buNone/>
            </a:pP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mendengar</a:t>
            </a:r>
            <a:r>
              <a:rPr lang="en-US" dirty="0"/>
              <a:t> </a:t>
            </a:r>
            <a:r>
              <a:rPr lang="en-US" dirty="0" err="1"/>
              <a:t>lagu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kaset</a:t>
            </a:r>
            <a:r>
              <a:rPr lang="en-US" dirty="0"/>
              <a:t> / CD </a:t>
            </a:r>
            <a:r>
              <a:rPr lang="en-US" dirty="0" err="1"/>
              <a:t>lagu</a:t>
            </a:r>
            <a:r>
              <a:rPr lang="en-US" dirty="0"/>
              <a:t>. </a:t>
            </a:r>
            <a:r>
              <a:rPr lang="en-US" dirty="0" err="1"/>
              <a:t>Sekarang</a:t>
            </a:r>
            <a:r>
              <a:rPr lang="en-US" dirty="0"/>
              <a:t>, </a:t>
            </a:r>
            <a:r>
              <a:rPr lang="en-US" dirty="0" err="1"/>
              <a:t>semuanya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resmi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mendengarkan</a:t>
            </a:r>
            <a:r>
              <a:rPr lang="en-US" dirty="0"/>
              <a:t> </a:t>
            </a:r>
            <a:r>
              <a:rPr lang="en-US" dirty="0" err="1"/>
              <a:t>lagu</a:t>
            </a:r>
            <a:r>
              <a:rPr lang="en-US" dirty="0"/>
              <a:t>.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lagu</a:t>
            </a:r>
            <a:r>
              <a:rPr lang="en-US" dirty="0"/>
              <a:t> yang </a:t>
            </a:r>
            <a:r>
              <a:rPr lang="en-US" dirty="0" err="1"/>
              <a:t>ditawarkan</a:t>
            </a:r>
            <a:r>
              <a:rPr lang="en-US" dirty="0"/>
              <a:t> juga sangat </a:t>
            </a:r>
            <a:r>
              <a:rPr lang="en-US" dirty="0" err="1"/>
              <a:t>beragam</a:t>
            </a:r>
            <a:r>
              <a:rPr lang="en-US" dirty="0"/>
              <a:t>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genre.</a:t>
            </a:r>
          </a:p>
        </p:txBody>
      </p:sp>
    </p:spTree>
    <p:extLst>
      <p:ext uri="{BB962C8B-B14F-4D97-AF65-F5344CB8AC3E}">
        <p14:creationId xmlns:p14="http://schemas.microsoft.com/office/powerpoint/2010/main" val="293009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7FD650-36BA-84AB-9220-4B7EC61B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mengalami</a:t>
            </a:r>
            <a:r>
              <a:rPr lang="en-US" dirty="0"/>
              <a:t> disruptive technology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D2495-C8DB-4F60-0394-9742B5061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c. Netflix</a:t>
            </a:r>
          </a:p>
          <a:p>
            <a:pPr marL="0" indent="0">
              <a:buNone/>
            </a:pP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menonton</a:t>
            </a:r>
            <a:r>
              <a:rPr lang="en-US" dirty="0"/>
              <a:t> film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bioskop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disruptive technology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menonton</a:t>
            </a:r>
            <a:r>
              <a:rPr lang="en-US" dirty="0"/>
              <a:t> film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salah </a:t>
            </a:r>
            <a:r>
              <a:rPr lang="en-US" dirty="0" err="1"/>
              <a:t>satunya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netflix</a:t>
            </a:r>
            <a:r>
              <a:rPr lang="en-US" dirty="0"/>
              <a:t>.</a:t>
            </a:r>
          </a:p>
          <a:p>
            <a:r>
              <a:rPr lang="en-US" dirty="0"/>
              <a:t>D. </a:t>
            </a:r>
            <a:r>
              <a:rPr lang="en-US" dirty="0" err="1"/>
              <a:t>ChatGPT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(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, </a:t>
            </a:r>
            <a:r>
              <a:rPr lang="en-US" dirty="0" err="1"/>
              <a:t>jurnal</a:t>
            </a:r>
            <a:r>
              <a:rPr lang="en-US" dirty="0"/>
              <a:t>, website, </a:t>
            </a:r>
            <a:r>
              <a:rPr lang="en-US" dirty="0" err="1"/>
              <a:t>dll</a:t>
            </a:r>
            <a:r>
              <a:rPr lang="en-US" dirty="0"/>
              <a:t>),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situs,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9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7FD650-36BA-84AB-9220-4B7EC61B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kalian </a:t>
            </a:r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diatas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D2495-C8DB-4F60-0394-9742B5061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Jika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kalah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persaingan</a:t>
            </a:r>
            <a:r>
              <a:rPr lang="en-US" dirty="0"/>
              <a:t>. Customer </a:t>
            </a:r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dirty="0" err="1"/>
              <a:t>menginginkan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customer </a:t>
            </a:r>
            <a:r>
              <a:rPr lang="en-US" dirty="0" err="1"/>
              <a:t>kenyamanan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customer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5951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7FD650-36BA-84AB-9220-4B7EC61B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34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kewirausahaan</a:t>
            </a:r>
            <a:r>
              <a:rPr lang="en-US" dirty="0"/>
              <a:t> kalian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disruptive </a:t>
            </a:r>
            <a:r>
              <a:rPr lang="en-US" dirty="0" err="1"/>
              <a:t>technologi</a:t>
            </a:r>
            <a:r>
              <a:rPr lang="en-US" dirty="0"/>
              <a:t>? </a:t>
            </a:r>
            <a:r>
              <a:rPr lang="en-US" dirty="0" err="1"/>
              <a:t>Jelaskan</a:t>
            </a:r>
            <a:r>
              <a:rPr lang="en-US" dirty="0"/>
              <a:t>…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 </a:t>
            </a:r>
            <a:r>
              <a:rPr lang="en-US" dirty="0" err="1"/>
              <a:t>kenapa</a:t>
            </a:r>
            <a:r>
              <a:rPr lang="en-US" dirty="0"/>
              <a:t>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D2495-C8DB-4F60-0394-9742B5061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8669"/>
            <a:ext cx="10515600" cy="3818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Tidak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serupa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336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331</Words>
  <Application>Microsoft Office PowerPoint</Application>
  <PresentationFormat>Widescreen</PresentationFormat>
  <Paragraphs>17</Paragraphs>
  <Slides>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Diskusi  di Breakoutroom</vt:lpstr>
      <vt:lpstr> Berikan contoh 3 produk yang mengalami disruptive technology 2.Kesimpulan apa yang bisa kalian ambil kondisi diatas 3. Apakah proyek produk kewirausahaan kalian akan mengalami disruptive technologi? Jelaskan…bila ya kenapa bila tidak  kenapa? </vt:lpstr>
      <vt:lpstr>3 produk yang mengalami disruptive technology</vt:lpstr>
      <vt:lpstr>3 produk yang mengalami disruptive technology</vt:lpstr>
      <vt:lpstr>Kesimpulan apa yang bisa kalian ambil kondisi diatas</vt:lpstr>
      <vt:lpstr>Apakah proyek produk kewirausahaan kalian akan mengalami disruptive technologi? Jelaskan…bila ya kenapa bila tidak  kenapa?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Diskusi  di Breakoutroom</dc:title>
  <dc:creator>Julianti.kasih</dc:creator>
  <cp:lastModifiedBy>master</cp:lastModifiedBy>
  <cp:revision>4</cp:revision>
  <dcterms:created xsi:type="dcterms:W3CDTF">2022-02-08T03:54:21Z</dcterms:created>
  <dcterms:modified xsi:type="dcterms:W3CDTF">2023-03-15T02:17:46Z</dcterms:modified>
</cp:coreProperties>
</file>