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3BB720-1F10-451F-9B8A-AEF0637E7190}">
  <a:tblStyle styleId="{AA3BB720-1F10-451F-9B8A-AEF0637E71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a347eaf2f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a347eaf2f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a347eaf2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a347eaf2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a347eaf2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a347eaf2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a347eaf2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a347eaf2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a347eaf2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a347eaf2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a347eaf2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a347eaf2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a347eaf2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a347eaf2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a347eaf2f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a347eaf2f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a347eaf2f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a347eaf2f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 Perbandingan Kompetitor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Posisi Perusahaan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018"/>
              <a:buNone/>
            </a:pPr>
            <a:r>
              <a:rPr lang="en" sz="22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Analisa Strengths   : 8 point</a:t>
            </a:r>
            <a:endParaRPr sz="229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018"/>
              <a:buNone/>
            </a:pPr>
            <a:r>
              <a:rPr lang="en" sz="22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Analisa Weakness   : 6 point    	   8-6 = 2</a:t>
            </a:r>
            <a:endParaRPr sz="229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018"/>
              <a:buNone/>
            </a:pPr>
            <a:r>
              <a:rPr lang="en" sz="22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Analisa Opportunity   : 4 point</a:t>
            </a:r>
            <a:endParaRPr sz="229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018"/>
              <a:buNone/>
            </a:pPr>
            <a:r>
              <a:rPr lang="en" sz="22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Analisa Threat    : 3 point     	  4-3 = 1</a:t>
            </a:r>
            <a:endParaRPr sz="229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90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{AA3BB720-1F10-451F-9B8A-AEF0637E7190}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Offer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GoFood 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BuffetGo</a:t>
                      </a:r>
                      <a:r>
                        <a:rPr lang="en"/>
                        <a:t> #2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value proposition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Mengelola makanan berlebih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</a:t>
                      </a:r>
                      <a:r>
                        <a:rPr lang="en"/>
                        <a:t>embuat website sebagai perantara antar penjual dan pembeli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Memudahkan konsumen dalam membeli makanan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Membuka lapangan pekerjaan bagi masyarakat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Memudahkan masyarakat dalam memenuhi kebutuhan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Menjual makanan yang tidak laku dari restoran dengan harga diskon sampai dengan 90%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5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{AA3BB720-1F10-451F-9B8A-AEF0637E7190}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Offer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GoFood 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BuffetGo #2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Additional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Offering price yang lebih murah dibandingkan harga normal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Sustainability management of food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Bisa tracking status dan posisi driver beserta pesanan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Makanan baru dibuat saat ada pesanan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Dapat checkout pesanan mudah menggunakan berbagai metode pembayaran di aplikasi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{AA3BB720-1F10-451F-9B8A-AEF0637E7190}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Offer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GoFood 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BuffetGo #2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Technical and other details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Bisnis ReFood diimplementasikan ke dalam bentuk website sebagai perantara antar penjual dan konsumen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Jasa pengantaran memerlukan pihak ketiga (mis., Gojek)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Customer memilih menu yang ingin dipesan dari suatu restoran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Jika ada driver, restoran akan segera mempersiapkan makanan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Driver mengantarkan makanan kepada customer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Memakai aplikasi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{AA3BB720-1F10-451F-9B8A-AEF0637E7190}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Offer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GoFood 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BuffetGo #2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Customer’s cost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Biaya jasa antar yang dependen dengan harga pihak ketiga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Apabila ada keterlambatan sulit untuk melakukan tracking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Biaya jasa antar tergantung pada harga yang tertera di aplikasi (sesuai biaya antar driver GoJek)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Mudah dilakukan tracking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Proses memesan cukup lama, karena harus pickup ke restoran sendiri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8"/>
          <p:cNvGraphicFramePr/>
          <p:nvPr/>
        </p:nvGraphicFramePr>
        <p:xfrm>
          <a:off x="1075600" y="123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{AA3BB720-1F10-451F-9B8A-AEF0637E7190}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Offer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GoFood 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BuffetGo #2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Offering price yang rendah memungkinkan untuk menarik minat pelanggan untuk membeli produk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Pilihan makanan beragam dan harga bervariasi memungkinkan pelanggan memilih harga terbaik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Jangkauan lokasi yang luas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Diskon yang besar, bisa sampai dengan 90%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19"/>
          <p:cNvGraphicFramePr/>
          <p:nvPr/>
        </p:nvGraphicFramePr>
        <p:xfrm>
          <a:off x="1075600" y="123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{AA3BB720-1F10-451F-9B8A-AEF0637E7190}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4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Offer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GoFood 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BuffetGo #2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Keterlambatan waktu dapat membuat konsumen merasa tidak puas dengan layanan ReFood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Offering price yang lebih tinggi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Persentase keuntungan aplikasi GoFood yang tinggi berpotensi merugika pihak mitra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Lokasi layanan masih terbatas (baru bisa digunakan di California)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Aplikasi sudah tidak kompetibel (tidak bisa didownload)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Kasus Papan Jaya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Matriks SWOT</a:t>
            </a:r>
            <a:endParaRPr/>
          </a:p>
        </p:txBody>
      </p:sp>
      <p:graphicFrame>
        <p:nvGraphicFramePr>
          <p:cNvPr id="127" name="Google Shape;127;p21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{AA3BB720-1F10-451F-9B8A-AEF0637E7190}</a:tableStyleId>
              </a:tblPr>
              <a:tblGrid>
                <a:gridCol w="2488550"/>
                <a:gridCol w="2488550"/>
                <a:gridCol w="2488550"/>
              </a:tblGrid>
              <a:tr h="86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Strength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</a:t>
                      </a:r>
                      <a:r>
                        <a:rPr lang="en"/>
                        <a:t>erusahaan merancang kenaikan kesejahteraan karyawannya dengan menaikkan gaji sebesar 10%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Promosi akan ditingkatkan secara digital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Sebagian besar karyawan kontrak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jumlah karyawan adm sudah cukup baik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Jumlah karyawan akan ditambah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Akan dilakukan pengembangan pasar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Target penjualan rumah 70% hampir tercapai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Peningkatan permintaan penjualan yang signifikan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Weakness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Karyawan berpotensi hanya 5% dari seluruh total karyawan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Data pesaing yang kurang lengkap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Rapat evaluasi hanya setahun sekali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Tidak ada data keuangan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Hutang bertambah 5%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Piutang macet naik 15%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Opportunities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</a:t>
                      </a:r>
                      <a:r>
                        <a:rPr lang="en"/>
                        <a:t>ebijakan dari pemerintah tidak ada perubahan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Mendapat suply dana dari investor sebesar 10 % dari total Asset lancar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Terdapat pengabulan permohonan kredit bank sebesar 20% dari assets lancar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Tren harga rumah meningkat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Menaikan target perusahaan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Meningkatkan cakupan pembangunan properti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Menambah karyawan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Memperluas cakupan bisnis (tidak hanya pembangunan di perumahan saja)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Meningkatkan kualitas SDM (mis., memberi pelatihan)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Melakukan riset pasar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Mengevaluasi manajemen keuangan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6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Threats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Harga bahan bangunan meningkat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Terdapat pesaing kuat yang dapat menguasai pasar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SDM pesaing sangat kompeten dibandingkan SDM perusahaan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Menyesuaikan harga penjualan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Menyeleksi perusahaan/personal yang akan melakukan piutang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Menekan biaya pengeluaran untuk mengurangi beban hutang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Melakukan rapat evaluasi setiap minggu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