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Nuni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Nunito-boldItalic.fntdata"/><Relationship Id="rId10" Type="http://schemas.openxmlformats.org/officeDocument/2006/relationships/font" Target="fonts/Nunito-italic.fntdata"/><Relationship Id="rId9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Nuni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a39cff3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0a39cff3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0a39cff3d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0a39cff3d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/>
        </p:nvSpPr>
        <p:spPr>
          <a:xfrm>
            <a:off x="3795450" y="648300"/>
            <a:ext cx="44655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Usage Positioning: “Reduce the Waste, Increase the Save”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 - mengurangi makanan berlebih agar tidak menjadi </a:t>
            </a:r>
            <a:r>
              <a:rPr i="1" lang="en" sz="1700">
                <a:latin typeface="Times New Roman"/>
                <a:ea typeface="Times New Roman"/>
                <a:cs typeface="Times New Roman"/>
                <a:sym typeface="Times New Roman"/>
              </a:rPr>
              <a:t>food waste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ctr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-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cara untuk mengurangi makanan berlebih dengan cara memaksimalkan penjualan makanan yang sudah mendekati </a:t>
            </a:r>
            <a:r>
              <a:rPr i="1" lang="en" sz="1700">
                <a:latin typeface="Times New Roman"/>
                <a:ea typeface="Times New Roman"/>
                <a:cs typeface="Times New Roman"/>
                <a:sym typeface="Times New Roman"/>
              </a:rPr>
              <a:t>expired date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ctr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-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“Save” di sini dapat diartikan sebagai menyelamatkan lingkungan (</a:t>
            </a:r>
            <a:r>
              <a:rPr i="1" lang="en" sz="1700">
                <a:latin typeface="Times New Roman"/>
                <a:ea typeface="Times New Roman"/>
                <a:cs typeface="Times New Roman"/>
                <a:sym typeface="Times New Roman"/>
              </a:rPr>
              <a:t>save the earth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), menghemat biaya (</a:t>
            </a:r>
            <a:r>
              <a:rPr i="1" lang="en" sz="1700">
                <a:latin typeface="Times New Roman"/>
                <a:ea typeface="Times New Roman"/>
                <a:cs typeface="Times New Roman"/>
                <a:sym typeface="Times New Roman"/>
              </a:rPr>
              <a:t>save budgets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) dan juga dengan tidak membuang makanan berlebih (</a:t>
            </a:r>
            <a:r>
              <a:rPr i="1" lang="en" sz="1700">
                <a:latin typeface="Times New Roman"/>
                <a:ea typeface="Times New Roman"/>
                <a:cs typeface="Times New Roman"/>
                <a:sym typeface="Times New Roman"/>
              </a:rPr>
              <a:t>save food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9" name="Google Shape;129;p13"/>
          <p:cNvPicPr preferRelativeResize="0"/>
          <p:nvPr/>
        </p:nvPicPr>
        <p:blipFill rotWithShape="1">
          <a:blip r:embed="rId3">
            <a:alphaModFix/>
          </a:blip>
          <a:srcRect b="19165" l="11532" r="11686" t="14287"/>
          <a:stretch/>
        </p:blipFill>
        <p:spPr>
          <a:xfrm>
            <a:off x="1002850" y="1301325"/>
            <a:ext cx="2640675" cy="228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Pertanyaan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Salah satu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marketing mix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adalah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Price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, dan ini merupakan hal yang sangat krusial, terutama untuk perusahaan baru. Faktor apa saja yang perlu dipertimbangkan dan bagaimana cara untuk menentukan harga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yang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sesuai?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