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15"/>
  </p:notesMasterIdLst>
  <p:sldIdLst>
    <p:sldId id="256" r:id="rId2"/>
    <p:sldId id="367" r:id="rId3"/>
    <p:sldId id="439" r:id="rId4"/>
    <p:sldId id="440" r:id="rId5"/>
    <p:sldId id="441" r:id="rId6"/>
    <p:sldId id="447" r:id="rId7"/>
    <p:sldId id="448" r:id="rId8"/>
    <p:sldId id="449" r:id="rId9"/>
    <p:sldId id="450" r:id="rId10"/>
    <p:sldId id="451" r:id="rId11"/>
    <p:sldId id="452" r:id="rId12"/>
    <p:sldId id="453" r:id="rId13"/>
    <p:sldId id="45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mando avalos" initials="aa" lastIdx="1" clrIdx="0">
    <p:extLst>
      <p:ext uri="{19B8F6BF-5375-455C-9EA6-DF929625EA0E}">
        <p15:presenceInfo xmlns:p15="http://schemas.microsoft.com/office/powerpoint/2012/main" userId="1a0b7e2775900a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6F5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05F3A-BC6D-47D9-9A21-F9850372F9B5}" v="6" dt="2022-05-31T13:34:36.67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64659" autoAdjust="0"/>
  </p:normalViewPr>
  <p:slideViewPr>
    <p:cSldViewPr>
      <p:cViewPr varScale="1">
        <p:scale>
          <a:sx n="44" d="100"/>
          <a:sy n="44" d="100"/>
        </p:scale>
        <p:origin x="1962" y="54"/>
      </p:cViewPr>
      <p:guideLst>
        <p:guide orient="horz" pos="2160"/>
        <p:guide pos="288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Millan Solares" userId="859dc90b30743c68" providerId="LiveId" clId="{32E05F3A-BC6D-47D9-9A21-F9850372F9B5}"/>
    <pc:docChg chg="undo redo custSel addSld delSld modSld">
      <pc:chgData name="Santiago Millan Solares" userId="859dc90b30743c68" providerId="LiveId" clId="{32E05F3A-BC6D-47D9-9A21-F9850372F9B5}" dt="2022-06-03T13:35:54.947" v="761" actId="122"/>
      <pc:docMkLst>
        <pc:docMk/>
      </pc:docMkLst>
      <pc:sldChg chg="modSp mod">
        <pc:chgData name="Santiago Millan Solares" userId="859dc90b30743c68" providerId="LiveId" clId="{32E05F3A-BC6D-47D9-9A21-F9850372F9B5}" dt="2022-05-27T16:28:39.742" v="636" actId="1076"/>
        <pc:sldMkLst>
          <pc:docMk/>
          <pc:sldMk cId="1433623654" sldId="256"/>
        </pc:sldMkLst>
        <pc:spChg chg="mod">
          <ac:chgData name="Santiago Millan Solares" userId="859dc90b30743c68" providerId="LiveId" clId="{32E05F3A-BC6D-47D9-9A21-F9850372F9B5}" dt="2022-05-27T16:28:39.742" v="636" actId="1076"/>
          <ac:spMkLst>
            <pc:docMk/>
            <pc:sldMk cId="1433623654" sldId="256"/>
            <ac:spMk id="2" creationId="{00000000-0000-0000-0000-000000000000}"/>
          </ac:spMkLst>
        </pc:spChg>
      </pc:sldChg>
      <pc:sldChg chg="modSp mod">
        <pc:chgData name="Santiago Millan Solares" userId="859dc90b30743c68" providerId="LiveId" clId="{32E05F3A-BC6D-47D9-9A21-F9850372F9B5}" dt="2022-06-03T12:52:22.294" v="724" actId="20577"/>
        <pc:sldMkLst>
          <pc:docMk/>
          <pc:sldMk cId="1548009377" sldId="367"/>
        </pc:sldMkLst>
        <pc:spChg chg="mod">
          <ac:chgData name="Santiago Millan Solares" userId="859dc90b30743c68" providerId="LiveId" clId="{32E05F3A-BC6D-47D9-9A21-F9850372F9B5}" dt="2022-06-03T12:52:22.294" v="724" actId="20577"/>
          <ac:spMkLst>
            <pc:docMk/>
            <pc:sldMk cId="1548009377" sldId="367"/>
            <ac:spMk id="2" creationId="{00000000-0000-0000-0000-000000000000}"/>
          </ac:spMkLst>
        </pc:spChg>
      </pc:sldChg>
      <pc:sldChg chg="addSp delSp modSp mod">
        <pc:chgData name="Santiago Millan Solares" userId="859dc90b30743c68" providerId="LiveId" clId="{32E05F3A-BC6D-47D9-9A21-F9850372F9B5}" dt="2022-05-27T15:54:14.649" v="324" actId="14100"/>
        <pc:sldMkLst>
          <pc:docMk/>
          <pc:sldMk cId="1250383301" sldId="439"/>
        </pc:sldMkLst>
        <pc:spChg chg="mod">
          <ac:chgData name="Santiago Millan Solares" userId="859dc90b30743c68" providerId="LiveId" clId="{32E05F3A-BC6D-47D9-9A21-F9850372F9B5}" dt="2022-05-27T15:54:14.649" v="324" actId="14100"/>
          <ac:spMkLst>
            <pc:docMk/>
            <pc:sldMk cId="1250383301" sldId="439"/>
            <ac:spMk id="2" creationId="{00000000-0000-0000-0000-000000000000}"/>
          </ac:spMkLst>
        </pc:spChg>
        <pc:spChg chg="add del">
          <ac:chgData name="Santiago Millan Solares" userId="859dc90b30743c68" providerId="LiveId" clId="{32E05F3A-BC6D-47D9-9A21-F9850372F9B5}" dt="2022-05-27T15:51:48.376" v="296" actId="22"/>
          <ac:spMkLst>
            <pc:docMk/>
            <pc:sldMk cId="1250383301" sldId="439"/>
            <ac:spMk id="9" creationId="{F2218349-DE58-024E-5F66-2C5619C21198}"/>
          </ac:spMkLst>
        </pc:spChg>
        <pc:picChg chg="add">
          <ac:chgData name="Santiago Millan Solares" userId="859dc90b30743c68" providerId="LiveId" clId="{32E05F3A-BC6D-47D9-9A21-F9850372F9B5}" dt="2022-05-27T15:52:42.266" v="307" actId="22"/>
          <ac:picMkLst>
            <pc:docMk/>
            <pc:sldMk cId="1250383301" sldId="439"/>
            <ac:picMk id="7" creationId="{B389C60B-8A18-7C28-379F-EF5EE3370356}"/>
          </ac:picMkLst>
        </pc:picChg>
      </pc:sldChg>
      <pc:sldChg chg="modSp mod">
        <pc:chgData name="Santiago Millan Solares" userId="859dc90b30743c68" providerId="LiveId" clId="{32E05F3A-BC6D-47D9-9A21-F9850372F9B5}" dt="2022-05-27T15:58:00.934" v="344" actId="14100"/>
        <pc:sldMkLst>
          <pc:docMk/>
          <pc:sldMk cId="53845834" sldId="440"/>
        </pc:sldMkLst>
        <pc:spChg chg="mod">
          <ac:chgData name="Santiago Millan Solares" userId="859dc90b30743c68" providerId="LiveId" clId="{32E05F3A-BC6D-47D9-9A21-F9850372F9B5}" dt="2022-05-27T15:58:00.934" v="344" actId="14100"/>
          <ac:spMkLst>
            <pc:docMk/>
            <pc:sldMk cId="53845834" sldId="440"/>
            <ac:spMk id="2" creationId="{00000000-0000-0000-0000-000000000000}"/>
          </ac:spMkLst>
        </pc:spChg>
        <pc:picChg chg="mod">
          <ac:chgData name="Santiago Millan Solares" userId="859dc90b30743c68" providerId="LiveId" clId="{32E05F3A-BC6D-47D9-9A21-F9850372F9B5}" dt="2022-05-27T15:57:16.145" v="341" actId="1076"/>
          <ac:picMkLst>
            <pc:docMk/>
            <pc:sldMk cId="53845834" sldId="440"/>
            <ac:picMk id="12" creationId="{00000000-0000-0000-0000-000000000000}"/>
          </ac:picMkLst>
        </pc:picChg>
      </pc:sldChg>
      <pc:sldChg chg="modSp mod">
        <pc:chgData name="Santiago Millan Solares" userId="859dc90b30743c68" providerId="LiveId" clId="{32E05F3A-BC6D-47D9-9A21-F9850372F9B5}" dt="2022-05-27T16:00:28.502" v="358" actId="14100"/>
        <pc:sldMkLst>
          <pc:docMk/>
          <pc:sldMk cId="274161648" sldId="441"/>
        </pc:sldMkLst>
        <pc:spChg chg="mod">
          <ac:chgData name="Santiago Millan Solares" userId="859dc90b30743c68" providerId="LiveId" clId="{32E05F3A-BC6D-47D9-9A21-F9850372F9B5}" dt="2022-05-27T16:00:28.502" v="358" actId="14100"/>
          <ac:spMkLst>
            <pc:docMk/>
            <pc:sldMk cId="274161648" sldId="441"/>
            <ac:spMk id="2" creationId="{00000000-0000-0000-0000-000000000000}"/>
          </ac:spMkLst>
        </pc:spChg>
        <pc:picChg chg="mod">
          <ac:chgData name="Santiago Millan Solares" userId="859dc90b30743c68" providerId="LiveId" clId="{32E05F3A-BC6D-47D9-9A21-F9850372F9B5}" dt="2022-05-27T16:00:11.441" v="356" actId="1076"/>
          <ac:picMkLst>
            <pc:docMk/>
            <pc:sldMk cId="274161648" sldId="441"/>
            <ac:picMk id="12" creationId="{00000000-0000-0000-0000-000000000000}"/>
          </ac:picMkLst>
        </pc:picChg>
      </pc:sldChg>
      <pc:sldChg chg="del">
        <pc:chgData name="Santiago Millan Solares" userId="859dc90b30743c68" providerId="LiveId" clId="{32E05F3A-BC6D-47D9-9A21-F9850372F9B5}" dt="2022-05-27T15:40:14.034" v="177" actId="2696"/>
        <pc:sldMkLst>
          <pc:docMk/>
          <pc:sldMk cId="1595996779" sldId="442"/>
        </pc:sldMkLst>
      </pc:sldChg>
      <pc:sldChg chg="del">
        <pc:chgData name="Santiago Millan Solares" userId="859dc90b30743c68" providerId="LiveId" clId="{32E05F3A-BC6D-47D9-9A21-F9850372F9B5}" dt="2022-05-27T15:40:47.465" v="179" actId="2696"/>
        <pc:sldMkLst>
          <pc:docMk/>
          <pc:sldMk cId="692401747" sldId="443"/>
        </pc:sldMkLst>
      </pc:sldChg>
      <pc:sldChg chg="del">
        <pc:chgData name="Santiago Millan Solares" userId="859dc90b30743c68" providerId="LiveId" clId="{32E05F3A-BC6D-47D9-9A21-F9850372F9B5}" dt="2022-05-27T15:40:47.465" v="179" actId="2696"/>
        <pc:sldMkLst>
          <pc:docMk/>
          <pc:sldMk cId="4124090479" sldId="444"/>
        </pc:sldMkLst>
      </pc:sldChg>
      <pc:sldChg chg="del">
        <pc:chgData name="Santiago Millan Solares" userId="859dc90b30743c68" providerId="LiveId" clId="{32E05F3A-BC6D-47D9-9A21-F9850372F9B5}" dt="2022-05-27T15:40:47.465" v="179" actId="2696"/>
        <pc:sldMkLst>
          <pc:docMk/>
          <pc:sldMk cId="2633421564" sldId="445"/>
        </pc:sldMkLst>
      </pc:sldChg>
      <pc:sldChg chg="del">
        <pc:chgData name="Santiago Millan Solares" userId="859dc90b30743c68" providerId="LiveId" clId="{32E05F3A-BC6D-47D9-9A21-F9850372F9B5}" dt="2022-05-27T15:40:47.465" v="179" actId="2696"/>
        <pc:sldMkLst>
          <pc:docMk/>
          <pc:sldMk cId="2795817108" sldId="446"/>
        </pc:sldMkLst>
      </pc:sldChg>
      <pc:sldChg chg="modSp mod">
        <pc:chgData name="Santiago Millan Solares" userId="859dc90b30743c68" providerId="LiveId" clId="{32E05F3A-BC6D-47D9-9A21-F9850372F9B5}" dt="2022-05-27T16:04:41.155" v="389" actId="123"/>
        <pc:sldMkLst>
          <pc:docMk/>
          <pc:sldMk cId="3518080523" sldId="447"/>
        </pc:sldMkLst>
        <pc:spChg chg="mod">
          <ac:chgData name="Santiago Millan Solares" userId="859dc90b30743c68" providerId="LiveId" clId="{32E05F3A-BC6D-47D9-9A21-F9850372F9B5}" dt="2022-05-27T16:04:41.155" v="389" actId="123"/>
          <ac:spMkLst>
            <pc:docMk/>
            <pc:sldMk cId="3518080523" sldId="447"/>
            <ac:spMk id="2" creationId="{00000000-0000-0000-0000-000000000000}"/>
          </ac:spMkLst>
        </pc:spChg>
        <pc:picChg chg="mod">
          <ac:chgData name="Santiago Millan Solares" userId="859dc90b30743c68" providerId="LiveId" clId="{32E05F3A-BC6D-47D9-9A21-F9850372F9B5}" dt="2022-05-27T16:04:05.630" v="385" actId="1076"/>
          <ac:picMkLst>
            <pc:docMk/>
            <pc:sldMk cId="3518080523" sldId="447"/>
            <ac:picMk id="12" creationId="{00000000-0000-0000-0000-000000000000}"/>
          </ac:picMkLst>
        </pc:picChg>
      </pc:sldChg>
      <pc:sldChg chg="modSp add mod">
        <pc:chgData name="Santiago Millan Solares" userId="859dc90b30743c68" providerId="LiveId" clId="{32E05F3A-BC6D-47D9-9A21-F9850372F9B5}" dt="2022-05-27T16:10:39.922" v="419" actId="20577"/>
        <pc:sldMkLst>
          <pc:docMk/>
          <pc:sldMk cId="2282763900" sldId="448"/>
        </pc:sldMkLst>
        <pc:spChg chg="mod">
          <ac:chgData name="Santiago Millan Solares" userId="859dc90b30743c68" providerId="LiveId" clId="{32E05F3A-BC6D-47D9-9A21-F9850372F9B5}" dt="2022-05-27T16:10:39.922" v="419" actId="20577"/>
          <ac:spMkLst>
            <pc:docMk/>
            <pc:sldMk cId="2282763900" sldId="448"/>
            <ac:spMk id="2" creationId="{00000000-0000-0000-0000-000000000000}"/>
          </ac:spMkLst>
        </pc:spChg>
      </pc:sldChg>
      <pc:sldChg chg="del">
        <pc:chgData name="Santiago Millan Solares" userId="859dc90b30743c68" providerId="LiveId" clId="{32E05F3A-BC6D-47D9-9A21-F9850372F9B5}" dt="2022-05-27T15:40:47.465" v="179" actId="2696"/>
        <pc:sldMkLst>
          <pc:docMk/>
          <pc:sldMk cId="3104701744" sldId="448"/>
        </pc:sldMkLst>
      </pc:sldChg>
      <pc:sldChg chg="modSp new del mod">
        <pc:chgData name="Santiago Millan Solares" userId="859dc90b30743c68" providerId="LiveId" clId="{32E05F3A-BC6D-47D9-9A21-F9850372F9B5}" dt="2022-05-27T16:09:20.804" v="403" actId="680"/>
        <pc:sldMkLst>
          <pc:docMk/>
          <pc:sldMk cId="4201190279" sldId="448"/>
        </pc:sldMkLst>
        <pc:spChg chg="mod">
          <ac:chgData name="Santiago Millan Solares" userId="859dc90b30743c68" providerId="LiveId" clId="{32E05F3A-BC6D-47D9-9A21-F9850372F9B5}" dt="2022-05-27T16:09:20.218" v="402"/>
          <ac:spMkLst>
            <pc:docMk/>
            <pc:sldMk cId="4201190279" sldId="448"/>
            <ac:spMk id="2" creationId="{00C5909A-E977-2FCA-C1EB-D833FFBF96A0}"/>
          </ac:spMkLst>
        </pc:spChg>
      </pc:sldChg>
      <pc:sldChg chg="modSp add mod">
        <pc:chgData name="Santiago Millan Solares" userId="859dc90b30743c68" providerId="LiveId" clId="{32E05F3A-BC6D-47D9-9A21-F9850372F9B5}" dt="2022-05-27T16:14:17.369" v="438" actId="1076"/>
        <pc:sldMkLst>
          <pc:docMk/>
          <pc:sldMk cId="66770908" sldId="449"/>
        </pc:sldMkLst>
        <pc:spChg chg="mod">
          <ac:chgData name="Santiago Millan Solares" userId="859dc90b30743c68" providerId="LiveId" clId="{32E05F3A-BC6D-47D9-9A21-F9850372F9B5}" dt="2022-05-27T16:14:09.991" v="436" actId="14100"/>
          <ac:spMkLst>
            <pc:docMk/>
            <pc:sldMk cId="66770908" sldId="449"/>
            <ac:spMk id="2" creationId="{00000000-0000-0000-0000-000000000000}"/>
          </ac:spMkLst>
        </pc:spChg>
        <pc:picChg chg="mod">
          <ac:chgData name="Santiago Millan Solares" userId="859dc90b30743c68" providerId="LiveId" clId="{32E05F3A-BC6D-47D9-9A21-F9850372F9B5}" dt="2022-05-27T16:14:17.369" v="438" actId="1076"/>
          <ac:picMkLst>
            <pc:docMk/>
            <pc:sldMk cId="66770908" sldId="449"/>
            <ac:picMk id="12" creationId="{00000000-0000-0000-0000-000000000000}"/>
          </ac:picMkLst>
        </pc:picChg>
      </pc:sldChg>
      <pc:sldChg chg="del">
        <pc:chgData name="Santiago Millan Solares" userId="859dc90b30743c68" providerId="LiveId" clId="{32E05F3A-BC6D-47D9-9A21-F9850372F9B5}" dt="2022-05-27T15:40:47.465" v="179" actId="2696"/>
        <pc:sldMkLst>
          <pc:docMk/>
          <pc:sldMk cId="1540529455" sldId="449"/>
        </pc:sldMkLst>
      </pc:sldChg>
      <pc:sldChg chg="modSp add mod">
        <pc:chgData name="Santiago Millan Solares" userId="859dc90b30743c68" providerId="LiveId" clId="{32E05F3A-BC6D-47D9-9A21-F9850372F9B5}" dt="2022-05-27T16:17:33.775" v="462" actId="1076"/>
        <pc:sldMkLst>
          <pc:docMk/>
          <pc:sldMk cId="3797583801" sldId="450"/>
        </pc:sldMkLst>
        <pc:spChg chg="mod">
          <ac:chgData name="Santiago Millan Solares" userId="859dc90b30743c68" providerId="LiveId" clId="{32E05F3A-BC6D-47D9-9A21-F9850372F9B5}" dt="2022-05-27T16:17:33.775" v="462" actId="1076"/>
          <ac:spMkLst>
            <pc:docMk/>
            <pc:sldMk cId="3797583801" sldId="450"/>
            <ac:spMk id="2" creationId="{00000000-0000-0000-0000-000000000000}"/>
          </ac:spMkLst>
        </pc:spChg>
        <pc:picChg chg="mod">
          <ac:chgData name="Santiago Millan Solares" userId="859dc90b30743c68" providerId="LiveId" clId="{32E05F3A-BC6D-47D9-9A21-F9850372F9B5}" dt="2022-05-27T16:17:25.886" v="461" actId="1076"/>
          <ac:picMkLst>
            <pc:docMk/>
            <pc:sldMk cId="3797583801" sldId="450"/>
            <ac:picMk id="12" creationId="{00000000-0000-0000-0000-000000000000}"/>
          </ac:picMkLst>
        </pc:picChg>
      </pc:sldChg>
      <pc:sldChg chg="del">
        <pc:chgData name="Santiago Millan Solares" userId="859dc90b30743c68" providerId="LiveId" clId="{32E05F3A-BC6D-47D9-9A21-F9850372F9B5}" dt="2022-05-27T15:40:47.465" v="179" actId="2696"/>
        <pc:sldMkLst>
          <pc:docMk/>
          <pc:sldMk cId="4280244078" sldId="450"/>
        </pc:sldMkLst>
      </pc:sldChg>
      <pc:sldChg chg="modSp add mod">
        <pc:chgData name="Santiago Millan Solares" userId="859dc90b30743c68" providerId="LiveId" clId="{32E05F3A-BC6D-47D9-9A21-F9850372F9B5}" dt="2022-05-27T16:20:55.500" v="508" actId="255"/>
        <pc:sldMkLst>
          <pc:docMk/>
          <pc:sldMk cId="2036349267" sldId="451"/>
        </pc:sldMkLst>
        <pc:spChg chg="mod">
          <ac:chgData name="Santiago Millan Solares" userId="859dc90b30743c68" providerId="LiveId" clId="{32E05F3A-BC6D-47D9-9A21-F9850372F9B5}" dt="2022-05-27T16:20:55.500" v="508" actId="255"/>
          <ac:spMkLst>
            <pc:docMk/>
            <pc:sldMk cId="2036349267" sldId="451"/>
            <ac:spMk id="2" creationId="{00000000-0000-0000-0000-000000000000}"/>
          </ac:spMkLst>
        </pc:spChg>
      </pc:sldChg>
      <pc:sldChg chg="del">
        <pc:chgData name="Santiago Millan Solares" userId="859dc90b30743c68" providerId="LiveId" clId="{32E05F3A-BC6D-47D9-9A21-F9850372F9B5}" dt="2022-05-27T15:40:47.465" v="179" actId="2696"/>
        <pc:sldMkLst>
          <pc:docMk/>
          <pc:sldMk cId="3460017385" sldId="451"/>
        </pc:sldMkLst>
      </pc:sldChg>
      <pc:sldChg chg="del">
        <pc:chgData name="Santiago Millan Solares" userId="859dc90b30743c68" providerId="LiveId" clId="{32E05F3A-BC6D-47D9-9A21-F9850372F9B5}" dt="2022-05-27T15:40:47.465" v="179" actId="2696"/>
        <pc:sldMkLst>
          <pc:docMk/>
          <pc:sldMk cId="1407048810" sldId="452"/>
        </pc:sldMkLst>
      </pc:sldChg>
      <pc:sldChg chg="addSp modSp add del mod">
        <pc:chgData name="Santiago Millan Solares" userId="859dc90b30743c68" providerId="LiveId" clId="{32E05F3A-BC6D-47D9-9A21-F9850372F9B5}" dt="2022-05-27T16:23:46.655" v="581" actId="2696"/>
        <pc:sldMkLst>
          <pc:docMk/>
          <pc:sldMk cId="3694824791" sldId="452"/>
        </pc:sldMkLst>
        <pc:spChg chg="mod">
          <ac:chgData name="Santiago Millan Solares" userId="859dc90b30743c68" providerId="LiveId" clId="{32E05F3A-BC6D-47D9-9A21-F9850372F9B5}" dt="2022-05-27T16:23:31.676" v="580" actId="20577"/>
          <ac:spMkLst>
            <pc:docMk/>
            <pc:sldMk cId="3694824791" sldId="452"/>
            <ac:spMk id="2" creationId="{00000000-0000-0000-0000-000000000000}"/>
          </ac:spMkLst>
        </pc:spChg>
        <pc:picChg chg="add mod">
          <ac:chgData name="Santiago Millan Solares" userId="859dc90b30743c68" providerId="LiveId" clId="{32E05F3A-BC6D-47D9-9A21-F9850372F9B5}" dt="2022-05-27T16:23:14.895" v="575" actId="14100"/>
          <ac:picMkLst>
            <pc:docMk/>
            <pc:sldMk cId="3694824791" sldId="452"/>
            <ac:picMk id="7" creationId="{4A257DA6-7BD8-0449-4D68-9A8316F61A77}"/>
          </ac:picMkLst>
        </pc:picChg>
      </pc:sldChg>
      <pc:sldChg chg="addSp delSp modSp new mod">
        <pc:chgData name="Santiago Millan Solares" userId="859dc90b30743c68" providerId="LiveId" clId="{32E05F3A-BC6D-47D9-9A21-F9850372F9B5}" dt="2022-05-27T16:24:42.535" v="615" actId="14100"/>
        <pc:sldMkLst>
          <pc:docMk/>
          <pc:sldMk cId="3825558848" sldId="452"/>
        </pc:sldMkLst>
        <pc:spChg chg="mod">
          <ac:chgData name="Santiago Millan Solares" userId="859dc90b30743c68" providerId="LiveId" clId="{32E05F3A-BC6D-47D9-9A21-F9850372F9B5}" dt="2022-05-27T16:24:13.245" v="613" actId="255"/>
          <ac:spMkLst>
            <pc:docMk/>
            <pc:sldMk cId="3825558848" sldId="452"/>
            <ac:spMk id="2" creationId="{C02DC3ED-8869-A292-1071-669A2F5CF996}"/>
          </ac:spMkLst>
        </pc:spChg>
        <pc:spChg chg="del">
          <ac:chgData name="Santiago Millan Solares" userId="859dc90b30743c68" providerId="LiveId" clId="{32E05F3A-BC6D-47D9-9A21-F9850372F9B5}" dt="2022-05-27T16:24:34.455" v="614"/>
          <ac:spMkLst>
            <pc:docMk/>
            <pc:sldMk cId="3825558848" sldId="452"/>
            <ac:spMk id="3" creationId="{B4FF1BEB-DFE0-7498-3EC4-D37C29802959}"/>
          </ac:spMkLst>
        </pc:spChg>
        <pc:picChg chg="add mod">
          <ac:chgData name="Santiago Millan Solares" userId="859dc90b30743c68" providerId="LiveId" clId="{32E05F3A-BC6D-47D9-9A21-F9850372F9B5}" dt="2022-05-27T16:24:42.535" v="615" actId="14100"/>
          <ac:picMkLst>
            <pc:docMk/>
            <pc:sldMk cId="3825558848" sldId="452"/>
            <ac:picMk id="4" creationId="{EDC8B7F2-9B20-66E2-E11B-02C7399948AE}"/>
          </ac:picMkLst>
        </pc:picChg>
      </pc:sldChg>
      <pc:sldChg chg="addSp delSp modSp new mod setBg">
        <pc:chgData name="Santiago Millan Solares" userId="859dc90b30743c68" providerId="LiveId" clId="{32E05F3A-BC6D-47D9-9A21-F9850372F9B5}" dt="2022-05-27T16:26:40.654" v="631" actId="14100"/>
        <pc:sldMkLst>
          <pc:docMk/>
          <pc:sldMk cId="29984552" sldId="453"/>
        </pc:sldMkLst>
        <pc:spChg chg="mod ord">
          <ac:chgData name="Santiago Millan Solares" userId="859dc90b30743c68" providerId="LiveId" clId="{32E05F3A-BC6D-47D9-9A21-F9850372F9B5}" dt="2022-05-27T16:26:16.794" v="630" actId="26606"/>
          <ac:spMkLst>
            <pc:docMk/>
            <pc:sldMk cId="29984552" sldId="453"/>
            <ac:spMk id="2" creationId="{D934E1A3-E825-B8CF-0906-1F005346E570}"/>
          </ac:spMkLst>
        </pc:spChg>
        <pc:spChg chg="del">
          <ac:chgData name="Santiago Millan Solares" userId="859dc90b30743c68" providerId="LiveId" clId="{32E05F3A-BC6D-47D9-9A21-F9850372F9B5}" dt="2022-05-27T16:26:07.406" v="627"/>
          <ac:spMkLst>
            <pc:docMk/>
            <pc:sldMk cId="29984552" sldId="453"/>
            <ac:spMk id="3" creationId="{7EE1C9E9-4F0A-1901-8676-6C9A4AFC5E04}"/>
          </ac:spMkLst>
        </pc:spChg>
        <pc:spChg chg="add del">
          <ac:chgData name="Santiago Millan Solares" userId="859dc90b30743c68" providerId="LiveId" clId="{32E05F3A-BC6D-47D9-9A21-F9850372F9B5}" dt="2022-05-27T16:26:16.794" v="630" actId="26606"/>
          <ac:spMkLst>
            <pc:docMk/>
            <pc:sldMk cId="29984552" sldId="453"/>
            <ac:spMk id="25" creationId="{66D61E08-70C3-48D8-BEA0-787111DC30DA}"/>
          </ac:spMkLst>
        </pc:spChg>
        <pc:spChg chg="add del">
          <ac:chgData name="Santiago Millan Solares" userId="859dc90b30743c68" providerId="LiveId" clId="{32E05F3A-BC6D-47D9-9A21-F9850372F9B5}" dt="2022-05-27T16:26:16.794" v="630" actId="26606"/>
          <ac:spMkLst>
            <pc:docMk/>
            <pc:sldMk cId="29984552" sldId="453"/>
            <ac:spMk id="27" creationId="{FC55298F-0AE5-478E-AD2B-03C2614C5833}"/>
          </ac:spMkLst>
        </pc:spChg>
        <pc:spChg chg="add del">
          <ac:chgData name="Santiago Millan Solares" userId="859dc90b30743c68" providerId="LiveId" clId="{32E05F3A-BC6D-47D9-9A21-F9850372F9B5}" dt="2022-05-27T16:26:16.794" v="630" actId="26606"/>
          <ac:spMkLst>
            <pc:docMk/>
            <pc:sldMk cId="29984552" sldId="453"/>
            <ac:spMk id="29" creationId="{C180E4EA-0B63-4779-A895-7E90E71088F3}"/>
          </ac:spMkLst>
        </pc:spChg>
        <pc:spChg chg="add del">
          <ac:chgData name="Santiago Millan Solares" userId="859dc90b30743c68" providerId="LiveId" clId="{32E05F3A-BC6D-47D9-9A21-F9850372F9B5}" dt="2022-05-27T16:26:16.794" v="630" actId="26606"/>
          <ac:spMkLst>
            <pc:docMk/>
            <pc:sldMk cId="29984552" sldId="453"/>
            <ac:spMk id="31" creationId="{CEE01D9D-3DE8-4EED-B0D3-8F3C79CC7673}"/>
          </ac:spMkLst>
        </pc:spChg>
        <pc:spChg chg="add del">
          <ac:chgData name="Santiago Millan Solares" userId="859dc90b30743c68" providerId="LiveId" clId="{32E05F3A-BC6D-47D9-9A21-F9850372F9B5}" dt="2022-05-27T16:26:16.794" v="630" actId="26606"/>
          <ac:spMkLst>
            <pc:docMk/>
            <pc:sldMk cId="29984552" sldId="453"/>
            <ac:spMk id="33" creationId="{89AF5CE9-607F-43F4-8983-DCD6DA4051FD}"/>
          </ac:spMkLst>
        </pc:spChg>
        <pc:spChg chg="add del">
          <ac:chgData name="Santiago Millan Solares" userId="859dc90b30743c68" providerId="LiveId" clId="{32E05F3A-BC6D-47D9-9A21-F9850372F9B5}" dt="2022-05-27T16:26:16.794" v="630" actId="26606"/>
          <ac:spMkLst>
            <pc:docMk/>
            <pc:sldMk cId="29984552" sldId="453"/>
            <ac:spMk id="35" creationId="{6EEA2DBD-9E1E-4521-8C01-F32AD18A89E3}"/>
          </ac:spMkLst>
        </pc:spChg>
        <pc:spChg chg="add del">
          <ac:chgData name="Santiago Millan Solares" userId="859dc90b30743c68" providerId="LiveId" clId="{32E05F3A-BC6D-47D9-9A21-F9850372F9B5}" dt="2022-05-27T16:26:16.794" v="630" actId="26606"/>
          <ac:spMkLst>
            <pc:docMk/>
            <pc:sldMk cId="29984552" sldId="453"/>
            <ac:spMk id="37" creationId="{15BBD2C1-BA9B-46A9-A27A-33498B169272}"/>
          </ac:spMkLst>
        </pc:spChg>
        <pc:grpChg chg="add del">
          <ac:chgData name="Santiago Millan Solares" userId="859dc90b30743c68" providerId="LiveId" clId="{32E05F3A-BC6D-47D9-9A21-F9850372F9B5}" dt="2022-05-27T16:26:16.794" v="630" actId="26606"/>
          <ac:grpSpMkLst>
            <pc:docMk/>
            <pc:sldMk cId="29984552" sldId="453"/>
            <ac:grpSpMk id="9" creationId="{6A761A44-A936-4382-8A16-7ED6A2903DD0}"/>
          </ac:grpSpMkLst>
        </pc:grpChg>
        <pc:picChg chg="add mod">
          <ac:chgData name="Santiago Millan Solares" userId="859dc90b30743c68" providerId="LiveId" clId="{32E05F3A-BC6D-47D9-9A21-F9850372F9B5}" dt="2022-05-27T16:26:40.654" v="631" actId="14100"/>
          <ac:picMkLst>
            <pc:docMk/>
            <pc:sldMk cId="29984552" sldId="453"/>
            <ac:picMk id="4" creationId="{776BEF99-E007-2A5D-94B6-4A4B83F9DF23}"/>
          </ac:picMkLst>
        </pc:picChg>
        <pc:cxnChg chg="add del">
          <ac:chgData name="Santiago Millan Solares" userId="859dc90b30743c68" providerId="LiveId" clId="{32E05F3A-BC6D-47D9-9A21-F9850372F9B5}" dt="2022-05-27T16:26:16.794" v="630" actId="26606"/>
          <ac:cxnSpMkLst>
            <pc:docMk/>
            <pc:sldMk cId="29984552" sldId="453"/>
            <ac:cxnSpMk id="21" creationId="{A57C1A16-B8AB-4D99-A195-A38F556A6486}"/>
          </ac:cxnSpMkLst>
        </pc:cxnChg>
        <pc:cxnChg chg="add del">
          <ac:chgData name="Santiago Millan Solares" userId="859dc90b30743c68" providerId="LiveId" clId="{32E05F3A-BC6D-47D9-9A21-F9850372F9B5}" dt="2022-05-27T16:26:16.794" v="630" actId="26606"/>
          <ac:cxnSpMkLst>
            <pc:docMk/>
            <pc:sldMk cId="29984552" sldId="453"/>
            <ac:cxnSpMk id="23" creationId="{F8A9B20B-D1DD-4573-B5EC-558029519236}"/>
          </ac:cxnSpMkLst>
        </pc:cxnChg>
      </pc:sldChg>
      <pc:sldChg chg="del">
        <pc:chgData name="Santiago Millan Solares" userId="859dc90b30743c68" providerId="LiveId" clId="{32E05F3A-BC6D-47D9-9A21-F9850372F9B5}" dt="2022-05-27T15:40:47.465" v="179" actId="2696"/>
        <pc:sldMkLst>
          <pc:docMk/>
          <pc:sldMk cId="681442480" sldId="453"/>
        </pc:sldMkLst>
      </pc:sldChg>
      <pc:sldChg chg="modSp new del mod">
        <pc:chgData name="Santiago Millan Solares" userId="859dc90b30743c68" providerId="LiveId" clId="{32E05F3A-BC6D-47D9-9A21-F9850372F9B5}" dt="2022-06-03T13:35:11.214" v="746" actId="2696"/>
        <pc:sldMkLst>
          <pc:docMk/>
          <pc:sldMk cId="85488925" sldId="454"/>
        </pc:sldMkLst>
        <pc:spChg chg="mod">
          <ac:chgData name="Santiago Millan Solares" userId="859dc90b30743c68" providerId="LiveId" clId="{32E05F3A-BC6D-47D9-9A21-F9850372F9B5}" dt="2022-06-03T13:32:03.710" v="745" actId="20577"/>
          <ac:spMkLst>
            <pc:docMk/>
            <pc:sldMk cId="85488925" sldId="454"/>
            <ac:spMk id="2" creationId="{B4381763-83FC-6C83-455B-082ED49859BA}"/>
          </ac:spMkLst>
        </pc:spChg>
      </pc:sldChg>
      <pc:sldChg chg="del">
        <pc:chgData name="Santiago Millan Solares" userId="859dc90b30743c68" providerId="LiveId" clId="{32E05F3A-BC6D-47D9-9A21-F9850372F9B5}" dt="2022-05-27T15:40:47.465" v="179" actId="2696"/>
        <pc:sldMkLst>
          <pc:docMk/>
          <pc:sldMk cId="162831036" sldId="454"/>
        </pc:sldMkLst>
      </pc:sldChg>
      <pc:sldChg chg="new del">
        <pc:chgData name="Santiago Millan Solares" userId="859dc90b30743c68" providerId="LiveId" clId="{32E05F3A-BC6D-47D9-9A21-F9850372F9B5}" dt="2022-06-03T13:31:46.882" v="731" actId="2696"/>
        <pc:sldMkLst>
          <pc:docMk/>
          <pc:sldMk cId="1079715515" sldId="454"/>
        </pc:sldMkLst>
      </pc:sldChg>
      <pc:sldChg chg="modSp new mod">
        <pc:chgData name="Santiago Millan Solares" userId="859dc90b30743c68" providerId="LiveId" clId="{32E05F3A-BC6D-47D9-9A21-F9850372F9B5}" dt="2022-06-03T13:35:54.947" v="761" actId="122"/>
        <pc:sldMkLst>
          <pc:docMk/>
          <pc:sldMk cId="2637913750" sldId="454"/>
        </pc:sldMkLst>
        <pc:spChg chg="mod">
          <ac:chgData name="Santiago Millan Solares" userId="859dc90b30743c68" providerId="LiveId" clId="{32E05F3A-BC6D-47D9-9A21-F9850372F9B5}" dt="2022-06-03T13:35:54.947" v="761" actId="122"/>
          <ac:spMkLst>
            <pc:docMk/>
            <pc:sldMk cId="2637913750" sldId="454"/>
            <ac:spMk id="2" creationId="{6A458CD3-4023-356E-CC0F-F04FDF1A84E7}"/>
          </ac:spMkLst>
        </pc:spChg>
      </pc:sldChg>
      <pc:sldChg chg="modSp new del mod">
        <pc:chgData name="Santiago Millan Solares" userId="859dc90b30743c68" providerId="LiveId" clId="{32E05F3A-BC6D-47D9-9A21-F9850372F9B5}" dt="2022-06-03T13:27:53.253" v="727" actId="2696"/>
        <pc:sldMkLst>
          <pc:docMk/>
          <pc:sldMk cId="3492783808" sldId="454"/>
        </pc:sldMkLst>
        <pc:spChg chg="mod">
          <ac:chgData name="Santiago Millan Solares" userId="859dc90b30743c68" providerId="LiveId" clId="{32E05F3A-BC6D-47D9-9A21-F9850372F9B5}" dt="2022-05-27T16:29:44.745" v="649" actId="20577"/>
          <ac:spMkLst>
            <pc:docMk/>
            <pc:sldMk cId="3492783808" sldId="454"/>
            <ac:spMk id="2" creationId="{A3E7CDE7-CABD-6B7D-E0FB-2B0EA9649305}"/>
          </ac:spMkLst>
        </pc:spChg>
        <pc:spChg chg="mod">
          <ac:chgData name="Santiago Millan Solares" userId="859dc90b30743c68" providerId="LiveId" clId="{32E05F3A-BC6D-47D9-9A21-F9850372F9B5}" dt="2022-06-03T12:52:38.212" v="726" actId="20577"/>
          <ac:spMkLst>
            <pc:docMk/>
            <pc:sldMk cId="3492783808" sldId="454"/>
            <ac:spMk id="3" creationId="{D686F0FD-CE1A-0834-E57D-FCF3C90D9B7D}"/>
          </ac:spMkLst>
        </pc:spChg>
      </pc:sldChg>
      <pc:sldChg chg="new del">
        <pc:chgData name="Santiago Millan Solares" userId="859dc90b30743c68" providerId="LiveId" clId="{32E05F3A-BC6D-47D9-9A21-F9850372F9B5}" dt="2022-06-03T13:30:39.580" v="729" actId="2696"/>
        <pc:sldMkLst>
          <pc:docMk/>
          <pc:sldMk cId="3686237379" sldId="454"/>
        </pc:sldMkLst>
      </pc:sldChg>
      <pc:sldChg chg="del">
        <pc:chgData name="Santiago Millan Solares" userId="859dc90b30743c68" providerId="LiveId" clId="{32E05F3A-BC6D-47D9-9A21-F9850372F9B5}" dt="2022-05-27T15:40:47.465" v="179" actId="2696"/>
        <pc:sldMkLst>
          <pc:docMk/>
          <pc:sldMk cId="1622615824" sldId="455"/>
        </pc:sldMkLst>
      </pc:sldChg>
      <pc:sldChg chg="del">
        <pc:chgData name="Santiago Millan Solares" userId="859dc90b30743c68" providerId="LiveId" clId="{32E05F3A-BC6D-47D9-9A21-F9850372F9B5}" dt="2022-05-27T15:40:47.465" v="179" actId="2696"/>
        <pc:sldMkLst>
          <pc:docMk/>
          <pc:sldMk cId="4097654233" sldId="456"/>
        </pc:sldMkLst>
      </pc:sldChg>
    </pc:docChg>
  </pc:docChgLst>
  <pc:docChgLst>
    <pc:chgData name="Santiago Millan Solares" userId="859dc90b30743c68" providerId="LiveId" clId="{4575D1A1-8CBB-4EC3-B755-E01AE0873579}"/>
    <pc:docChg chg="undo redo custSel addSld delSld modSld modMainMaster">
      <pc:chgData name="Santiago Millan Solares" userId="859dc90b30743c68" providerId="LiveId" clId="{4575D1A1-8CBB-4EC3-B755-E01AE0873579}" dt="2022-01-20T01:51:00.239" v="639" actId="14100"/>
      <pc:docMkLst>
        <pc:docMk/>
      </pc:docMkLst>
      <pc:sldChg chg="modSp mod">
        <pc:chgData name="Santiago Millan Solares" userId="859dc90b30743c68" providerId="LiveId" clId="{4575D1A1-8CBB-4EC3-B755-E01AE0873579}" dt="2022-01-19T02:52:59.192" v="312" actId="255"/>
        <pc:sldMkLst>
          <pc:docMk/>
          <pc:sldMk cId="1433623654" sldId="256"/>
        </pc:sldMkLst>
        <pc:spChg chg="mod">
          <ac:chgData name="Santiago Millan Solares" userId="859dc90b30743c68" providerId="LiveId" clId="{4575D1A1-8CBB-4EC3-B755-E01AE0873579}" dt="2022-01-19T02:52:59.192" v="312" actId="255"/>
          <ac:spMkLst>
            <pc:docMk/>
            <pc:sldMk cId="1433623654" sldId="256"/>
            <ac:spMk id="2" creationId="{00000000-0000-0000-0000-000000000000}"/>
          </ac:spMkLst>
        </pc:spChg>
      </pc:sldChg>
      <pc:sldChg chg="modSp del mod">
        <pc:chgData name="Santiago Millan Solares" userId="859dc90b30743c68" providerId="LiveId" clId="{4575D1A1-8CBB-4EC3-B755-E01AE0873579}" dt="2022-01-19T00:45:42.080" v="19" actId="2696"/>
        <pc:sldMkLst>
          <pc:docMk/>
          <pc:sldMk cId="2813488708" sldId="319"/>
        </pc:sldMkLst>
        <pc:spChg chg="mod">
          <ac:chgData name="Santiago Millan Solares" userId="859dc90b30743c68" providerId="LiveId" clId="{4575D1A1-8CBB-4EC3-B755-E01AE0873579}" dt="2022-01-19T00:42:03.349" v="1" actId="27636"/>
          <ac:spMkLst>
            <pc:docMk/>
            <pc:sldMk cId="2813488708" sldId="319"/>
            <ac:spMk id="8" creationId="{00000000-0000-0000-0000-000000000000}"/>
          </ac:spMkLst>
        </pc:spChg>
      </pc:sldChg>
      <pc:sldChg chg="modSp mod">
        <pc:chgData name="Santiago Millan Solares" userId="859dc90b30743c68" providerId="LiveId" clId="{4575D1A1-8CBB-4EC3-B755-E01AE0873579}" dt="2022-01-19T00:47:10.316" v="98" actId="20577"/>
        <pc:sldMkLst>
          <pc:docMk/>
          <pc:sldMk cId="1548009377" sldId="367"/>
        </pc:sldMkLst>
        <pc:spChg chg="mod">
          <ac:chgData name="Santiago Millan Solares" userId="859dc90b30743c68" providerId="LiveId" clId="{4575D1A1-8CBB-4EC3-B755-E01AE0873579}" dt="2022-01-19T00:47:10.316" v="98" actId="20577"/>
          <ac:spMkLst>
            <pc:docMk/>
            <pc:sldMk cId="1548009377" sldId="367"/>
            <ac:spMk id="2" creationId="{00000000-0000-0000-0000-000000000000}"/>
          </ac:spMkLst>
        </pc:spChg>
      </pc:sldChg>
      <pc:sldChg chg="addSp delSp modSp del mod">
        <pc:chgData name="Santiago Millan Solares" userId="859dc90b30743c68" providerId="LiveId" clId="{4575D1A1-8CBB-4EC3-B755-E01AE0873579}" dt="2022-01-19T02:58:53.368" v="348" actId="2696"/>
        <pc:sldMkLst>
          <pc:docMk/>
          <pc:sldMk cId="1292373912" sldId="370"/>
        </pc:sldMkLst>
        <pc:spChg chg="del mod">
          <ac:chgData name="Santiago Millan Solares" userId="859dc90b30743c68" providerId="LiveId" clId="{4575D1A1-8CBB-4EC3-B755-E01AE0873579}" dt="2022-01-19T02:47:22.850" v="269" actId="478"/>
          <ac:spMkLst>
            <pc:docMk/>
            <pc:sldMk cId="1292373912" sldId="370"/>
            <ac:spMk id="3" creationId="{00000000-0000-0000-0000-000000000000}"/>
          </ac:spMkLst>
        </pc:spChg>
        <pc:spChg chg="add mod">
          <ac:chgData name="Santiago Millan Solares" userId="859dc90b30743c68" providerId="LiveId" clId="{4575D1A1-8CBB-4EC3-B755-E01AE0873579}" dt="2022-01-19T02:56:29.167" v="331" actId="21"/>
          <ac:spMkLst>
            <pc:docMk/>
            <pc:sldMk cId="1292373912" sldId="370"/>
            <ac:spMk id="5" creationId="{C422EA4E-7C97-4173-8470-6BDFD6464800}"/>
          </ac:spMkLst>
        </pc:spChg>
        <pc:spChg chg="del">
          <ac:chgData name="Santiago Millan Solares" userId="859dc90b30743c68" providerId="LiveId" clId="{4575D1A1-8CBB-4EC3-B755-E01AE0873579}" dt="2022-01-19T01:21:06.838" v="171" actId="478"/>
          <ac:spMkLst>
            <pc:docMk/>
            <pc:sldMk cId="1292373912" sldId="370"/>
            <ac:spMk id="7" creationId="{6A84BA6E-02A7-4CF1-A8BB-E52E00A1BA5C}"/>
          </ac:spMkLst>
        </pc:spChg>
        <pc:spChg chg="add del mod">
          <ac:chgData name="Santiago Millan Solares" userId="859dc90b30743c68" providerId="LiveId" clId="{4575D1A1-8CBB-4EC3-B755-E01AE0873579}" dt="2022-01-19T01:21:23.414" v="176" actId="478"/>
          <ac:spMkLst>
            <pc:docMk/>
            <pc:sldMk cId="1292373912" sldId="370"/>
            <ac:spMk id="8" creationId="{EFB31204-668E-400D-8A78-6E27378DF827}"/>
          </ac:spMkLst>
        </pc:spChg>
        <pc:spChg chg="add mod">
          <ac:chgData name="Santiago Millan Solares" userId="859dc90b30743c68" providerId="LiveId" clId="{4575D1A1-8CBB-4EC3-B755-E01AE0873579}" dt="2022-01-19T02:48:12.511" v="280" actId="571"/>
          <ac:spMkLst>
            <pc:docMk/>
            <pc:sldMk cId="1292373912" sldId="370"/>
            <ac:spMk id="9" creationId="{0D4C111B-15FF-4E22-99D7-42CCCBB587A5}"/>
          </ac:spMkLst>
        </pc:spChg>
      </pc:sldChg>
      <pc:sldChg chg="del">
        <pc:chgData name="Santiago Millan Solares" userId="859dc90b30743c68" providerId="LiveId" clId="{4575D1A1-8CBB-4EC3-B755-E01AE0873579}" dt="2022-01-19T01:19:28.491" v="147" actId="2696"/>
        <pc:sldMkLst>
          <pc:docMk/>
          <pc:sldMk cId="3154435155" sldId="408"/>
        </pc:sldMkLst>
      </pc:sldChg>
      <pc:sldChg chg="modSp del mod">
        <pc:chgData name="Santiago Millan Solares" userId="859dc90b30743c68" providerId="LiveId" clId="{4575D1A1-8CBB-4EC3-B755-E01AE0873579}" dt="2022-01-19T04:39:55.120" v="625" actId="2696"/>
        <pc:sldMkLst>
          <pc:docMk/>
          <pc:sldMk cId="3496948767" sldId="425"/>
        </pc:sldMkLst>
        <pc:spChg chg="mod">
          <ac:chgData name="Santiago Millan Solares" userId="859dc90b30743c68" providerId="LiveId" clId="{4575D1A1-8CBB-4EC3-B755-E01AE0873579}" dt="2022-01-19T01:19:40.928" v="164" actId="6549"/>
          <ac:spMkLst>
            <pc:docMk/>
            <pc:sldMk cId="3496948767" sldId="425"/>
            <ac:spMk id="2" creationId="{00000000-0000-0000-0000-000000000000}"/>
          </ac:spMkLst>
        </pc:spChg>
      </pc:sldChg>
      <pc:sldChg chg="addSp delSp modSp del mod">
        <pc:chgData name="Santiago Millan Solares" userId="859dc90b30743c68" providerId="LiveId" clId="{4575D1A1-8CBB-4EC3-B755-E01AE0873579}" dt="2022-01-19T02:59:01.651" v="349" actId="2696"/>
        <pc:sldMkLst>
          <pc:docMk/>
          <pc:sldMk cId="2791654043" sldId="426"/>
        </pc:sldMkLst>
        <pc:spChg chg="add del mod">
          <ac:chgData name="Santiago Millan Solares" userId="859dc90b30743c68" providerId="LiveId" clId="{4575D1A1-8CBB-4EC3-B755-E01AE0873579}" dt="2022-01-19T02:57:55.038" v="342" actId="21"/>
          <ac:spMkLst>
            <pc:docMk/>
            <pc:sldMk cId="2791654043" sldId="426"/>
            <ac:spMk id="2" creationId="{00000000-0000-0000-0000-000000000000}"/>
          </ac:spMkLst>
        </pc:spChg>
        <pc:spChg chg="add del mod">
          <ac:chgData name="Santiago Millan Solares" userId="859dc90b30743c68" providerId="LiveId" clId="{4575D1A1-8CBB-4EC3-B755-E01AE0873579}" dt="2022-01-19T01:21:01.770" v="170" actId="478"/>
          <ac:spMkLst>
            <pc:docMk/>
            <pc:sldMk cId="2791654043" sldId="426"/>
            <ac:spMk id="5" creationId="{95C3EE22-01D3-4C68-B88E-8D1AA129B0E0}"/>
          </ac:spMkLst>
        </pc:spChg>
        <pc:spChg chg="del mod">
          <ac:chgData name="Santiago Millan Solares" userId="859dc90b30743c68" providerId="LiveId" clId="{4575D1A1-8CBB-4EC3-B755-E01AE0873579}" dt="2022-01-19T01:20:44.682" v="168" actId="478"/>
          <ac:spMkLst>
            <pc:docMk/>
            <pc:sldMk cId="2791654043" sldId="426"/>
            <ac:spMk id="7" creationId="{E2323EDA-A66C-45AA-A499-BCA904FEA4C6}"/>
          </ac:spMkLst>
        </pc:spChg>
        <pc:spChg chg="del mod">
          <ac:chgData name="Santiago Millan Solares" userId="859dc90b30743c68" providerId="LiveId" clId="{4575D1A1-8CBB-4EC3-B755-E01AE0873579}" dt="2022-01-19T01:20:39.076" v="166" actId="478"/>
          <ac:spMkLst>
            <pc:docMk/>
            <pc:sldMk cId="2791654043" sldId="426"/>
            <ac:spMk id="9" creationId="{977A3C4B-CC51-45D3-B0FA-D7BB931585FA}"/>
          </ac:spMkLst>
        </pc:spChg>
      </pc:sldChg>
      <pc:sldChg chg="modSp del mod">
        <pc:chgData name="Santiago Millan Solares" userId="859dc90b30743c68" providerId="LiveId" clId="{4575D1A1-8CBB-4EC3-B755-E01AE0873579}" dt="2022-01-19T00:45:48.797" v="20" actId="2696"/>
        <pc:sldMkLst>
          <pc:docMk/>
          <pc:sldMk cId="2494242094" sldId="427"/>
        </pc:sldMkLst>
        <pc:spChg chg="mod">
          <ac:chgData name="Santiago Millan Solares" userId="859dc90b30743c68" providerId="LiveId" clId="{4575D1A1-8CBB-4EC3-B755-E01AE0873579}" dt="2022-01-19T00:42:03.359" v="2" actId="27636"/>
          <ac:spMkLst>
            <pc:docMk/>
            <pc:sldMk cId="2494242094" sldId="427"/>
            <ac:spMk id="3" creationId="{00000000-0000-0000-0000-000000000000}"/>
          </ac:spMkLst>
        </pc:spChg>
      </pc:sldChg>
      <pc:sldChg chg="del">
        <pc:chgData name="Santiago Millan Solares" userId="859dc90b30743c68" providerId="LiveId" clId="{4575D1A1-8CBB-4EC3-B755-E01AE0873579}" dt="2022-01-19T00:45:27.723" v="18" actId="2696"/>
        <pc:sldMkLst>
          <pc:docMk/>
          <pc:sldMk cId="2278463916" sldId="429"/>
        </pc:sldMkLst>
      </pc:sldChg>
      <pc:sldChg chg="del">
        <pc:chgData name="Santiago Millan Solares" userId="859dc90b30743c68" providerId="LiveId" clId="{4575D1A1-8CBB-4EC3-B755-E01AE0873579}" dt="2022-01-19T00:45:19.557" v="16" actId="2696"/>
        <pc:sldMkLst>
          <pc:docMk/>
          <pc:sldMk cId="734624883" sldId="432"/>
        </pc:sldMkLst>
      </pc:sldChg>
      <pc:sldChg chg="del">
        <pc:chgData name="Santiago Millan Solares" userId="859dc90b30743c68" providerId="LiveId" clId="{4575D1A1-8CBB-4EC3-B755-E01AE0873579}" dt="2022-01-19T00:45:15.648" v="15" actId="2696"/>
        <pc:sldMkLst>
          <pc:docMk/>
          <pc:sldMk cId="3150807228" sldId="433"/>
        </pc:sldMkLst>
      </pc:sldChg>
      <pc:sldChg chg="del">
        <pc:chgData name="Santiago Millan Solares" userId="859dc90b30743c68" providerId="LiveId" clId="{4575D1A1-8CBB-4EC3-B755-E01AE0873579}" dt="2022-01-19T00:45:04.351" v="13" actId="2696"/>
        <pc:sldMkLst>
          <pc:docMk/>
          <pc:sldMk cId="2654472717" sldId="434"/>
        </pc:sldMkLst>
      </pc:sldChg>
      <pc:sldChg chg="del">
        <pc:chgData name="Santiago Millan Solares" userId="859dc90b30743c68" providerId="LiveId" clId="{4575D1A1-8CBB-4EC3-B755-E01AE0873579}" dt="2022-01-19T00:44:53.227" v="12" actId="2696"/>
        <pc:sldMkLst>
          <pc:docMk/>
          <pc:sldMk cId="176720778" sldId="435"/>
        </pc:sldMkLst>
      </pc:sldChg>
      <pc:sldChg chg="del">
        <pc:chgData name="Santiago Millan Solares" userId="859dc90b30743c68" providerId="LiveId" clId="{4575D1A1-8CBB-4EC3-B755-E01AE0873579}" dt="2022-01-19T00:45:11.208" v="14" actId="2696"/>
        <pc:sldMkLst>
          <pc:docMk/>
          <pc:sldMk cId="2020619734" sldId="437"/>
        </pc:sldMkLst>
      </pc:sldChg>
      <pc:sldChg chg="addSp delSp modSp del mod">
        <pc:chgData name="Santiago Millan Solares" userId="859dc90b30743c68" providerId="LiveId" clId="{4575D1A1-8CBB-4EC3-B755-E01AE0873579}" dt="2022-01-19T02:56:17.723" v="330" actId="2696"/>
        <pc:sldMkLst>
          <pc:docMk/>
          <pc:sldMk cId="3885203466" sldId="438"/>
        </pc:sldMkLst>
        <pc:spChg chg="del mod">
          <ac:chgData name="Santiago Millan Solares" userId="859dc90b30743c68" providerId="LiveId" clId="{4575D1A1-8CBB-4EC3-B755-E01AE0873579}" dt="2022-01-19T02:40:59.953" v="224" actId="21"/>
          <ac:spMkLst>
            <pc:docMk/>
            <pc:sldMk cId="3885203466" sldId="438"/>
            <ac:spMk id="3" creationId="{00000000-0000-0000-0000-000000000000}"/>
          </ac:spMkLst>
        </pc:spChg>
        <pc:spChg chg="add del mod">
          <ac:chgData name="Santiago Millan Solares" userId="859dc90b30743c68" providerId="LiveId" clId="{4575D1A1-8CBB-4EC3-B755-E01AE0873579}" dt="2022-01-19T02:41:05.794" v="225"/>
          <ac:spMkLst>
            <pc:docMk/>
            <pc:sldMk cId="3885203466" sldId="438"/>
            <ac:spMk id="5" creationId="{975BAFF6-3B37-4344-91A9-912E3CA28BCD}"/>
          </ac:spMkLst>
        </pc:spChg>
        <pc:spChg chg="add mod">
          <ac:chgData name="Santiago Millan Solares" userId="859dc90b30743c68" providerId="LiveId" clId="{4575D1A1-8CBB-4EC3-B755-E01AE0873579}" dt="2022-01-19T02:55:37.275" v="325" actId="27636"/>
          <ac:spMkLst>
            <pc:docMk/>
            <pc:sldMk cId="3885203466" sldId="438"/>
            <ac:spMk id="9" creationId="{43299344-ED20-422C-BC7C-8EC024EE88CD}"/>
          </ac:spMkLst>
        </pc:spChg>
        <pc:picChg chg="del">
          <ac:chgData name="Santiago Millan Solares" userId="859dc90b30743c68" providerId="LiveId" clId="{4575D1A1-8CBB-4EC3-B755-E01AE0873579}" dt="2022-01-19T01:18:59.476" v="123" actId="478"/>
          <ac:picMkLst>
            <pc:docMk/>
            <pc:sldMk cId="3885203466" sldId="438"/>
            <ac:picMk id="7" creationId="{42CAD45D-941C-4E72-A97E-BEA3145A1B13}"/>
          </ac:picMkLst>
        </pc:picChg>
        <pc:picChg chg="mod">
          <ac:chgData name="Santiago Millan Solares" userId="859dc90b30743c68" providerId="LiveId" clId="{4575D1A1-8CBB-4EC3-B755-E01AE0873579}" dt="2022-01-19T02:38:38.714" v="210" actId="1076"/>
          <ac:picMkLst>
            <pc:docMk/>
            <pc:sldMk cId="3885203466" sldId="438"/>
            <ac:picMk id="11" creationId="{00000000-0000-0000-0000-000000000000}"/>
          </ac:picMkLst>
        </pc:picChg>
      </pc:sldChg>
      <pc:sldChg chg="modSp add mod">
        <pc:chgData name="Santiago Millan Solares" userId="859dc90b30743c68" providerId="LiveId" clId="{4575D1A1-8CBB-4EC3-B755-E01AE0873579}" dt="2022-01-19T02:56:04.581" v="329" actId="14100"/>
        <pc:sldMkLst>
          <pc:docMk/>
          <pc:sldMk cId="1250383301" sldId="439"/>
        </pc:sldMkLst>
        <pc:spChg chg="mod">
          <ac:chgData name="Santiago Millan Solares" userId="859dc90b30743c68" providerId="LiveId" clId="{4575D1A1-8CBB-4EC3-B755-E01AE0873579}" dt="2022-01-19T02:56:04.581" v="329" actId="14100"/>
          <ac:spMkLst>
            <pc:docMk/>
            <pc:sldMk cId="1250383301" sldId="439"/>
            <ac:spMk id="2" creationId="{00000000-0000-0000-0000-000000000000}"/>
          </ac:spMkLst>
        </pc:spChg>
      </pc:sldChg>
      <pc:sldChg chg="modSp add mod">
        <pc:chgData name="Santiago Millan Solares" userId="859dc90b30743c68" providerId="LiveId" clId="{4575D1A1-8CBB-4EC3-B755-E01AE0873579}" dt="2022-01-19T02:58:20.420" v="347" actId="1076"/>
        <pc:sldMkLst>
          <pc:docMk/>
          <pc:sldMk cId="53845834" sldId="440"/>
        </pc:sldMkLst>
        <pc:spChg chg="mod">
          <ac:chgData name="Santiago Millan Solares" userId="859dc90b30743c68" providerId="LiveId" clId="{4575D1A1-8CBB-4EC3-B755-E01AE0873579}" dt="2022-01-19T02:58:20.420" v="347" actId="1076"/>
          <ac:spMkLst>
            <pc:docMk/>
            <pc:sldMk cId="53845834" sldId="440"/>
            <ac:spMk id="2" creationId="{00000000-0000-0000-0000-000000000000}"/>
          </ac:spMkLst>
        </pc:spChg>
      </pc:sldChg>
      <pc:sldChg chg="modSp add mod">
        <pc:chgData name="Santiago Millan Solares" userId="859dc90b30743c68" providerId="LiveId" clId="{4575D1A1-8CBB-4EC3-B755-E01AE0873579}" dt="2022-01-19T02:58:10.068" v="346" actId="20577"/>
        <pc:sldMkLst>
          <pc:docMk/>
          <pc:sldMk cId="274161648" sldId="441"/>
        </pc:sldMkLst>
        <pc:spChg chg="mod">
          <ac:chgData name="Santiago Millan Solares" userId="859dc90b30743c68" providerId="LiveId" clId="{4575D1A1-8CBB-4EC3-B755-E01AE0873579}" dt="2022-01-19T02:58:10.068" v="346" actId="20577"/>
          <ac:spMkLst>
            <pc:docMk/>
            <pc:sldMk cId="274161648" sldId="441"/>
            <ac:spMk id="2" creationId="{00000000-0000-0000-0000-000000000000}"/>
          </ac:spMkLst>
        </pc:spChg>
      </pc:sldChg>
      <pc:sldChg chg="addSp delSp modSp add mod modClrScheme modAnim chgLayout">
        <pc:chgData name="Santiago Millan Solares" userId="859dc90b30743c68" providerId="LiveId" clId="{4575D1A1-8CBB-4EC3-B755-E01AE0873579}" dt="2022-01-20T01:51:00.239" v="639" actId="14100"/>
        <pc:sldMkLst>
          <pc:docMk/>
          <pc:sldMk cId="1595996779" sldId="442"/>
        </pc:sldMkLst>
        <pc:spChg chg="del mod">
          <ac:chgData name="Santiago Millan Solares" userId="859dc90b30743c68" providerId="LiveId" clId="{4575D1A1-8CBB-4EC3-B755-E01AE0873579}" dt="2022-01-20T01:47:34.949" v="631" actId="478"/>
          <ac:spMkLst>
            <pc:docMk/>
            <pc:sldMk cId="1595996779" sldId="442"/>
            <ac:spMk id="2" creationId="{00000000-0000-0000-0000-000000000000}"/>
          </ac:spMkLst>
        </pc:spChg>
        <pc:spChg chg="add del mod">
          <ac:chgData name="Santiago Millan Solares" userId="859dc90b30743c68" providerId="LiveId" clId="{4575D1A1-8CBB-4EC3-B755-E01AE0873579}" dt="2022-01-20T01:47:52.813" v="632" actId="478"/>
          <ac:spMkLst>
            <pc:docMk/>
            <pc:sldMk cId="1595996779" sldId="442"/>
            <ac:spMk id="5" creationId="{DC4146AF-7BF5-49BF-BB86-18D26B0E4222}"/>
          </ac:spMkLst>
        </pc:spChg>
        <pc:spChg chg="add del mod ord">
          <ac:chgData name="Santiago Millan Solares" userId="859dc90b30743c68" providerId="LiveId" clId="{4575D1A1-8CBB-4EC3-B755-E01AE0873579}" dt="2022-01-20T01:48:25.597" v="634" actId="478"/>
          <ac:spMkLst>
            <pc:docMk/>
            <pc:sldMk cId="1595996779" sldId="442"/>
            <ac:spMk id="7" creationId="{06E77EB1-AE6F-44A2-8F4B-C45A4D074314}"/>
          </ac:spMkLst>
        </pc:spChg>
        <pc:spChg chg="add del mod ord">
          <ac:chgData name="Santiago Millan Solares" userId="859dc90b30743c68" providerId="LiveId" clId="{4575D1A1-8CBB-4EC3-B755-E01AE0873579}" dt="2022-01-20T01:48:55.097" v="636"/>
          <ac:spMkLst>
            <pc:docMk/>
            <pc:sldMk cId="1595996779" sldId="442"/>
            <ac:spMk id="9" creationId="{EA4E963B-9D5B-47CB-B745-B7F4A11DF212}"/>
          </ac:spMkLst>
        </pc:spChg>
        <pc:spChg chg="add del mod ord">
          <ac:chgData name="Santiago Millan Solares" userId="859dc90b30743c68" providerId="LiveId" clId="{4575D1A1-8CBB-4EC3-B755-E01AE0873579}" dt="2022-01-20T01:48:30.002" v="635" actId="478"/>
          <ac:spMkLst>
            <pc:docMk/>
            <pc:sldMk cId="1595996779" sldId="442"/>
            <ac:spMk id="10" creationId="{7E195B58-3A2B-4A48-B5F5-C9DBEFA4B165}"/>
          </ac:spMkLst>
        </pc:spChg>
        <pc:picChg chg="add mod">
          <ac:chgData name="Santiago Millan Solares" userId="859dc90b30743c68" providerId="LiveId" clId="{4575D1A1-8CBB-4EC3-B755-E01AE0873579}" dt="2022-01-20T01:51:00.239" v="639" actId="14100"/>
          <ac:picMkLst>
            <pc:docMk/>
            <pc:sldMk cId="1595996779" sldId="442"/>
            <ac:picMk id="11" creationId="{85753BC2-DC38-4D0A-98A8-08B0155D03E8}"/>
          </ac:picMkLst>
        </pc:picChg>
      </pc:sldChg>
      <pc:sldChg chg="addSp delSp modSp add mod">
        <pc:chgData name="Santiago Millan Solares" userId="859dc90b30743c68" providerId="LiveId" clId="{4575D1A1-8CBB-4EC3-B755-E01AE0873579}" dt="2022-01-19T03:35:04.352" v="499" actId="14100"/>
        <pc:sldMkLst>
          <pc:docMk/>
          <pc:sldMk cId="692401747" sldId="443"/>
        </pc:sldMkLst>
        <pc:spChg chg="mod">
          <ac:chgData name="Santiago Millan Solares" userId="859dc90b30743c68" providerId="LiveId" clId="{4575D1A1-8CBB-4EC3-B755-E01AE0873579}" dt="2022-01-19T03:30:20.660" v="479" actId="14100"/>
          <ac:spMkLst>
            <pc:docMk/>
            <pc:sldMk cId="692401747" sldId="443"/>
            <ac:spMk id="2" creationId="{00000000-0000-0000-0000-000000000000}"/>
          </ac:spMkLst>
        </pc:spChg>
        <pc:graphicFrameChg chg="add mod">
          <ac:chgData name="Santiago Millan Solares" userId="859dc90b30743c68" providerId="LiveId" clId="{4575D1A1-8CBB-4EC3-B755-E01AE0873579}" dt="2022-01-19T03:35:04.352" v="499" actId="14100"/>
          <ac:graphicFrameMkLst>
            <pc:docMk/>
            <pc:sldMk cId="692401747" sldId="443"/>
            <ac:graphicFrameMk id="4" creationId="{C5B6989D-D09B-43A6-B680-B5FAE3B1338D}"/>
          </ac:graphicFrameMkLst>
        </pc:graphicFrameChg>
        <pc:graphicFrameChg chg="add del mod">
          <ac:chgData name="Santiago Millan Solares" userId="859dc90b30743c68" providerId="LiveId" clId="{4575D1A1-8CBB-4EC3-B755-E01AE0873579}" dt="2022-01-19T03:34:21.790" v="486" actId="478"/>
          <ac:graphicFrameMkLst>
            <pc:docMk/>
            <pc:sldMk cId="692401747" sldId="443"/>
            <ac:graphicFrameMk id="5" creationId="{3A46BF76-C800-4C93-85D0-D6069E2CD31A}"/>
          </ac:graphicFrameMkLst>
        </pc:graphicFrameChg>
        <pc:graphicFrameChg chg="add del mod">
          <ac:chgData name="Santiago Millan Solares" userId="859dc90b30743c68" providerId="LiveId" clId="{4575D1A1-8CBB-4EC3-B755-E01AE0873579}" dt="2022-01-19T03:34:53.793" v="496"/>
          <ac:graphicFrameMkLst>
            <pc:docMk/>
            <pc:sldMk cId="692401747" sldId="443"/>
            <ac:graphicFrameMk id="7" creationId="{20723A8D-F375-4B76-91FE-CBF5367E9898}"/>
          </ac:graphicFrameMkLst>
        </pc:graphicFrameChg>
      </pc:sldChg>
      <pc:sldChg chg="addSp modSp add mod">
        <pc:chgData name="Santiago Millan Solares" userId="859dc90b30743c68" providerId="LiveId" clId="{4575D1A1-8CBB-4EC3-B755-E01AE0873579}" dt="2022-01-19T03:35:16.011" v="501" actId="1076"/>
        <pc:sldMkLst>
          <pc:docMk/>
          <pc:sldMk cId="4124090479" sldId="444"/>
        </pc:sldMkLst>
        <pc:graphicFrameChg chg="add mod">
          <ac:chgData name="Santiago Millan Solares" userId="859dc90b30743c68" providerId="LiveId" clId="{4575D1A1-8CBB-4EC3-B755-E01AE0873579}" dt="2022-01-19T03:35:16.011" v="501" actId="1076"/>
          <ac:graphicFrameMkLst>
            <pc:docMk/>
            <pc:sldMk cId="4124090479" sldId="444"/>
            <ac:graphicFrameMk id="4" creationId="{DAA18632-36DB-4C09-84D2-18A8A5F11931}"/>
          </ac:graphicFrameMkLst>
        </pc:graphicFrameChg>
      </pc:sldChg>
      <pc:sldChg chg="addSp delSp modSp add mod">
        <pc:chgData name="Santiago Millan Solares" userId="859dc90b30743c68" providerId="LiveId" clId="{4575D1A1-8CBB-4EC3-B755-E01AE0873579}" dt="2022-01-19T03:44:43.407" v="516" actId="1076"/>
        <pc:sldMkLst>
          <pc:docMk/>
          <pc:sldMk cId="2633421564" sldId="445"/>
        </pc:sldMkLst>
        <pc:spChg chg="add del mod">
          <ac:chgData name="Santiago Millan Solares" userId="859dc90b30743c68" providerId="LiveId" clId="{4575D1A1-8CBB-4EC3-B755-E01AE0873579}" dt="2022-01-19T03:44:40.693" v="515" actId="14100"/>
          <ac:spMkLst>
            <pc:docMk/>
            <pc:sldMk cId="2633421564" sldId="445"/>
            <ac:spMk id="2" creationId="{00000000-0000-0000-0000-000000000000}"/>
          </ac:spMkLst>
        </pc:spChg>
        <pc:spChg chg="add del mod">
          <ac:chgData name="Santiago Millan Solares" userId="859dc90b30743c68" providerId="LiveId" clId="{4575D1A1-8CBB-4EC3-B755-E01AE0873579}" dt="2022-01-19T03:44:13.311" v="508" actId="478"/>
          <ac:spMkLst>
            <pc:docMk/>
            <pc:sldMk cId="2633421564" sldId="445"/>
            <ac:spMk id="7" creationId="{52063B32-6103-4563-8B0B-360748A1F464}"/>
          </ac:spMkLst>
        </pc:spChg>
        <pc:graphicFrameChg chg="add mod">
          <ac:chgData name="Santiago Millan Solares" userId="859dc90b30743c68" providerId="LiveId" clId="{4575D1A1-8CBB-4EC3-B755-E01AE0873579}" dt="2022-01-19T03:44:43.407" v="516" actId="1076"/>
          <ac:graphicFrameMkLst>
            <pc:docMk/>
            <pc:sldMk cId="2633421564" sldId="445"/>
            <ac:graphicFrameMk id="4" creationId="{C49F3540-ECAF-433D-A296-4DE02963B8BE}"/>
          </ac:graphicFrameMkLst>
        </pc:graphicFrameChg>
        <pc:picChg chg="del mod">
          <ac:chgData name="Santiago Millan Solares" userId="859dc90b30743c68" providerId="LiveId" clId="{4575D1A1-8CBB-4EC3-B755-E01AE0873579}" dt="2022-01-19T03:44:34.104" v="513" actId="478"/>
          <ac:picMkLst>
            <pc:docMk/>
            <pc:sldMk cId="2633421564" sldId="445"/>
            <ac:picMk id="12" creationId="{00000000-0000-0000-0000-000000000000}"/>
          </ac:picMkLst>
        </pc:picChg>
      </pc:sldChg>
      <pc:sldChg chg="addSp delSp modSp add mod">
        <pc:chgData name="Santiago Millan Solares" userId="859dc90b30743c68" providerId="LiveId" clId="{4575D1A1-8CBB-4EC3-B755-E01AE0873579}" dt="2022-01-19T03:46:33.109" v="522" actId="1076"/>
        <pc:sldMkLst>
          <pc:docMk/>
          <pc:sldMk cId="2795817108" sldId="446"/>
        </pc:sldMkLst>
        <pc:spChg chg="mod">
          <ac:chgData name="Santiago Millan Solares" userId="859dc90b30743c68" providerId="LiveId" clId="{4575D1A1-8CBB-4EC3-B755-E01AE0873579}" dt="2022-01-19T03:46:25.496" v="520" actId="1076"/>
          <ac:spMkLst>
            <pc:docMk/>
            <pc:sldMk cId="2795817108" sldId="446"/>
            <ac:spMk id="2" creationId="{00000000-0000-0000-0000-000000000000}"/>
          </ac:spMkLst>
        </pc:spChg>
        <pc:graphicFrameChg chg="add mod">
          <ac:chgData name="Santiago Millan Solares" userId="859dc90b30743c68" providerId="LiveId" clId="{4575D1A1-8CBB-4EC3-B755-E01AE0873579}" dt="2022-01-19T03:46:33.109" v="522" actId="1076"/>
          <ac:graphicFrameMkLst>
            <pc:docMk/>
            <pc:sldMk cId="2795817108" sldId="446"/>
            <ac:graphicFrameMk id="4" creationId="{314217BD-4CB3-4FE9-B790-957E1A0F9FF8}"/>
          </ac:graphicFrameMkLst>
        </pc:graphicFrameChg>
        <pc:picChg chg="del">
          <ac:chgData name="Santiago Millan Solares" userId="859dc90b30743c68" providerId="LiveId" clId="{4575D1A1-8CBB-4EC3-B755-E01AE0873579}" dt="2022-01-19T03:46:17.478" v="518" actId="478"/>
          <ac:picMkLst>
            <pc:docMk/>
            <pc:sldMk cId="2795817108" sldId="446"/>
            <ac:picMk id="12" creationId="{00000000-0000-0000-0000-000000000000}"/>
          </ac:picMkLst>
        </pc:picChg>
      </pc:sldChg>
      <pc:sldChg chg="modSp add mod">
        <pc:chgData name="Santiago Millan Solares" userId="859dc90b30743c68" providerId="LiveId" clId="{4575D1A1-8CBB-4EC3-B755-E01AE0873579}" dt="2022-01-19T03:27:30.105" v="473"/>
        <pc:sldMkLst>
          <pc:docMk/>
          <pc:sldMk cId="3518080523" sldId="447"/>
        </pc:sldMkLst>
        <pc:spChg chg="mod">
          <ac:chgData name="Santiago Millan Solares" userId="859dc90b30743c68" providerId="LiveId" clId="{4575D1A1-8CBB-4EC3-B755-E01AE0873579}" dt="2022-01-19T03:27:30.105" v="473"/>
          <ac:spMkLst>
            <pc:docMk/>
            <pc:sldMk cId="3518080523" sldId="447"/>
            <ac:spMk id="2" creationId="{00000000-0000-0000-0000-000000000000}"/>
          </ac:spMkLst>
        </pc:spChg>
      </pc:sldChg>
      <pc:sldChg chg="modSp add mod">
        <pc:chgData name="Santiago Millan Solares" userId="859dc90b30743c68" providerId="LiveId" clId="{4575D1A1-8CBB-4EC3-B755-E01AE0873579}" dt="2022-01-19T03:48:15.902" v="581" actId="20577"/>
        <pc:sldMkLst>
          <pc:docMk/>
          <pc:sldMk cId="3104701744" sldId="448"/>
        </pc:sldMkLst>
        <pc:spChg chg="mod">
          <ac:chgData name="Santiago Millan Solares" userId="859dc90b30743c68" providerId="LiveId" clId="{4575D1A1-8CBB-4EC3-B755-E01AE0873579}" dt="2022-01-19T03:48:15.902" v="581" actId="20577"/>
          <ac:spMkLst>
            <pc:docMk/>
            <pc:sldMk cId="3104701744" sldId="448"/>
            <ac:spMk id="2" creationId="{00000000-0000-0000-0000-000000000000}"/>
          </ac:spMkLst>
        </pc:spChg>
      </pc:sldChg>
      <pc:sldChg chg="addSp delSp modSp add mod">
        <pc:chgData name="Santiago Millan Solares" userId="859dc90b30743c68" providerId="LiveId" clId="{4575D1A1-8CBB-4EC3-B755-E01AE0873579}" dt="2022-01-19T03:52:05.628" v="591" actId="1076"/>
        <pc:sldMkLst>
          <pc:docMk/>
          <pc:sldMk cId="1540529455" sldId="449"/>
        </pc:sldMkLst>
        <pc:spChg chg="mod">
          <ac:chgData name="Santiago Millan Solares" userId="859dc90b30743c68" providerId="LiveId" clId="{4575D1A1-8CBB-4EC3-B755-E01AE0873579}" dt="2022-01-19T03:52:01.893" v="590" actId="14100"/>
          <ac:spMkLst>
            <pc:docMk/>
            <pc:sldMk cId="1540529455" sldId="449"/>
            <ac:spMk id="2" creationId="{00000000-0000-0000-0000-000000000000}"/>
          </ac:spMkLst>
        </pc:spChg>
        <pc:graphicFrameChg chg="del">
          <ac:chgData name="Santiago Millan Solares" userId="859dc90b30743c68" providerId="LiveId" clId="{4575D1A1-8CBB-4EC3-B755-E01AE0873579}" dt="2022-01-19T03:48:52.546" v="585" actId="478"/>
          <ac:graphicFrameMkLst>
            <pc:docMk/>
            <pc:sldMk cId="1540529455" sldId="449"/>
            <ac:graphicFrameMk id="4" creationId="{314217BD-4CB3-4FE9-B790-957E1A0F9FF8}"/>
          </ac:graphicFrameMkLst>
        </pc:graphicFrameChg>
        <pc:graphicFrameChg chg="add mod">
          <ac:chgData name="Santiago Millan Solares" userId="859dc90b30743c68" providerId="LiveId" clId="{4575D1A1-8CBB-4EC3-B755-E01AE0873579}" dt="2022-01-19T03:52:05.628" v="591" actId="1076"/>
          <ac:graphicFrameMkLst>
            <pc:docMk/>
            <pc:sldMk cId="1540529455" sldId="449"/>
            <ac:graphicFrameMk id="5" creationId="{7F022657-C6F2-49A6-BFE8-1F55469E4D54}"/>
          </ac:graphicFrameMkLst>
        </pc:graphicFrameChg>
      </pc:sldChg>
      <pc:sldChg chg="add del">
        <pc:chgData name="Santiago Millan Solares" userId="859dc90b30743c68" providerId="LiveId" clId="{4575D1A1-8CBB-4EC3-B755-E01AE0873579}" dt="2022-01-19T03:48:41.516" v="583" actId="2696"/>
        <pc:sldMkLst>
          <pc:docMk/>
          <pc:sldMk cId="3062026568" sldId="449"/>
        </pc:sldMkLst>
      </pc:sldChg>
      <pc:sldChg chg="addSp modSp add mod">
        <pc:chgData name="Santiago Millan Solares" userId="859dc90b30743c68" providerId="LiveId" clId="{4575D1A1-8CBB-4EC3-B755-E01AE0873579}" dt="2022-01-19T03:59:57.049" v="593" actId="1076"/>
        <pc:sldMkLst>
          <pc:docMk/>
          <pc:sldMk cId="4280244078" sldId="450"/>
        </pc:sldMkLst>
        <pc:graphicFrameChg chg="add mod">
          <ac:chgData name="Santiago Millan Solares" userId="859dc90b30743c68" providerId="LiveId" clId="{4575D1A1-8CBB-4EC3-B755-E01AE0873579}" dt="2022-01-19T03:59:57.049" v="593" actId="1076"/>
          <ac:graphicFrameMkLst>
            <pc:docMk/>
            <pc:sldMk cId="4280244078" sldId="450"/>
            <ac:graphicFrameMk id="4" creationId="{1DEF32E4-E323-4FE5-8F32-6F2DB897E6FF}"/>
          </ac:graphicFrameMkLst>
        </pc:graphicFrameChg>
      </pc:sldChg>
      <pc:sldChg chg="addSp modSp add mod">
        <pc:chgData name="Santiago Millan Solares" userId="859dc90b30743c68" providerId="LiveId" clId="{4575D1A1-8CBB-4EC3-B755-E01AE0873579}" dt="2022-01-19T04:08:43.814" v="596" actId="1076"/>
        <pc:sldMkLst>
          <pc:docMk/>
          <pc:sldMk cId="3460017385" sldId="451"/>
        </pc:sldMkLst>
        <pc:graphicFrameChg chg="add mod">
          <ac:chgData name="Santiago Millan Solares" userId="859dc90b30743c68" providerId="LiveId" clId="{4575D1A1-8CBB-4EC3-B755-E01AE0873579}" dt="2022-01-19T04:08:43.814" v="596" actId="1076"/>
          <ac:graphicFrameMkLst>
            <pc:docMk/>
            <pc:sldMk cId="3460017385" sldId="451"/>
            <ac:graphicFrameMk id="4" creationId="{607457D1-FEDB-4806-9EFB-A5131BE20FBF}"/>
          </ac:graphicFrameMkLst>
        </pc:graphicFrameChg>
      </pc:sldChg>
      <pc:sldChg chg="addSp delSp modSp add mod">
        <pc:chgData name="Santiago Millan Solares" userId="859dc90b30743c68" providerId="LiveId" clId="{4575D1A1-8CBB-4EC3-B755-E01AE0873579}" dt="2022-01-19T04:25:10.549" v="605" actId="14100"/>
        <pc:sldMkLst>
          <pc:docMk/>
          <pc:sldMk cId="1407048810" sldId="452"/>
        </pc:sldMkLst>
        <pc:graphicFrameChg chg="del">
          <ac:chgData name="Santiago Millan Solares" userId="859dc90b30743c68" providerId="LiveId" clId="{4575D1A1-8CBB-4EC3-B755-E01AE0873579}" dt="2022-01-19T04:08:58.471" v="598" actId="478"/>
          <ac:graphicFrameMkLst>
            <pc:docMk/>
            <pc:sldMk cId="1407048810" sldId="452"/>
            <ac:graphicFrameMk id="4" creationId="{607457D1-FEDB-4806-9EFB-A5131BE20FBF}"/>
          </ac:graphicFrameMkLst>
        </pc:graphicFrameChg>
        <pc:graphicFrameChg chg="add mod">
          <ac:chgData name="Santiago Millan Solares" userId="859dc90b30743c68" providerId="LiveId" clId="{4575D1A1-8CBB-4EC3-B755-E01AE0873579}" dt="2022-01-19T04:25:10.549" v="605" actId="14100"/>
          <ac:graphicFrameMkLst>
            <pc:docMk/>
            <pc:sldMk cId="1407048810" sldId="452"/>
            <ac:graphicFrameMk id="5" creationId="{EF216837-DDEF-4C08-8B7F-BA1737B1BAF9}"/>
          </ac:graphicFrameMkLst>
        </pc:graphicFrameChg>
      </pc:sldChg>
      <pc:sldChg chg="addSp modSp add">
        <pc:chgData name="Santiago Millan Solares" userId="859dc90b30743c68" providerId="LiveId" clId="{4575D1A1-8CBB-4EC3-B755-E01AE0873579}" dt="2022-01-19T04:25:41.933" v="609" actId="14100"/>
        <pc:sldMkLst>
          <pc:docMk/>
          <pc:sldMk cId="681442480" sldId="453"/>
        </pc:sldMkLst>
        <pc:graphicFrameChg chg="add mod">
          <ac:chgData name="Santiago Millan Solares" userId="859dc90b30743c68" providerId="LiveId" clId="{4575D1A1-8CBB-4EC3-B755-E01AE0873579}" dt="2022-01-19T04:25:41.933" v="609" actId="14100"/>
          <ac:graphicFrameMkLst>
            <pc:docMk/>
            <pc:sldMk cId="681442480" sldId="453"/>
            <ac:graphicFrameMk id="4" creationId="{304950A5-DCB3-43D6-B48F-1EE3FDA6B774}"/>
          </ac:graphicFrameMkLst>
        </pc:graphicFrameChg>
      </pc:sldChg>
      <pc:sldChg chg="addSp modSp add mod">
        <pc:chgData name="Santiago Millan Solares" userId="859dc90b30743c68" providerId="LiveId" clId="{4575D1A1-8CBB-4EC3-B755-E01AE0873579}" dt="2022-01-19T04:28:32.279" v="612" actId="1076"/>
        <pc:sldMkLst>
          <pc:docMk/>
          <pc:sldMk cId="162831036" sldId="454"/>
        </pc:sldMkLst>
        <pc:graphicFrameChg chg="add mod">
          <ac:chgData name="Santiago Millan Solares" userId="859dc90b30743c68" providerId="LiveId" clId="{4575D1A1-8CBB-4EC3-B755-E01AE0873579}" dt="2022-01-19T04:28:32.279" v="612" actId="1076"/>
          <ac:graphicFrameMkLst>
            <pc:docMk/>
            <pc:sldMk cId="162831036" sldId="454"/>
            <ac:graphicFrameMk id="4" creationId="{B51CEACF-D869-4421-9A4A-7A83328A5AD7}"/>
          </ac:graphicFrameMkLst>
        </pc:graphicFrameChg>
      </pc:sldChg>
      <pc:sldChg chg="addSp delSp modSp add mod">
        <pc:chgData name="Santiago Millan Solares" userId="859dc90b30743c68" providerId="LiveId" clId="{4575D1A1-8CBB-4EC3-B755-E01AE0873579}" dt="2022-01-19T04:30:26.088" v="617" actId="1076"/>
        <pc:sldMkLst>
          <pc:docMk/>
          <pc:sldMk cId="1622615824" sldId="455"/>
        </pc:sldMkLst>
        <pc:graphicFrameChg chg="del">
          <ac:chgData name="Santiago Millan Solares" userId="859dc90b30743c68" providerId="LiveId" clId="{4575D1A1-8CBB-4EC3-B755-E01AE0873579}" dt="2022-01-19T04:29:48.820" v="614" actId="478"/>
          <ac:graphicFrameMkLst>
            <pc:docMk/>
            <pc:sldMk cId="1622615824" sldId="455"/>
            <ac:graphicFrameMk id="4" creationId="{B51CEACF-D869-4421-9A4A-7A83328A5AD7}"/>
          </ac:graphicFrameMkLst>
        </pc:graphicFrameChg>
        <pc:graphicFrameChg chg="add mod">
          <ac:chgData name="Santiago Millan Solares" userId="859dc90b30743c68" providerId="LiveId" clId="{4575D1A1-8CBB-4EC3-B755-E01AE0873579}" dt="2022-01-19T04:30:26.088" v="617" actId="1076"/>
          <ac:graphicFrameMkLst>
            <pc:docMk/>
            <pc:sldMk cId="1622615824" sldId="455"/>
            <ac:graphicFrameMk id="5" creationId="{39AB7B1D-3C14-4DE6-B34A-2B9ADCF87FC5}"/>
          </ac:graphicFrameMkLst>
        </pc:graphicFrameChg>
      </pc:sldChg>
      <pc:sldChg chg="addSp delSp modSp add mod">
        <pc:chgData name="Santiago Millan Solares" userId="859dc90b30743c68" providerId="LiveId" clId="{4575D1A1-8CBB-4EC3-B755-E01AE0873579}" dt="2022-01-19T04:35:41.548" v="624" actId="14100"/>
        <pc:sldMkLst>
          <pc:docMk/>
          <pc:sldMk cId="4097654233" sldId="456"/>
        </pc:sldMkLst>
        <pc:graphicFrameChg chg="add mod">
          <ac:chgData name="Santiago Millan Solares" userId="859dc90b30743c68" providerId="LiveId" clId="{4575D1A1-8CBB-4EC3-B755-E01AE0873579}" dt="2022-01-19T04:35:41.548" v="624" actId="14100"/>
          <ac:graphicFrameMkLst>
            <pc:docMk/>
            <pc:sldMk cId="4097654233" sldId="456"/>
            <ac:graphicFrameMk id="4" creationId="{E7C8C7F8-F8F8-4B9E-B3CC-8D6BAC907D75}"/>
          </ac:graphicFrameMkLst>
        </pc:graphicFrameChg>
        <pc:graphicFrameChg chg="del">
          <ac:chgData name="Santiago Millan Solares" userId="859dc90b30743c68" providerId="LiveId" clId="{4575D1A1-8CBB-4EC3-B755-E01AE0873579}" dt="2022-01-19T04:30:41.061" v="619" actId="478"/>
          <ac:graphicFrameMkLst>
            <pc:docMk/>
            <pc:sldMk cId="4097654233" sldId="456"/>
            <ac:graphicFrameMk id="5" creationId="{39AB7B1D-3C14-4DE6-B34A-2B9ADCF87FC5}"/>
          </ac:graphicFrameMkLst>
        </pc:graphicFrameChg>
      </pc:sldChg>
      <pc:sldChg chg="del">
        <pc:chgData name="Santiago Millan Solares" userId="859dc90b30743c68" providerId="LiveId" clId="{4575D1A1-8CBB-4EC3-B755-E01AE0873579}" dt="2022-01-19T00:45:24.468" v="17" actId="2696"/>
        <pc:sldMkLst>
          <pc:docMk/>
          <pc:sldMk cId="4212877405" sldId="457"/>
        </pc:sldMkLst>
      </pc:sldChg>
      <pc:sldMasterChg chg="modTransition modSldLayout">
        <pc:chgData name="Santiago Millan Solares" userId="859dc90b30743c68" providerId="LiveId" clId="{4575D1A1-8CBB-4EC3-B755-E01AE0873579}" dt="2022-01-19T00:42:03.082" v="0"/>
        <pc:sldMasterMkLst>
          <pc:docMk/>
          <pc:sldMasterMk cId="2564725487" sldId="2147483694"/>
        </pc:sldMasterMkLst>
        <pc:sldLayoutChg chg="modTransition">
          <pc:chgData name="Santiago Millan Solares" userId="859dc90b30743c68" providerId="LiveId" clId="{4575D1A1-8CBB-4EC3-B755-E01AE0873579}" dt="2022-01-19T00:42:03.082" v="0"/>
          <pc:sldLayoutMkLst>
            <pc:docMk/>
            <pc:sldMasterMk cId="2564725487" sldId="2147483694"/>
            <pc:sldLayoutMk cId="524571863" sldId="2147483695"/>
          </pc:sldLayoutMkLst>
        </pc:sldLayoutChg>
        <pc:sldLayoutChg chg="modTransition">
          <pc:chgData name="Santiago Millan Solares" userId="859dc90b30743c68" providerId="LiveId" clId="{4575D1A1-8CBB-4EC3-B755-E01AE0873579}" dt="2022-01-19T00:42:03.082" v="0"/>
          <pc:sldLayoutMkLst>
            <pc:docMk/>
            <pc:sldMasterMk cId="2564725487" sldId="2147483694"/>
            <pc:sldLayoutMk cId="2538054107" sldId="2147483696"/>
          </pc:sldLayoutMkLst>
        </pc:sldLayoutChg>
        <pc:sldLayoutChg chg="modTransition">
          <pc:chgData name="Santiago Millan Solares" userId="859dc90b30743c68" providerId="LiveId" clId="{4575D1A1-8CBB-4EC3-B755-E01AE0873579}" dt="2022-01-19T00:42:03.082" v="0"/>
          <pc:sldLayoutMkLst>
            <pc:docMk/>
            <pc:sldMasterMk cId="2564725487" sldId="2147483694"/>
            <pc:sldLayoutMk cId="161819760" sldId="2147483697"/>
          </pc:sldLayoutMkLst>
        </pc:sldLayoutChg>
        <pc:sldLayoutChg chg="modTransition">
          <pc:chgData name="Santiago Millan Solares" userId="859dc90b30743c68" providerId="LiveId" clId="{4575D1A1-8CBB-4EC3-B755-E01AE0873579}" dt="2022-01-19T00:42:03.082" v="0"/>
          <pc:sldLayoutMkLst>
            <pc:docMk/>
            <pc:sldMasterMk cId="2564725487" sldId="2147483694"/>
            <pc:sldLayoutMk cId="2178187694" sldId="2147483698"/>
          </pc:sldLayoutMkLst>
        </pc:sldLayoutChg>
        <pc:sldLayoutChg chg="modTransition">
          <pc:chgData name="Santiago Millan Solares" userId="859dc90b30743c68" providerId="LiveId" clId="{4575D1A1-8CBB-4EC3-B755-E01AE0873579}" dt="2022-01-19T00:42:03.082" v="0"/>
          <pc:sldLayoutMkLst>
            <pc:docMk/>
            <pc:sldMasterMk cId="2564725487" sldId="2147483694"/>
            <pc:sldLayoutMk cId="2152513447" sldId="2147483699"/>
          </pc:sldLayoutMkLst>
        </pc:sldLayoutChg>
        <pc:sldLayoutChg chg="modTransition">
          <pc:chgData name="Santiago Millan Solares" userId="859dc90b30743c68" providerId="LiveId" clId="{4575D1A1-8CBB-4EC3-B755-E01AE0873579}" dt="2022-01-19T00:42:03.082" v="0"/>
          <pc:sldLayoutMkLst>
            <pc:docMk/>
            <pc:sldMasterMk cId="2564725487" sldId="2147483694"/>
            <pc:sldLayoutMk cId="754899596" sldId="2147483701"/>
          </pc:sldLayoutMkLst>
        </pc:sldLayoutChg>
        <pc:sldLayoutChg chg="modTransition">
          <pc:chgData name="Santiago Millan Solares" userId="859dc90b30743c68" providerId="LiveId" clId="{4575D1A1-8CBB-4EC3-B755-E01AE0873579}" dt="2022-01-19T00:42:03.082" v="0"/>
          <pc:sldLayoutMkLst>
            <pc:docMk/>
            <pc:sldMasterMk cId="2564725487" sldId="2147483694"/>
            <pc:sldLayoutMk cId="3979100648" sldId="2147483702"/>
          </pc:sldLayoutMkLst>
        </pc:sldLayoutChg>
        <pc:sldLayoutChg chg="modTransition">
          <pc:chgData name="Santiago Millan Solares" userId="859dc90b30743c68" providerId="LiveId" clId="{4575D1A1-8CBB-4EC3-B755-E01AE0873579}" dt="2022-01-19T00:42:03.082" v="0"/>
          <pc:sldLayoutMkLst>
            <pc:docMk/>
            <pc:sldMasterMk cId="2564725487" sldId="2147483694"/>
            <pc:sldLayoutMk cId="4175903038" sldId="2147483703"/>
          </pc:sldLayoutMkLst>
        </pc:sldLayoutChg>
        <pc:sldLayoutChg chg="modTransition">
          <pc:chgData name="Santiago Millan Solares" userId="859dc90b30743c68" providerId="LiveId" clId="{4575D1A1-8CBB-4EC3-B755-E01AE0873579}" dt="2022-01-19T00:42:03.082" v="0"/>
          <pc:sldLayoutMkLst>
            <pc:docMk/>
            <pc:sldMasterMk cId="2564725487" sldId="2147483694"/>
            <pc:sldLayoutMk cId="1511793414" sldId="2147483709"/>
          </pc:sldLayoutMkLst>
        </pc:sldLayoutChg>
        <pc:sldLayoutChg chg="modTransition">
          <pc:chgData name="Santiago Millan Solares" userId="859dc90b30743c68" providerId="LiveId" clId="{4575D1A1-8CBB-4EC3-B755-E01AE0873579}" dt="2022-01-19T00:42:03.082" v="0"/>
          <pc:sldLayoutMkLst>
            <pc:docMk/>
            <pc:sldMasterMk cId="2564725487" sldId="2147483694"/>
            <pc:sldLayoutMk cId="3070513882" sldId="2147483710"/>
          </pc:sldLayoutMkLst>
        </pc:sldLayoutChg>
      </pc:sldMasterChg>
      <pc:sldMasterChg chg="modTransition modSldLayout">
        <pc:chgData name="Santiago Millan Solares" userId="859dc90b30743c68" providerId="LiveId" clId="{4575D1A1-8CBB-4EC3-B755-E01AE0873579}" dt="2022-01-19T00:42:17.113" v="5"/>
        <pc:sldMasterMkLst>
          <pc:docMk/>
          <pc:sldMasterMk cId="2181963155" sldId="2147483711"/>
        </pc:sldMasterMkLst>
        <pc:sldLayoutChg chg="modTransition">
          <pc:chgData name="Santiago Millan Solares" userId="859dc90b30743c68" providerId="LiveId" clId="{4575D1A1-8CBB-4EC3-B755-E01AE0873579}" dt="2022-01-19T00:42:17.113" v="5"/>
          <pc:sldLayoutMkLst>
            <pc:docMk/>
            <pc:sldMasterMk cId="2181963155" sldId="2147483711"/>
            <pc:sldLayoutMk cId="1252389014" sldId="2147483712"/>
          </pc:sldLayoutMkLst>
        </pc:sldLayoutChg>
        <pc:sldLayoutChg chg="modTransition">
          <pc:chgData name="Santiago Millan Solares" userId="859dc90b30743c68" providerId="LiveId" clId="{4575D1A1-8CBB-4EC3-B755-E01AE0873579}" dt="2022-01-19T00:42:17.113" v="5"/>
          <pc:sldLayoutMkLst>
            <pc:docMk/>
            <pc:sldMasterMk cId="2181963155" sldId="2147483711"/>
            <pc:sldLayoutMk cId="4119481168" sldId="2147483713"/>
          </pc:sldLayoutMkLst>
        </pc:sldLayoutChg>
        <pc:sldLayoutChg chg="modTransition">
          <pc:chgData name="Santiago Millan Solares" userId="859dc90b30743c68" providerId="LiveId" clId="{4575D1A1-8CBB-4EC3-B755-E01AE0873579}" dt="2022-01-19T00:42:17.113" v="5"/>
          <pc:sldLayoutMkLst>
            <pc:docMk/>
            <pc:sldMasterMk cId="2181963155" sldId="2147483711"/>
            <pc:sldLayoutMk cId="2680513274" sldId="2147483714"/>
          </pc:sldLayoutMkLst>
        </pc:sldLayoutChg>
        <pc:sldLayoutChg chg="modTransition">
          <pc:chgData name="Santiago Millan Solares" userId="859dc90b30743c68" providerId="LiveId" clId="{4575D1A1-8CBB-4EC3-B755-E01AE0873579}" dt="2022-01-19T00:42:17.113" v="5"/>
          <pc:sldLayoutMkLst>
            <pc:docMk/>
            <pc:sldMasterMk cId="2181963155" sldId="2147483711"/>
            <pc:sldLayoutMk cId="683381221" sldId="2147483715"/>
          </pc:sldLayoutMkLst>
        </pc:sldLayoutChg>
        <pc:sldLayoutChg chg="modTransition">
          <pc:chgData name="Santiago Millan Solares" userId="859dc90b30743c68" providerId="LiveId" clId="{4575D1A1-8CBB-4EC3-B755-E01AE0873579}" dt="2022-01-19T00:42:17.113" v="5"/>
          <pc:sldLayoutMkLst>
            <pc:docMk/>
            <pc:sldMasterMk cId="2181963155" sldId="2147483711"/>
            <pc:sldLayoutMk cId="3347085639" sldId="2147483716"/>
          </pc:sldLayoutMkLst>
        </pc:sldLayoutChg>
        <pc:sldLayoutChg chg="modTransition">
          <pc:chgData name="Santiago Millan Solares" userId="859dc90b30743c68" providerId="LiveId" clId="{4575D1A1-8CBB-4EC3-B755-E01AE0873579}" dt="2022-01-19T00:42:17.113" v="5"/>
          <pc:sldLayoutMkLst>
            <pc:docMk/>
            <pc:sldMasterMk cId="2181963155" sldId="2147483711"/>
            <pc:sldLayoutMk cId="438954523" sldId="2147483718"/>
          </pc:sldLayoutMkLst>
        </pc:sldLayoutChg>
        <pc:sldLayoutChg chg="modTransition">
          <pc:chgData name="Santiago Millan Solares" userId="859dc90b30743c68" providerId="LiveId" clId="{4575D1A1-8CBB-4EC3-B755-E01AE0873579}" dt="2022-01-19T00:42:17.113" v="5"/>
          <pc:sldLayoutMkLst>
            <pc:docMk/>
            <pc:sldMasterMk cId="2181963155" sldId="2147483711"/>
            <pc:sldLayoutMk cId="2486884324" sldId="2147483719"/>
          </pc:sldLayoutMkLst>
        </pc:sldLayoutChg>
        <pc:sldLayoutChg chg="modTransition">
          <pc:chgData name="Santiago Millan Solares" userId="859dc90b30743c68" providerId="LiveId" clId="{4575D1A1-8CBB-4EC3-B755-E01AE0873579}" dt="2022-01-19T00:42:17.113" v="5"/>
          <pc:sldLayoutMkLst>
            <pc:docMk/>
            <pc:sldMasterMk cId="2181963155" sldId="2147483711"/>
            <pc:sldLayoutMk cId="2744781665" sldId="2147483720"/>
          </pc:sldLayoutMkLst>
        </pc:sldLayoutChg>
        <pc:sldLayoutChg chg="modTransition">
          <pc:chgData name="Santiago Millan Solares" userId="859dc90b30743c68" providerId="LiveId" clId="{4575D1A1-8CBB-4EC3-B755-E01AE0873579}" dt="2022-01-19T00:42:17.113" v="5"/>
          <pc:sldLayoutMkLst>
            <pc:docMk/>
            <pc:sldMasterMk cId="2181963155" sldId="2147483711"/>
            <pc:sldLayoutMk cId="3812016631" sldId="2147483721"/>
          </pc:sldLayoutMkLst>
        </pc:sldLayoutChg>
        <pc:sldLayoutChg chg="modTransition">
          <pc:chgData name="Santiago Millan Solares" userId="859dc90b30743c68" providerId="LiveId" clId="{4575D1A1-8CBB-4EC3-B755-E01AE0873579}" dt="2022-01-19T00:42:17.113" v="5"/>
          <pc:sldLayoutMkLst>
            <pc:docMk/>
            <pc:sldMasterMk cId="2181963155" sldId="2147483711"/>
            <pc:sldLayoutMk cId="2082300472" sldId="2147483722"/>
          </pc:sldLayoutMkLst>
        </pc:sldLayoutChg>
      </pc:sldMasterChg>
      <pc:sldMasterChg chg="modTransition modSldLayout">
        <pc:chgData name="Santiago Millan Solares" userId="859dc90b30743c68" providerId="LiveId" clId="{4575D1A1-8CBB-4EC3-B755-E01AE0873579}" dt="2022-01-19T00:42:19.665" v="6"/>
        <pc:sldMasterMkLst>
          <pc:docMk/>
          <pc:sldMasterMk cId="2475277858" sldId="2147483723"/>
        </pc:sldMasterMkLst>
        <pc:sldLayoutChg chg="modTransition">
          <pc:chgData name="Santiago Millan Solares" userId="859dc90b30743c68" providerId="LiveId" clId="{4575D1A1-8CBB-4EC3-B755-E01AE0873579}" dt="2022-01-19T00:42:19.665" v="6"/>
          <pc:sldLayoutMkLst>
            <pc:docMk/>
            <pc:sldMasterMk cId="2475277858" sldId="2147483723"/>
            <pc:sldLayoutMk cId="3206741763" sldId="2147483724"/>
          </pc:sldLayoutMkLst>
        </pc:sldLayoutChg>
        <pc:sldLayoutChg chg="modTransition">
          <pc:chgData name="Santiago Millan Solares" userId="859dc90b30743c68" providerId="LiveId" clId="{4575D1A1-8CBB-4EC3-B755-E01AE0873579}" dt="2022-01-19T00:42:19.665" v="6"/>
          <pc:sldLayoutMkLst>
            <pc:docMk/>
            <pc:sldMasterMk cId="2475277858" sldId="2147483723"/>
            <pc:sldLayoutMk cId="4139282709" sldId="2147483725"/>
          </pc:sldLayoutMkLst>
        </pc:sldLayoutChg>
        <pc:sldLayoutChg chg="modTransition">
          <pc:chgData name="Santiago Millan Solares" userId="859dc90b30743c68" providerId="LiveId" clId="{4575D1A1-8CBB-4EC3-B755-E01AE0873579}" dt="2022-01-19T00:42:19.665" v="6"/>
          <pc:sldLayoutMkLst>
            <pc:docMk/>
            <pc:sldMasterMk cId="2475277858" sldId="2147483723"/>
            <pc:sldLayoutMk cId="1021447799" sldId="2147483726"/>
          </pc:sldLayoutMkLst>
        </pc:sldLayoutChg>
        <pc:sldLayoutChg chg="modTransition">
          <pc:chgData name="Santiago Millan Solares" userId="859dc90b30743c68" providerId="LiveId" clId="{4575D1A1-8CBB-4EC3-B755-E01AE0873579}" dt="2022-01-19T00:42:19.665" v="6"/>
          <pc:sldLayoutMkLst>
            <pc:docMk/>
            <pc:sldMasterMk cId="2475277858" sldId="2147483723"/>
            <pc:sldLayoutMk cId="2954218125" sldId="2147483727"/>
          </pc:sldLayoutMkLst>
        </pc:sldLayoutChg>
        <pc:sldLayoutChg chg="modTransition">
          <pc:chgData name="Santiago Millan Solares" userId="859dc90b30743c68" providerId="LiveId" clId="{4575D1A1-8CBB-4EC3-B755-E01AE0873579}" dt="2022-01-19T00:42:19.665" v="6"/>
          <pc:sldLayoutMkLst>
            <pc:docMk/>
            <pc:sldMasterMk cId="2475277858" sldId="2147483723"/>
            <pc:sldLayoutMk cId="3644014124" sldId="2147483728"/>
          </pc:sldLayoutMkLst>
        </pc:sldLayoutChg>
        <pc:sldLayoutChg chg="modTransition">
          <pc:chgData name="Santiago Millan Solares" userId="859dc90b30743c68" providerId="LiveId" clId="{4575D1A1-8CBB-4EC3-B755-E01AE0873579}" dt="2022-01-19T00:42:19.665" v="6"/>
          <pc:sldLayoutMkLst>
            <pc:docMk/>
            <pc:sldMasterMk cId="2475277858" sldId="2147483723"/>
            <pc:sldLayoutMk cId="1730480243" sldId="2147483730"/>
          </pc:sldLayoutMkLst>
        </pc:sldLayoutChg>
        <pc:sldLayoutChg chg="modTransition">
          <pc:chgData name="Santiago Millan Solares" userId="859dc90b30743c68" providerId="LiveId" clId="{4575D1A1-8CBB-4EC3-B755-E01AE0873579}" dt="2022-01-19T00:42:19.665" v="6"/>
          <pc:sldLayoutMkLst>
            <pc:docMk/>
            <pc:sldMasterMk cId="2475277858" sldId="2147483723"/>
            <pc:sldLayoutMk cId="4066403715" sldId="2147483731"/>
          </pc:sldLayoutMkLst>
        </pc:sldLayoutChg>
        <pc:sldLayoutChg chg="modTransition">
          <pc:chgData name="Santiago Millan Solares" userId="859dc90b30743c68" providerId="LiveId" clId="{4575D1A1-8CBB-4EC3-B755-E01AE0873579}" dt="2022-01-19T00:42:19.665" v="6"/>
          <pc:sldLayoutMkLst>
            <pc:docMk/>
            <pc:sldMasterMk cId="2475277858" sldId="2147483723"/>
            <pc:sldLayoutMk cId="761231492" sldId="2147483732"/>
          </pc:sldLayoutMkLst>
        </pc:sldLayoutChg>
        <pc:sldLayoutChg chg="modTransition">
          <pc:chgData name="Santiago Millan Solares" userId="859dc90b30743c68" providerId="LiveId" clId="{4575D1A1-8CBB-4EC3-B755-E01AE0873579}" dt="2022-01-19T00:42:19.665" v="6"/>
          <pc:sldLayoutMkLst>
            <pc:docMk/>
            <pc:sldMasterMk cId="2475277858" sldId="2147483723"/>
            <pc:sldLayoutMk cId="963046838" sldId="2147483733"/>
          </pc:sldLayoutMkLst>
        </pc:sldLayoutChg>
        <pc:sldLayoutChg chg="modTransition">
          <pc:chgData name="Santiago Millan Solares" userId="859dc90b30743c68" providerId="LiveId" clId="{4575D1A1-8CBB-4EC3-B755-E01AE0873579}" dt="2022-01-19T00:42:19.665" v="6"/>
          <pc:sldLayoutMkLst>
            <pc:docMk/>
            <pc:sldMasterMk cId="2475277858" sldId="2147483723"/>
            <pc:sldLayoutMk cId="915836937" sldId="2147483734"/>
          </pc:sldLayoutMkLst>
        </pc:sldLayoutChg>
      </pc:sldMasterChg>
      <pc:sldMasterChg chg="modTransition modSldLayout">
        <pc:chgData name="Santiago Millan Solares" userId="859dc90b30743c68" providerId="LiveId" clId="{4575D1A1-8CBB-4EC3-B755-E01AE0873579}" dt="2022-01-19T00:42:19.884" v="7"/>
        <pc:sldMasterMkLst>
          <pc:docMk/>
          <pc:sldMasterMk cId="59103186" sldId="2147483735"/>
        </pc:sldMasterMkLst>
        <pc:sldLayoutChg chg="modTransition">
          <pc:chgData name="Santiago Millan Solares" userId="859dc90b30743c68" providerId="LiveId" clId="{4575D1A1-8CBB-4EC3-B755-E01AE0873579}" dt="2022-01-19T00:42:19.884" v="7"/>
          <pc:sldLayoutMkLst>
            <pc:docMk/>
            <pc:sldMasterMk cId="59103186" sldId="2147483735"/>
            <pc:sldLayoutMk cId="1405409134" sldId="2147483736"/>
          </pc:sldLayoutMkLst>
        </pc:sldLayoutChg>
        <pc:sldLayoutChg chg="modTransition">
          <pc:chgData name="Santiago Millan Solares" userId="859dc90b30743c68" providerId="LiveId" clId="{4575D1A1-8CBB-4EC3-B755-E01AE0873579}" dt="2022-01-19T00:42:19.884" v="7"/>
          <pc:sldLayoutMkLst>
            <pc:docMk/>
            <pc:sldMasterMk cId="59103186" sldId="2147483735"/>
            <pc:sldLayoutMk cId="2173342306" sldId="2147483737"/>
          </pc:sldLayoutMkLst>
        </pc:sldLayoutChg>
        <pc:sldLayoutChg chg="modTransition">
          <pc:chgData name="Santiago Millan Solares" userId="859dc90b30743c68" providerId="LiveId" clId="{4575D1A1-8CBB-4EC3-B755-E01AE0873579}" dt="2022-01-19T00:42:19.884" v="7"/>
          <pc:sldLayoutMkLst>
            <pc:docMk/>
            <pc:sldMasterMk cId="59103186" sldId="2147483735"/>
            <pc:sldLayoutMk cId="1849864685" sldId="2147483738"/>
          </pc:sldLayoutMkLst>
        </pc:sldLayoutChg>
        <pc:sldLayoutChg chg="modTransition">
          <pc:chgData name="Santiago Millan Solares" userId="859dc90b30743c68" providerId="LiveId" clId="{4575D1A1-8CBB-4EC3-B755-E01AE0873579}" dt="2022-01-19T00:42:19.884" v="7"/>
          <pc:sldLayoutMkLst>
            <pc:docMk/>
            <pc:sldMasterMk cId="59103186" sldId="2147483735"/>
            <pc:sldLayoutMk cId="4278742362" sldId="2147483739"/>
          </pc:sldLayoutMkLst>
        </pc:sldLayoutChg>
        <pc:sldLayoutChg chg="modTransition">
          <pc:chgData name="Santiago Millan Solares" userId="859dc90b30743c68" providerId="LiveId" clId="{4575D1A1-8CBB-4EC3-B755-E01AE0873579}" dt="2022-01-19T00:42:19.884" v="7"/>
          <pc:sldLayoutMkLst>
            <pc:docMk/>
            <pc:sldMasterMk cId="59103186" sldId="2147483735"/>
            <pc:sldLayoutMk cId="4224043837" sldId="2147483740"/>
          </pc:sldLayoutMkLst>
        </pc:sldLayoutChg>
        <pc:sldLayoutChg chg="modTransition">
          <pc:chgData name="Santiago Millan Solares" userId="859dc90b30743c68" providerId="LiveId" clId="{4575D1A1-8CBB-4EC3-B755-E01AE0873579}" dt="2022-01-19T00:42:19.884" v="7"/>
          <pc:sldLayoutMkLst>
            <pc:docMk/>
            <pc:sldMasterMk cId="59103186" sldId="2147483735"/>
            <pc:sldLayoutMk cId="1882735621" sldId="2147483742"/>
          </pc:sldLayoutMkLst>
        </pc:sldLayoutChg>
        <pc:sldLayoutChg chg="modTransition">
          <pc:chgData name="Santiago Millan Solares" userId="859dc90b30743c68" providerId="LiveId" clId="{4575D1A1-8CBB-4EC3-B755-E01AE0873579}" dt="2022-01-19T00:42:19.884" v="7"/>
          <pc:sldLayoutMkLst>
            <pc:docMk/>
            <pc:sldMasterMk cId="59103186" sldId="2147483735"/>
            <pc:sldLayoutMk cId="3449856986" sldId="2147483743"/>
          </pc:sldLayoutMkLst>
        </pc:sldLayoutChg>
        <pc:sldLayoutChg chg="modTransition">
          <pc:chgData name="Santiago Millan Solares" userId="859dc90b30743c68" providerId="LiveId" clId="{4575D1A1-8CBB-4EC3-B755-E01AE0873579}" dt="2022-01-19T00:42:19.884" v="7"/>
          <pc:sldLayoutMkLst>
            <pc:docMk/>
            <pc:sldMasterMk cId="59103186" sldId="2147483735"/>
            <pc:sldLayoutMk cId="3480722402" sldId="2147483744"/>
          </pc:sldLayoutMkLst>
        </pc:sldLayoutChg>
        <pc:sldLayoutChg chg="modTransition">
          <pc:chgData name="Santiago Millan Solares" userId="859dc90b30743c68" providerId="LiveId" clId="{4575D1A1-8CBB-4EC3-B755-E01AE0873579}" dt="2022-01-19T00:42:19.884" v="7"/>
          <pc:sldLayoutMkLst>
            <pc:docMk/>
            <pc:sldMasterMk cId="59103186" sldId="2147483735"/>
            <pc:sldLayoutMk cId="396539976" sldId="2147483745"/>
          </pc:sldLayoutMkLst>
        </pc:sldLayoutChg>
        <pc:sldLayoutChg chg="modTransition">
          <pc:chgData name="Santiago Millan Solares" userId="859dc90b30743c68" providerId="LiveId" clId="{4575D1A1-8CBB-4EC3-B755-E01AE0873579}" dt="2022-01-19T00:42:19.884" v="7"/>
          <pc:sldLayoutMkLst>
            <pc:docMk/>
            <pc:sldMasterMk cId="59103186" sldId="2147483735"/>
            <pc:sldLayoutMk cId="643283397" sldId="2147483746"/>
          </pc:sldLayoutMkLst>
        </pc:sldLayoutChg>
      </pc:sldMasterChg>
      <pc:sldMasterChg chg="modTransition modSldLayout">
        <pc:chgData name="Santiago Millan Solares" userId="859dc90b30743c68" providerId="LiveId" clId="{4575D1A1-8CBB-4EC3-B755-E01AE0873579}" dt="2022-01-19T00:42:21.799" v="8"/>
        <pc:sldMasterMkLst>
          <pc:docMk/>
          <pc:sldMasterMk cId="2451132695" sldId="2147483747"/>
        </pc:sldMasterMkLst>
        <pc:sldLayoutChg chg="modTransition">
          <pc:chgData name="Santiago Millan Solares" userId="859dc90b30743c68" providerId="LiveId" clId="{4575D1A1-8CBB-4EC3-B755-E01AE0873579}" dt="2022-01-19T00:42:21.799" v="8"/>
          <pc:sldLayoutMkLst>
            <pc:docMk/>
            <pc:sldMasterMk cId="2451132695" sldId="2147483747"/>
            <pc:sldLayoutMk cId="1412348014" sldId="2147483748"/>
          </pc:sldLayoutMkLst>
        </pc:sldLayoutChg>
        <pc:sldLayoutChg chg="modTransition">
          <pc:chgData name="Santiago Millan Solares" userId="859dc90b30743c68" providerId="LiveId" clId="{4575D1A1-8CBB-4EC3-B755-E01AE0873579}" dt="2022-01-19T00:42:21.799" v="8"/>
          <pc:sldLayoutMkLst>
            <pc:docMk/>
            <pc:sldMasterMk cId="2451132695" sldId="2147483747"/>
            <pc:sldLayoutMk cId="3449913210" sldId="2147483749"/>
          </pc:sldLayoutMkLst>
        </pc:sldLayoutChg>
        <pc:sldLayoutChg chg="modTransition">
          <pc:chgData name="Santiago Millan Solares" userId="859dc90b30743c68" providerId="LiveId" clId="{4575D1A1-8CBB-4EC3-B755-E01AE0873579}" dt="2022-01-19T00:42:21.799" v="8"/>
          <pc:sldLayoutMkLst>
            <pc:docMk/>
            <pc:sldMasterMk cId="2451132695" sldId="2147483747"/>
            <pc:sldLayoutMk cId="2047852320" sldId="2147483750"/>
          </pc:sldLayoutMkLst>
        </pc:sldLayoutChg>
        <pc:sldLayoutChg chg="modTransition">
          <pc:chgData name="Santiago Millan Solares" userId="859dc90b30743c68" providerId="LiveId" clId="{4575D1A1-8CBB-4EC3-B755-E01AE0873579}" dt="2022-01-19T00:42:21.799" v="8"/>
          <pc:sldLayoutMkLst>
            <pc:docMk/>
            <pc:sldMasterMk cId="2451132695" sldId="2147483747"/>
            <pc:sldLayoutMk cId="1981158338" sldId="2147483751"/>
          </pc:sldLayoutMkLst>
        </pc:sldLayoutChg>
        <pc:sldLayoutChg chg="modTransition">
          <pc:chgData name="Santiago Millan Solares" userId="859dc90b30743c68" providerId="LiveId" clId="{4575D1A1-8CBB-4EC3-B755-E01AE0873579}" dt="2022-01-19T00:42:21.799" v="8"/>
          <pc:sldLayoutMkLst>
            <pc:docMk/>
            <pc:sldMasterMk cId="2451132695" sldId="2147483747"/>
            <pc:sldLayoutMk cId="3469519896" sldId="2147483752"/>
          </pc:sldLayoutMkLst>
        </pc:sldLayoutChg>
        <pc:sldLayoutChg chg="modTransition">
          <pc:chgData name="Santiago Millan Solares" userId="859dc90b30743c68" providerId="LiveId" clId="{4575D1A1-8CBB-4EC3-B755-E01AE0873579}" dt="2022-01-19T00:42:21.799" v="8"/>
          <pc:sldLayoutMkLst>
            <pc:docMk/>
            <pc:sldMasterMk cId="2451132695" sldId="2147483747"/>
            <pc:sldLayoutMk cId="378134981" sldId="2147483754"/>
          </pc:sldLayoutMkLst>
        </pc:sldLayoutChg>
        <pc:sldLayoutChg chg="modTransition">
          <pc:chgData name="Santiago Millan Solares" userId="859dc90b30743c68" providerId="LiveId" clId="{4575D1A1-8CBB-4EC3-B755-E01AE0873579}" dt="2022-01-19T00:42:21.799" v="8"/>
          <pc:sldLayoutMkLst>
            <pc:docMk/>
            <pc:sldMasterMk cId="2451132695" sldId="2147483747"/>
            <pc:sldLayoutMk cId="2064040612" sldId="2147483755"/>
          </pc:sldLayoutMkLst>
        </pc:sldLayoutChg>
        <pc:sldLayoutChg chg="modTransition">
          <pc:chgData name="Santiago Millan Solares" userId="859dc90b30743c68" providerId="LiveId" clId="{4575D1A1-8CBB-4EC3-B755-E01AE0873579}" dt="2022-01-19T00:42:21.799" v="8"/>
          <pc:sldLayoutMkLst>
            <pc:docMk/>
            <pc:sldMasterMk cId="2451132695" sldId="2147483747"/>
            <pc:sldLayoutMk cId="3209409101" sldId="2147483756"/>
          </pc:sldLayoutMkLst>
        </pc:sldLayoutChg>
        <pc:sldLayoutChg chg="modTransition">
          <pc:chgData name="Santiago Millan Solares" userId="859dc90b30743c68" providerId="LiveId" clId="{4575D1A1-8CBB-4EC3-B755-E01AE0873579}" dt="2022-01-19T00:42:21.799" v="8"/>
          <pc:sldLayoutMkLst>
            <pc:docMk/>
            <pc:sldMasterMk cId="2451132695" sldId="2147483747"/>
            <pc:sldLayoutMk cId="2952133146" sldId="2147483762"/>
          </pc:sldLayoutMkLst>
        </pc:sldLayoutChg>
        <pc:sldLayoutChg chg="modTransition">
          <pc:chgData name="Santiago Millan Solares" userId="859dc90b30743c68" providerId="LiveId" clId="{4575D1A1-8CBB-4EC3-B755-E01AE0873579}" dt="2022-01-19T00:42:21.799" v="8"/>
          <pc:sldLayoutMkLst>
            <pc:docMk/>
            <pc:sldMasterMk cId="2451132695" sldId="2147483747"/>
            <pc:sldLayoutMk cId="231912502" sldId="2147483763"/>
          </pc:sldLayoutMkLst>
        </pc:sldLayoutChg>
      </pc:sldMasterChg>
      <pc:sldMasterChg chg="modTransition modSldLayout">
        <pc:chgData name="Santiago Millan Solares" userId="859dc90b30743c68" providerId="LiveId" clId="{4575D1A1-8CBB-4EC3-B755-E01AE0873579}" dt="2022-01-19T00:42:49.157" v="9"/>
        <pc:sldMasterMkLst>
          <pc:docMk/>
          <pc:sldMasterMk cId="2357437920" sldId="2147483764"/>
        </pc:sldMasterMkLst>
        <pc:sldLayoutChg chg="modTransition">
          <pc:chgData name="Santiago Millan Solares" userId="859dc90b30743c68" providerId="LiveId" clId="{4575D1A1-8CBB-4EC3-B755-E01AE0873579}" dt="2022-01-19T00:42:49.157" v="9"/>
          <pc:sldLayoutMkLst>
            <pc:docMk/>
            <pc:sldMasterMk cId="2357437920" sldId="2147483764"/>
            <pc:sldLayoutMk cId="1728233694" sldId="2147483765"/>
          </pc:sldLayoutMkLst>
        </pc:sldLayoutChg>
        <pc:sldLayoutChg chg="modTransition">
          <pc:chgData name="Santiago Millan Solares" userId="859dc90b30743c68" providerId="LiveId" clId="{4575D1A1-8CBB-4EC3-B755-E01AE0873579}" dt="2022-01-19T00:42:49.157" v="9"/>
          <pc:sldLayoutMkLst>
            <pc:docMk/>
            <pc:sldMasterMk cId="2357437920" sldId="2147483764"/>
            <pc:sldLayoutMk cId="1711054499" sldId="2147483766"/>
          </pc:sldLayoutMkLst>
        </pc:sldLayoutChg>
        <pc:sldLayoutChg chg="modTransition">
          <pc:chgData name="Santiago Millan Solares" userId="859dc90b30743c68" providerId="LiveId" clId="{4575D1A1-8CBB-4EC3-B755-E01AE0873579}" dt="2022-01-19T00:42:49.157" v="9"/>
          <pc:sldLayoutMkLst>
            <pc:docMk/>
            <pc:sldMasterMk cId="2357437920" sldId="2147483764"/>
            <pc:sldLayoutMk cId="242469925" sldId="2147483767"/>
          </pc:sldLayoutMkLst>
        </pc:sldLayoutChg>
        <pc:sldLayoutChg chg="modTransition">
          <pc:chgData name="Santiago Millan Solares" userId="859dc90b30743c68" providerId="LiveId" clId="{4575D1A1-8CBB-4EC3-B755-E01AE0873579}" dt="2022-01-19T00:42:49.157" v="9"/>
          <pc:sldLayoutMkLst>
            <pc:docMk/>
            <pc:sldMasterMk cId="2357437920" sldId="2147483764"/>
            <pc:sldLayoutMk cId="1244326888" sldId="2147483768"/>
          </pc:sldLayoutMkLst>
        </pc:sldLayoutChg>
        <pc:sldLayoutChg chg="modTransition">
          <pc:chgData name="Santiago Millan Solares" userId="859dc90b30743c68" providerId="LiveId" clId="{4575D1A1-8CBB-4EC3-B755-E01AE0873579}" dt="2022-01-19T00:42:49.157" v="9"/>
          <pc:sldLayoutMkLst>
            <pc:docMk/>
            <pc:sldMasterMk cId="2357437920" sldId="2147483764"/>
            <pc:sldLayoutMk cId="1670346510" sldId="2147483769"/>
          </pc:sldLayoutMkLst>
        </pc:sldLayoutChg>
        <pc:sldLayoutChg chg="modTransition">
          <pc:chgData name="Santiago Millan Solares" userId="859dc90b30743c68" providerId="LiveId" clId="{4575D1A1-8CBB-4EC3-B755-E01AE0873579}" dt="2022-01-19T00:42:49.157" v="9"/>
          <pc:sldLayoutMkLst>
            <pc:docMk/>
            <pc:sldMasterMk cId="2357437920" sldId="2147483764"/>
            <pc:sldLayoutMk cId="1153694089" sldId="2147483771"/>
          </pc:sldLayoutMkLst>
        </pc:sldLayoutChg>
        <pc:sldLayoutChg chg="modTransition">
          <pc:chgData name="Santiago Millan Solares" userId="859dc90b30743c68" providerId="LiveId" clId="{4575D1A1-8CBB-4EC3-B755-E01AE0873579}" dt="2022-01-19T00:42:49.157" v="9"/>
          <pc:sldLayoutMkLst>
            <pc:docMk/>
            <pc:sldMasterMk cId="2357437920" sldId="2147483764"/>
            <pc:sldLayoutMk cId="1234951197" sldId="2147483772"/>
          </pc:sldLayoutMkLst>
        </pc:sldLayoutChg>
        <pc:sldLayoutChg chg="modTransition">
          <pc:chgData name="Santiago Millan Solares" userId="859dc90b30743c68" providerId="LiveId" clId="{4575D1A1-8CBB-4EC3-B755-E01AE0873579}" dt="2022-01-19T00:42:49.157" v="9"/>
          <pc:sldLayoutMkLst>
            <pc:docMk/>
            <pc:sldMasterMk cId="2357437920" sldId="2147483764"/>
            <pc:sldLayoutMk cId="450295741" sldId="2147483773"/>
          </pc:sldLayoutMkLst>
        </pc:sldLayoutChg>
        <pc:sldLayoutChg chg="modTransition">
          <pc:chgData name="Santiago Millan Solares" userId="859dc90b30743c68" providerId="LiveId" clId="{4575D1A1-8CBB-4EC3-B755-E01AE0873579}" dt="2022-01-19T00:42:49.157" v="9"/>
          <pc:sldLayoutMkLst>
            <pc:docMk/>
            <pc:sldMasterMk cId="2357437920" sldId="2147483764"/>
            <pc:sldLayoutMk cId="2806748405" sldId="2147483779"/>
          </pc:sldLayoutMkLst>
        </pc:sldLayoutChg>
        <pc:sldLayoutChg chg="modTransition">
          <pc:chgData name="Santiago Millan Solares" userId="859dc90b30743c68" providerId="LiveId" clId="{4575D1A1-8CBB-4EC3-B755-E01AE0873579}" dt="2022-01-19T00:42:49.157" v="9"/>
          <pc:sldLayoutMkLst>
            <pc:docMk/>
            <pc:sldMasterMk cId="2357437920" sldId="2147483764"/>
            <pc:sldLayoutMk cId="1251451774" sldId="2147483780"/>
          </pc:sldLayoutMkLst>
        </pc:sldLayoutChg>
      </pc:sldMasterChg>
      <pc:sldMasterChg chg="modTransition modSldLayout">
        <pc:chgData name="Santiago Millan Solares" userId="859dc90b30743c68" providerId="LiveId" clId="{4575D1A1-8CBB-4EC3-B755-E01AE0873579}" dt="2022-01-19T00:43:26.042" v="10"/>
        <pc:sldMasterMkLst>
          <pc:docMk/>
          <pc:sldMasterMk cId="1115978978" sldId="2147483781"/>
        </pc:sldMasterMkLst>
        <pc:sldLayoutChg chg="modTransition">
          <pc:chgData name="Santiago Millan Solares" userId="859dc90b30743c68" providerId="LiveId" clId="{4575D1A1-8CBB-4EC3-B755-E01AE0873579}" dt="2022-01-19T00:43:26.042" v="10"/>
          <pc:sldLayoutMkLst>
            <pc:docMk/>
            <pc:sldMasterMk cId="1115978978" sldId="2147483781"/>
            <pc:sldLayoutMk cId="1185258658" sldId="2147483782"/>
          </pc:sldLayoutMkLst>
        </pc:sldLayoutChg>
        <pc:sldLayoutChg chg="modTransition">
          <pc:chgData name="Santiago Millan Solares" userId="859dc90b30743c68" providerId="LiveId" clId="{4575D1A1-8CBB-4EC3-B755-E01AE0873579}" dt="2022-01-19T00:43:26.042" v="10"/>
          <pc:sldLayoutMkLst>
            <pc:docMk/>
            <pc:sldMasterMk cId="1115978978" sldId="2147483781"/>
            <pc:sldLayoutMk cId="3121354655" sldId="2147483783"/>
          </pc:sldLayoutMkLst>
        </pc:sldLayoutChg>
        <pc:sldLayoutChg chg="modTransition">
          <pc:chgData name="Santiago Millan Solares" userId="859dc90b30743c68" providerId="LiveId" clId="{4575D1A1-8CBB-4EC3-B755-E01AE0873579}" dt="2022-01-19T00:43:26.042" v="10"/>
          <pc:sldLayoutMkLst>
            <pc:docMk/>
            <pc:sldMasterMk cId="1115978978" sldId="2147483781"/>
            <pc:sldLayoutMk cId="412267535" sldId="2147483784"/>
          </pc:sldLayoutMkLst>
        </pc:sldLayoutChg>
        <pc:sldLayoutChg chg="modTransition">
          <pc:chgData name="Santiago Millan Solares" userId="859dc90b30743c68" providerId="LiveId" clId="{4575D1A1-8CBB-4EC3-B755-E01AE0873579}" dt="2022-01-19T00:43:26.042" v="10"/>
          <pc:sldLayoutMkLst>
            <pc:docMk/>
            <pc:sldMasterMk cId="1115978978" sldId="2147483781"/>
            <pc:sldLayoutMk cId="376015951" sldId="2147483785"/>
          </pc:sldLayoutMkLst>
        </pc:sldLayoutChg>
        <pc:sldLayoutChg chg="modTransition">
          <pc:chgData name="Santiago Millan Solares" userId="859dc90b30743c68" providerId="LiveId" clId="{4575D1A1-8CBB-4EC3-B755-E01AE0873579}" dt="2022-01-19T00:43:26.042" v="10"/>
          <pc:sldLayoutMkLst>
            <pc:docMk/>
            <pc:sldMasterMk cId="1115978978" sldId="2147483781"/>
            <pc:sldLayoutMk cId="555367121" sldId="2147483786"/>
          </pc:sldLayoutMkLst>
        </pc:sldLayoutChg>
        <pc:sldLayoutChg chg="modTransition">
          <pc:chgData name="Santiago Millan Solares" userId="859dc90b30743c68" providerId="LiveId" clId="{4575D1A1-8CBB-4EC3-B755-E01AE0873579}" dt="2022-01-19T00:43:26.042" v="10"/>
          <pc:sldLayoutMkLst>
            <pc:docMk/>
            <pc:sldMasterMk cId="1115978978" sldId="2147483781"/>
            <pc:sldLayoutMk cId="2621567337" sldId="2147483788"/>
          </pc:sldLayoutMkLst>
        </pc:sldLayoutChg>
        <pc:sldLayoutChg chg="modTransition">
          <pc:chgData name="Santiago Millan Solares" userId="859dc90b30743c68" providerId="LiveId" clId="{4575D1A1-8CBB-4EC3-B755-E01AE0873579}" dt="2022-01-19T00:43:26.042" v="10"/>
          <pc:sldLayoutMkLst>
            <pc:docMk/>
            <pc:sldMasterMk cId="1115978978" sldId="2147483781"/>
            <pc:sldLayoutMk cId="734938113" sldId="2147483789"/>
          </pc:sldLayoutMkLst>
        </pc:sldLayoutChg>
        <pc:sldLayoutChg chg="modTransition">
          <pc:chgData name="Santiago Millan Solares" userId="859dc90b30743c68" providerId="LiveId" clId="{4575D1A1-8CBB-4EC3-B755-E01AE0873579}" dt="2022-01-19T00:43:26.042" v="10"/>
          <pc:sldLayoutMkLst>
            <pc:docMk/>
            <pc:sldMasterMk cId="1115978978" sldId="2147483781"/>
            <pc:sldLayoutMk cId="219650960" sldId="2147483790"/>
          </pc:sldLayoutMkLst>
        </pc:sldLayoutChg>
        <pc:sldLayoutChg chg="modTransition">
          <pc:chgData name="Santiago Millan Solares" userId="859dc90b30743c68" providerId="LiveId" clId="{4575D1A1-8CBB-4EC3-B755-E01AE0873579}" dt="2022-01-19T00:43:26.042" v="10"/>
          <pc:sldLayoutMkLst>
            <pc:docMk/>
            <pc:sldMasterMk cId="1115978978" sldId="2147483781"/>
            <pc:sldLayoutMk cId="3817667567" sldId="2147483796"/>
          </pc:sldLayoutMkLst>
        </pc:sldLayoutChg>
        <pc:sldLayoutChg chg="modTransition">
          <pc:chgData name="Santiago Millan Solares" userId="859dc90b30743c68" providerId="LiveId" clId="{4575D1A1-8CBB-4EC3-B755-E01AE0873579}" dt="2022-01-19T00:43:26.042" v="10"/>
          <pc:sldLayoutMkLst>
            <pc:docMk/>
            <pc:sldMasterMk cId="1115978978" sldId="2147483781"/>
            <pc:sldLayoutMk cId="56759214" sldId="2147483797"/>
          </pc:sldLayoutMkLst>
        </pc:sldLayoutChg>
      </pc:sldMasterChg>
      <pc:sldMasterChg chg="modTransition modSldLayout">
        <pc:chgData name="Santiago Millan Solares" userId="859dc90b30743c68" providerId="LiveId" clId="{4575D1A1-8CBB-4EC3-B755-E01AE0873579}" dt="2022-01-19T00:43:37.069" v="11"/>
        <pc:sldMasterMkLst>
          <pc:docMk/>
          <pc:sldMasterMk cId="1197935178" sldId="2147483798"/>
        </pc:sldMasterMkLst>
        <pc:sldLayoutChg chg="modTransition">
          <pc:chgData name="Santiago Millan Solares" userId="859dc90b30743c68" providerId="LiveId" clId="{4575D1A1-8CBB-4EC3-B755-E01AE0873579}" dt="2022-01-19T00:43:37.069" v="11"/>
          <pc:sldLayoutMkLst>
            <pc:docMk/>
            <pc:sldMasterMk cId="1197935178" sldId="2147483798"/>
            <pc:sldLayoutMk cId="2109331371" sldId="2147483799"/>
          </pc:sldLayoutMkLst>
        </pc:sldLayoutChg>
        <pc:sldLayoutChg chg="modTransition">
          <pc:chgData name="Santiago Millan Solares" userId="859dc90b30743c68" providerId="LiveId" clId="{4575D1A1-8CBB-4EC3-B755-E01AE0873579}" dt="2022-01-19T00:43:37.069" v="11"/>
          <pc:sldLayoutMkLst>
            <pc:docMk/>
            <pc:sldMasterMk cId="1197935178" sldId="2147483798"/>
            <pc:sldLayoutMk cId="302361352" sldId="2147483800"/>
          </pc:sldLayoutMkLst>
        </pc:sldLayoutChg>
        <pc:sldLayoutChg chg="modTransition">
          <pc:chgData name="Santiago Millan Solares" userId="859dc90b30743c68" providerId="LiveId" clId="{4575D1A1-8CBB-4EC3-B755-E01AE0873579}" dt="2022-01-19T00:43:37.069" v="11"/>
          <pc:sldLayoutMkLst>
            <pc:docMk/>
            <pc:sldMasterMk cId="1197935178" sldId="2147483798"/>
            <pc:sldLayoutMk cId="1764641692" sldId="2147483801"/>
          </pc:sldLayoutMkLst>
        </pc:sldLayoutChg>
        <pc:sldLayoutChg chg="modTransition">
          <pc:chgData name="Santiago Millan Solares" userId="859dc90b30743c68" providerId="LiveId" clId="{4575D1A1-8CBB-4EC3-B755-E01AE0873579}" dt="2022-01-19T00:43:37.069" v="11"/>
          <pc:sldLayoutMkLst>
            <pc:docMk/>
            <pc:sldMasterMk cId="1197935178" sldId="2147483798"/>
            <pc:sldLayoutMk cId="1410578817" sldId="2147483802"/>
          </pc:sldLayoutMkLst>
        </pc:sldLayoutChg>
        <pc:sldLayoutChg chg="modTransition">
          <pc:chgData name="Santiago Millan Solares" userId="859dc90b30743c68" providerId="LiveId" clId="{4575D1A1-8CBB-4EC3-B755-E01AE0873579}" dt="2022-01-19T00:43:37.069" v="11"/>
          <pc:sldLayoutMkLst>
            <pc:docMk/>
            <pc:sldMasterMk cId="1197935178" sldId="2147483798"/>
            <pc:sldLayoutMk cId="1951695279" sldId="2147483803"/>
          </pc:sldLayoutMkLst>
        </pc:sldLayoutChg>
        <pc:sldLayoutChg chg="modTransition">
          <pc:chgData name="Santiago Millan Solares" userId="859dc90b30743c68" providerId="LiveId" clId="{4575D1A1-8CBB-4EC3-B755-E01AE0873579}" dt="2022-01-19T00:43:37.069" v="11"/>
          <pc:sldLayoutMkLst>
            <pc:docMk/>
            <pc:sldMasterMk cId="1197935178" sldId="2147483798"/>
            <pc:sldLayoutMk cId="1231357363" sldId="2147483805"/>
          </pc:sldLayoutMkLst>
        </pc:sldLayoutChg>
        <pc:sldLayoutChg chg="modTransition">
          <pc:chgData name="Santiago Millan Solares" userId="859dc90b30743c68" providerId="LiveId" clId="{4575D1A1-8CBB-4EC3-B755-E01AE0873579}" dt="2022-01-19T00:43:37.069" v="11"/>
          <pc:sldLayoutMkLst>
            <pc:docMk/>
            <pc:sldMasterMk cId="1197935178" sldId="2147483798"/>
            <pc:sldLayoutMk cId="3672856080" sldId="2147483806"/>
          </pc:sldLayoutMkLst>
        </pc:sldLayoutChg>
        <pc:sldLayoutChg chg="modTransition">
          <pc:chgData name="Santiago Millan Solares" userId="859dc90b30743c68" providerId="LiveId" clId="{4575D1A1-8CBB-4EC3-B755-E01AE0873579}" dt="2022-01-19T00:43:37.069" v="11"/>
          <pc:sldLayoutMkLst>
            <pc:docMk/>
            <pc:sldMasterMk cId="1197935178" sldId="2147483798"/>
            <pc:sldLayoutMk cId="1892829106" sldId="2147483807"/>
          </pc:sldLayoutMkLst>
        </pc:sldLayoutChg>
        <pc:sldLayoutChg chg="modTransition">
          <pc:chgData name="Santiago Millan Solares" userId="859dc90b30743c68" providerId="LiveId" clId="{4575D1A1-8CBB-4EC3-B755-E01AE0873579}" dt="2022-01-19T00:43:37.069" v="11"/>
          <pc:sldLayoutMkLst>
            <pc:docMk/>
            <pc:sldMasterMk cId="1197935178" sldId="2147483798"/>
            <pc:sldLayoutMk cId="2398208922" sldId="2147483813"/>
          </pc:sldLayoutMkLst>
        </pc:sldLayoutChg>
        <pc:sldLayoutChg chg="modTransition">
          <pc:chgData name="Santiago Millan Solares" userId="859dc90b30743c68" providerId="LiveId" clId="{4575D1A1-8CBB-4EC3-B755-E01AE0873579}" dt="2022-01-19T00:43:37.069" v="11"/>
          <pc:sldLayoutMkLst>
            <pc:docMk/>
            <pc:sldMasterMk cId="1197935178" sldId="2147483798"/>
            <pc:sldLayoutMk cId="2016972244" sldId="214748381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CDE961-6A8C-4A53-8C24-56A625AC4CBA}" type="datetimeFigureOut">
              <a:rPr lang="es-MX" smtClean="0"/>
              <a:pPr/>
              <a:t>03/06/2022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5DD918-0CEC-4672-B317-AE4D702505B8}" type="slidenum">
              <a:rPr lang="es-MX" smtClean="0"/>
              <a:pPr/>
              <a:t>‹Nº›</a:t>
            </a:fld>
            <a:endParaRPr lang="es-MX" dirty="0"/>
          </a:p>
        </p:txBody>
      </p:sp>
    </p:spTree>
    <p:extLst>
      <p:ext uri="{BB962C8B-B14F-4D97-AF65-F5344CB8AC3E}">
        <p14:creationId xmlns:p14="http://schemas.microsoft.com/office/powerpoint/2010/main" val="278266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455DD918-0CEC-4672-B317-AE4D702505B8}" type="slidenum">
              <a:rPr lang="es-MX" smtClean="0"/>
              <a:pPr/>
              <a:t>1</a:t>
            </a:fld>
            <a:endParaRPr lang="es-MX" dirty="0"/>
          </a:p>
        </p:txBody>
      </p:sp>
    </p:spTree>
    <p:extLst>
      <p:ext uri="{BB962C8B-B14F-4D97-AF65-F5344CB8AC3E}">
        <p14:creationId xmlns:p14="http://schemas.microsoft.com/office/powerpoint/2010/main" val="622948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5DD918-0CEC-4672-B317-AE4D702505B8}" type="slidenum">
              <a:rPr kumimoji="0" lang="es-MX"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s-MX"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03917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455DD918-0CEC-4672-B317-AE4D702505B8}" type="slidenum">
              <a:rPr lang="es-MX" smtClean="0"/>
              <a:pPr/>
              <a:t>11</a:t>
            </a:fld>
            <a:endParaRPr lang="es-MX" dirty="0"/>
          </a:p>
        </p:txBody>
      </p:sp>
    </p:spTree>
    <p:extLst>
      <p:ext uri="{BB962C8B-B14F-4D97-AF65-F5344CB8AC3E}">
        <p14:creationId xmlns:p14="http://schemas.microsoft.com/office/powerpoint/2010/main" val="161909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455DD918-0CEC-4672-B317-AE4D702505B8}" type="slidenum">
              <a:rPr lang="es-MX" smtClean="0"/>
              <a:pPr/>
              <a:t>2</a:t>
            </a:fld>
            <a:endParaRPr lang="es-MX" dirty="0"/>
          </a:p>
        </p:txBody>
      </p:sp>
    </p:spTree>
    <p:extLst>
      <p:ext uri="{BB962C8B-B14F-4D97-AF65-F5344CB8AC3E}">
        <p14:creationId xmlns:p14="http://schemas.microsoft.com/office/powerpoint/2010/main" val="313332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5DD918-0CEC-4672-B317-AE4D702505B8}" type="slidenum">
              <a:rPr kumimoji="0" lang="es-MX"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s-MX"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4723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5DD918-0CEC-4672-B317-AE4D702505B8}" type="slidenum">
              <a:rPr kumimoji="0" lang="es-MX"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s-MX"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55780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5DD918-0CEC-4672-B317-AE4D702505B8}" type="slidenum">
              <a:rPr kumimoji="0" lang="es-MX"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s-MX"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49392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5DD918-0CEC-4672-B317-AE4D702505B8}" type="slidenum">
              <a:rPr kumimoji="0" lang="es-MX"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s-MX"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9037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5DD918-0CEC-4672-B317-AE4D702505B8}" type="slidenum">
              <a:rPr kumimoji="0" lang="es-MX"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s-MX"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8481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5DD918-0CEC-4672-B317-AE4D702505B8}" type="slidenum">
              <a:rPr kumimoji="0" lang="es-MX"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s-MX"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8607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5DD918-0CEC-4672-B317-AE4D702505B8}" type="slidenum">
              <a:rPr kumimoji="0" lang="es-MX"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s-MX"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759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2109331371"/>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9144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451C8E3-6398-4977-ADF7-364805FC5A1C}" type="slidenum">
              <a:rPr lang="es-MX" smtClean="0"/>
              <a:pPr/>
              <a:t>‹Nº›</a:t>
            </a:fld>
            <a:endParaRPr lang="es-MX"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9114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2523419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451C8E3-6398-4977-ADF7-364805FC5A1C}" type="slidenum">
              <a:rPr lang="es-MX" smtClean="0"/>
              <a:pPr/>
              <a:t>‹Nº›</a:t>
            </a:fld>
            <a:endParaRPr lang="es-MX"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8639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470625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2398208922"/>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2016972244"/>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302361352"/>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1764641692"/>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1410578817"/>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1951695279"/>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315652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1231357363"/>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3672856080"/>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519BDFC-0A18-4661-8BEF-1528375AFACB}" type="datetimeFigureOut">
              <a:rPr lang="es-MX" smtClean="0"/>
              <a:pPr/>
              <a:t>03/06/2022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1892829106"/>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19BDFC-0A18-4661-8BEF-1528375AFACB}" type="datetimeFigureOut">
              <a:rPr lang="es-MX" smtClean="0"/>
              <a:pPr/>
              <a:t>03/06/2022</a:t>
            </a:fld>
            <a:endParaRPr lang="es-MX"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451C8E3-6398-4977-ADF7-364805FC5A1C}" type="slidenum">
              <a:rPr lang="es-MX" smtClean="0"/>
              <a:pPr/>
              <a:t>‹Nº›</a:t>
            </a:fld>
            <a:endParaRPr lang="es-MX" dirty="0"/>
          </a:p>
        </p:txBody>
      </p:sp>
    </p:spTree>
    <p:extLst>
      <p:ext uri="{BB962C8B-B14F-4D97-AF65-F5344CB8AC3E}">
        <p14:creationId xmlns:p14="http://schemas.microsoft.com/office/powerpoint/2010/main" val="1197935178"/>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93924" y="1962140"/>
            <a:ext cx="8156152" cy="3363219"/>
          </a:xfrm>
          <a:solidFill>
            <a:schemeClr val="bg1"/>
          </a:solidFill>
          <a:ln w="57150">
            <a:solidFill>
              <a:srgbClr val="FFC000"/>
            </a:solidFill>
          </a:ln>
        </p:spPr>
        <p:style>
          <a:lnRef idx="1">
            <a:schemeClr val="accent3"/>
          </a:lnRef>
          <a:fillRef idx="3">
            <a:schemeClr val="accent3"/>
          </a:fillRef>
          <a:effectRef idx="2">
            <a:schemeClr val="accent3"/>
          </a:effectRef>
          <a:fontRef idx="minor">
            <a:schemeClr val="lt1"/>
          </a:fontRef>
        </p:style>
        <p:txBody>
          <a:bodyPr>
            <a:noAutofit/>
          </a:bodyPr>
          <a:lstStyle/>
          <a:p>
            <a:pPr lvl="0" algn="ctr">
              <a:spcBef>
                <a:spcPts val="0"/>
              </a:spcBef>
            </a:pPr>
            <a:br>
              <a:rPr lang="es-MX" sz="4400" b="1" dirty="0">
                <a:solidFill>
                  <a:schemeClr val="tx1"/>
                </a:solidFill>
                <a:latin typeface="Calibri" panose="020F0502020204030204" pitchFamily="34" charset="0"/>
                <a:ea typeface="Montserrat"/>
                <a:cs typeface="Calibri" panose="020F0502020204030204" pitchFamily="34" charset="0"/>
                <a:sym typeface="Montserrat"/>
              </a:rPr>
            </a:br>
            <a:br>
              <a:rPr lang="es-MX" sz="4400" b="1" dirty="0">
                <a:solidFill>
                  <a:schemeClr val="tx1"/>
                </a:solidFill>
                <a:latin typeface="Calibri" panose="020F0502020204030204" pitchFamily="34" charset="0"/>
                <a:ea typeface="Montserrat"/>
                <a:cs typeface="Calibri" panose="020F0502020204030204" pitchFamily="34" charset="0"/>
                <a:sym typeface="Montserrat"/>
              </a:rPr>
            </a:br>
            <a:br>
              <a:rPr lang="es-MX" sz="4400" b="1" dirty="0">
                <a:solidFill>
                  <a:schemeClr val="tx1"/>
                </a:solidFill>
                <a:latin typeface="Calibri" panose="020F0502020204030204" pitchFamily="34" charset="0"/>
                <a:ea typeface="Montserrat"/>
                <a:cs typeface="Calibri" panose="020F0502020204030204" pitchFamily="34" charset="0"/>
                <a:sym typeface="Montserrat"/>
              </a:rPr>
            </a:br>
            <a:br>
              <a:rPr lang="es-MX" sz="4400" b="1" dirty="0">
                <a:solidFill>
                  <a:schemeClr val="tx1"/>
                </a:solidFill>
                <a:latin typeface="Calibri" panose="020F0502020204030204" pitchFamily="34" charset="0"/>
                <a:ea typeface="Montserrat"/>
                <a:cs typeface="Calibri" panose="020F0502020204030204" pitchFamily="34" charset="0"/>
                <a:sym typeface="Montserrat"/>
              </a:rPr>
            </a:br>
            <a:r>
              <a:rPr lang="es-MX" sz="4000" b="1" dirty="0">
                <a:solidFill>
                  <a:schemeClr val="accent4"/>
                </a:solidFill>
                <a:latin typeface="Calibri" panose="020F0502020204030204" pitchFamily="34" charset="0"/>
                <a:ea typeface="Montserrat"/>
                <a:cs typeface="Calibri" panose="020F0502020204030204" pitchFamily="34" charset="0"/>
                <a:sym typeface="Montserrat"/>
              </a:rPr>
              <a:t>Reunión con Secretarios Generales y representantes de centro de trabajo</a:t>
            </a:r>
            <a:br>
              <a:rPr lang="es-MX" sz="4400" b="1" dirty="0">
                <a:solidFill>
                  <a:schemeClr val="accent4"/>
                </a:solidFill>
                <a:latin typeface="Calibri" panose="020F0502020204030204" pitchFamily="34" charset="0"/>
                <a:ea typeface="Montserrat"/>
                <a:cs typeface="Calibri" panose="020F0502020204030204" pitchFamily="34" charset="0"/>
                <a:sym typeface="Montserrat"/>
              </a:rPr>
            </a:br>
            <a:r>
              <a:rPr lang="es-MX" sz="4400" b="1" dirty="0">
                <a:solidFill>
                  <a:schemeClr val="accent4"/>
                </a:solidFill>
                <a:latin typeface="Calibri" panose="020F0502020204030204" pitchFamily="34" charset="0"/>
                <a:ea typeface="Montserrat"/>
                <a:cs typeface="Calibri" panose="020F0502020204030204" pitchFamily="34" charset="0"/>
                <a:sym typeface="Montserrat"/>
              </a:rPr>
              <a:t> </a:t>
            </a:r>
            <a:br>
              <a:rPr lang="es-MX" sz="4400" b="1" dirty="0">
                <a:solidFill>
                  <a:schemeClr val="accent4"/>
                </a:solidFill>
                <a:latin typeface="Calibri" panose="020F0502020204030204" pitchFamily="34" charset="0"/>
                <a:ea typeface="Montserrat"/>
                <a:cs typeface="Calibri" panose="020F0502020204030204" pitchFamily="34" charset="0"/>
                <a:sym typeface="Montserrat"/>
              </a:rPr>
            </a:br>
            <a:r>
              <a:rPr lang="es-MX" sz="4400" b="1" dirty="0">
                <a:solidFill>
                  <a:schemeClr val="tx1"/>
                </a:solidFill>
                <a:latin typeface="Calibri" panose="020F0502020204030204" pitchFamily="34" charset="0"/>
                <a:ea typeface="Montserrat"/>
                <a:cs typeface="Calibri" panose="020F0502020204030204" pitchFamily="34" charset="0"/>
                <a:sym typeface="Montserrat"/>
              </a:rPr>
              <a:t>Junio  2022</a:t>
            </a:r>
            <a:endParaRPr lang="es-MX" sz="4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dirty="0"/>
          </a:p>
        </p:txBody>
      </p:sp>
      <p:sp>
        <p:nvSpPr>
          <p:cNvPr id="6" name="Rectangle 3"/>
          <p:cNvSpPr>
            <a:spLocks noChangeArrowheads="1"/>
          </p:cNvSpPr>
          <p:nvPr/>
        </p:nvSpPr>
        <p:spPr bwMode="auto">
          <a:xfrm>
            <a:off x="349375" y="-1245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87424"/>
            <a:ext cx="7200800" cy="2380054"/>
          </a:xfrm>
          <a:prstGeom prst="rect">
            <a:avLst/>
          </a:prstGeom>
          <a:ln>
            <a:noFill/>
          </a:ln>
        </p:spPr>
      </p:pic>
    </p:spTree>
    <p:extLst>
      <p:ext uri="{BB962C8B-B14F-4D97-AF65-F5344CB8AC3E}">
        <p14:creationId xmlns:p14="http://schemas.microsoft.com/office/powerpoint/2010/main" val="1433623654"/>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3439" y="2140763"/>
            <a:ext cx="7473650" cy="2889848"/>
          </a:xfrm>
          <a:solidFill>
            <a:schemeClr val="bg1"/>
          </a:solidFill>
          <a:ln w="57150">
            <a:solidFill>
              <a:srgbClr val="FFC000"/>
            </a:solidFill>
          </a:ln>
        </p:spPr>
        <p:style>
          <a:lnRef idx="1">
            <a:schemeClr val="accent3"/>
          </a:lnRef>
          <a:fillRef idx="3">
            <a:schemeClr val="accent3"/>
          </a:fillRef>
          <a:effectRef idx="2">
            <a:schemeClr val="accent3"/>
          </a:effectRef>
          <a:fontRef idx="minor">
            <a:schemeClr val="lt1"/>
          </a:fontRef>
        </p:style>
        <p:txBody>
          <a:bodyPr>
            <a:noAutofit/>
          </a:bodyPr>
          <a:lstStyle/>
          <a:p>
            <a:pPr algn="just">
              <a:lnSpc>
                <a:spcPct val="107000"/>
              </a:lnSpc>
              <a:spcAft>
                <a:spcPts val="800"/>
              </a:spcAft>
            </a:pPr>
            <a:r>
              <a:rPr lang="es-MX" sz="2000" dirty="0">
                <a:effectLst/>
                <a:latin typeface="Times New Roman" panose="02020603050405020304" pitchFamily="18" charset="0"/>
                <a:ea typeface="Times New Roman" panose="02020603050405020304" pitchFamily="18" charset="0"/>
              </a:rPr>
              <a:t>Durante el Primer Congreso Ordinario de la Sección 61, realizado en Mérida, Yucatán el 26 y 27 de septiembre, los 266 delegados eligieron, mediante votación libre y secreta, al primer Comité Ejecutivo Seccional, encabezado por su Secretario General,:</a:t>
            </a:r>
            <a:br>
              <a:rPr lang="es-MX" sz="2000" dirty="0">
                <a:effectLst/>
                <a:latin typeface="Times New Roman" panose="02020603050405020304" pitchFamily="18" charset="0"/>
                <a:ea typeface="Times New Roman" panose="02020603050405020304" pitchFamily="18" charset="0"/>
              </a:rPr>
            </a:br>
            <a:br>
              <a:rPr lang="es-MX" sz="2000" dirty="0">
                <a:effectLst/>
                <a:latin typeface="Times New Roman" panose="02020603050405020304" pitchFamily="18" charset="0"/>
                <a:ea typeface="Times New Roman" panose="02020603050405020304" pitchFamily="18" charset="0"/>
              </a:rPr>
            </a:br>
            <a:r>
              <a:rPr lang="es-MX" sz="2000" dirty="0">
                <a:effectLst/>
                <a:latin typeface="Times New Roman" panose="02020603050405020304" pitchFamily="18" charset="0"/>
                <a:ea typeface="Times New Roman" panose="02020603050405020304" pitchFamily="18" charset="0"/>
              </a:rPr>
              <a:t>el profesor </a:t>
            </a:r>
            <a:r>
              <a:rPr lang="es-MX" sz="2400" dirty="0">
                <a:effectLst/>
                <a:latin typeface="Times New Roman" panose="02020603050405020304" pitchFamily="18" charset="0"/>
                <a:ea typeface="Times New Roman" panose="02020603050405020304" pitchFamily="18" charset="0"/>
              </a:rPr>
              <a:t>Carlos Segura Dorantes, </a:t>
            </a:r>
            <a:r>
              <a:rPr lang="es-MX" sz="2000" dirty="0">
                <a:effectLst/>
                <a:latin typeface="Times New Roman" panose="02020603050405020304" pitchFamily="18" charset="0"/>
                <a:ea typeface="Times New Roman" panose="02020603050405020304" pitchFamily="18" charset="0"/>
              </a:rPr>
              <a:t>del Instituto Tecnológico de Zacatecas.</a:t>
            </a:r>
            <a:br>
              <a:rPr lang="es-MX" sz="1800" dirty="0">
                <a:effectLst/>
                <a:latin typeface="Times New Roman" panose="02020603050405020304" pitchFamily="18" charset="0"/>
                <a:ea typeface="Times New Roman" panose="02020603050405020304" pitchFamily="18" charset="0"/>
              </a:rPr>
            </a:b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3"/>
          <p:cNvSpPr>
            <a:spLocks noChangeArrowheads="1"/>
          </p:cNvSpPr>
          <p:nvPr/>
        </p:nvSpPr>
        <p:spPr bwMode="auto">
          <a:xfrm>
            <a:off x="349375" y="-1245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975" y="-531440"/>
            <a:ext cx="7124275" cy="2354760"/>
          </a:xfrm>
          <a:prstGeom prst="rect">
            <a:avLst/>
          </a:prstGeom>
          <a:ln>
            <a:noFill/>
          </a:ln>
        </p:spPr>
      </p:pic>
    </p:spTree>
    <p:extLst>
      <p:ext uri="{BB962C8B-B14F-4D97-AF65-F5344CB8AC3E}">
        <p14:creationId xmlns:p14="http://schemas.microsoft.com/office/powerpoint/2010/main" val="203634926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DC3ED-8869-A292-1071-669A2F5CF996}"/>
              </a:ext>
            </a:extLst>
          </p:cNvPr>
          <p:cNvSpPr>
            <a:spLocks noGrp="1"/>
          </p:cNvSpPr>
          <p:nvPr>
            <p:ph type="title"/>
          </p:nvPr>
        </p:nvSpPr>
        <p:spPr/>
        <p:txBody>
          <a:bodyPr>
            <a:normAutofit/>
          </a:bodyPr>
          <a:lstStyle/>
          <a:p>
            <a:r>
              <a:rPr lang="es-MX" sz="3200" dirty="0"/>
              <a:t>SEGUNDO CONGRESO SECCIONAL</a:t>
            </a:r>
          </a:p>
        </p:txBody>
      </p:sp>
      <p:pic>
        <p:nvPicPr>
          <p:cNvPr id="4" name="Marcador de contenido 3" descr="Un grupo de personas en un salón&#10;&#10;Descripción generada automáticamente con confianza media">
            <a:extLst>
              <a:ext uri="{FF2B5EF4-FFF2-40B4-BE49-F238E27FC236}">
                <a16:creationId xmlns:a16="http://schemas.microsoft.com/office/drawing/2014/main" id="{EDC8B7F2-9B20-66E2-E11B-02C7399948A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196182" y="1281240"/>
            <a:ext cx="6347713" cy="4760785"/>
          </a:xfrm>
          <a:prstGeom prst="rect">
            <a:avLst/>
          </a:prstGeom>
          <a:noFill/>
          <a:ln>
            <a:noFill/>
          </a:ln>
        </p:spPr>
      </p:pic>
    </p:spTree>
    <p:extLst>
      <p:ext uri="{BB962C8B-B14F-4D97-AF65-F5344CB8AC3E}">
        <p14:creationId xmlns:p14="http://schemas.microsoft.com/office/powerpoint/2010/main" val="3825558848"/>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34E1A3-E825-B8CF-0906-1F005346E570}"/>
              </a:ext>
            </a:extLst>
          </p:cNvPr>
          <p:cNvSpPr>
            <a:spLocks noGrp="1"/>
          </p:cNvSpPr>
          <p:nvPr>
            <p:ph type="title"/>
          </p:nvPr>
        </p:nvSpPr>
        <p:spPr/>
        <p:txBody>
          <a:bodyPr/>
          <a:lstStyle/>
          <a:p>
            <a:r>
              <a:rPr lang="es-MX"/>
              <a:t>SECCION 61</a:t>
            </a:r>
            <a:endParaRPr lang="es-MX" dirty="0"/>
          </a:p>
        </p:txBody>
      </p:sp>
      <p:pic>
        <p:nvPicPr>
          <p:cNvPr id="4" name="Marcador de contenido 3" descr="Imagen">
            <a:extLst>
              <a:ext uri="{FF2B5EF4-FFF2-40B4-BE49-F238E27FC236}">
                <a16:creationId xmlns:a16="http://schemas.microsoft.com/office/drawing/2014/main" id="{776BEF99-E007-2A5D-94B6-4A4B83F9DF2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561804"/>
            <a:ext cx="6824281" cy="3785128"/>
          </a:xfrm>
          <a:prstGeom prst="rect">
            <a:avLst/>
          </a:prstGeom>
          <a:noFill/>
          <a:ln>
            <a:noFill/>
          </a:ln>
        </p:spPr>
      </p:pic>
    </p:spTree>
    <p:extLst>
      <p:ext uri="{BB962C8B-B14F-4D97-AF65-F5344CB8AC3E}">
        <p14:creationId xmlns:p14="http://schemas.microsoft.com/office/powerpoint/2010/main" val="29984552"/>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58CD3-4023-356E-CC0F-F04FDF1A84E7}"/>
              </a:ext>
            </a:extLst>
          </p:cNvPr>
          <p:cNvSpPr>
            <a:spLocks noGrp="1"/>
          </p:cNvSpPr>
          <p:nvPr>
            <p:ph type="title"/>
          </p:nvPr>
        </p:nvSpPr>
        <p:spPr>
          <a:xfrm>
            <a:off x="1619672" y="2492896"/>
            <a:ext cx="6347714" cy="1320800"/>
          </a:xfrm>
        </p:spPr>
        <p:txBody>
          <a:bodyPr>
            <a:normAutofit/>
          </a:bodyPr>
          <a:lstStyle/>
          <a:p>
            <a:pPr algn="ctr"/>
            <a:r>
              <a:rPr lang="es-MX" sz="4000" dirty="0"/>
              <a:t>ORGANIGRAMA</a:t>
            </a:r>
          </a:p>
        </p:txBody>
      </p:sp>
    </p:spTree>
    <p:extLst>
      <p:ext uri="{BB962C8B-B14F-4D97-AF65-F5344CB8AC3E}">
        <p14:creationId xmlns:p14="http://schemas.microsoft.com/office/powerpoint/2010/main" val="263791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2064638"/>
            <a:ext cx="3208312" cy="4028658"/>
          </a:xfrm>
          <a:solidFill>
            <a:schemeClr val="bg1"/>
          </a:solidFill>
          <a:ln/>
        </p:spPr>
        <p:style>
          <a:lnRef idx="1">
            <a:schemeClr val="accent3"/>
          </a:lnRef>
          <a:fillRef idx="3">
            <a:schemeClr val="accent3"/>
          </a:fillRef>
          <a:effectRef idx="2">
            <a:schemeClr val="accent3"/>
          </a:effectRef>
          <a:fontRef idx="minor">
            <a:schemeClr val="lt1"/>
          </a:fontRef>
        </p:style>
        <p:txBody>
          <a:bodyPr>
            <a:noAutofit/>
          </a:bodyPr>
          <a:lstStyle/>
          <a:p>
            <a:pPr algn="ctr"/>
            <a:br>
              <a:rPr lang="es-MX" sz="28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MX"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ING. CARLOS A. MÉNDEZ CHAPARRO</a:t>
            </a:r>
            <a:br>
              <a:rPr lang="es-MX"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MX" sz="2400" b="1" dirty="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SECRETARIO GENERAL</a:t>
            </a:r>
            <a:br>
              <a:rPr lang="es-MX" sz="2400" b="1" dirty="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br>
              <a:rPr lang="es-MX" sz="2400" b="1" dirty="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MX" sz="2400" b="1" dirty="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Facilitador:</a:t>
            </a:r>
            <a:br>
              <a:rPr lang="es-MX"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MX"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Santiago Millán Solares</a:t>
            </a:r>
            <a:br>
              <a:rPr lang="es-MX"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MX"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Eric Gutiérrez </a:t>
            </a:r>
            <a:r>
              <a:rPr lang="es-MX" sz="2400" b="1" dirty="0" err="1">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Garcia</a:t>
            </a:r>
            <a:r>
              <a:rPr lang="es-MX"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br>
              <a:rPr lang="es-MX"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br>
              <a:rPr lang="es-MX"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lang="es-MX"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dirty="0"/>
          </a:p>
        </p:txBody>
      </p:sp>
      <p:sp>
        <p:nvSpPr>
          <p:cNvPr id="6" name="Rectangle 3"/>
          <p:cNvSpPr>
            <a:spLocks noChangeArrowheads="1"/>
          </p:cNvSpPr>
          <p:nvPr/>
        </p:nvSpPr>
        <p:spPr bwMode="auto">
          <a:xfrm>
            <a:off x="349375" y="-1245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15" y="-260552"/>
            <a:ext cx="7200800" cy="2380054"/>
          </a:xfrm>
          <a:prstGeom prst="rect">
            <a:avLst/>
          </a:prstGeom>
        </p:spPr>
      </p:pic>
      <p:pic>
        <p:nvPicPr>
          <p:cNvPr id="5" name="Imagen 4">
            <a:extLst>
              <a:ext uri="{FF2B5EF4-FFF2-40B4-BE49-F238E27FC236}">
                <a16:creationId xmlns:a16="http://schemas.microsoft.com/office/drawing/2014/main" id="{4B032F4E-3BAD-40D7-BCFA-B4BD13D67565}"/>
              </a:ext>
            </a:extLst>
          </p:cNvPr>
          <p:cNvPicPr>
            <a:picLocks noChangeAspect="1"/>
          </p:cNvPicPr>
          <p:nvPr/>
        </p:nvPicPr>
        <p:blipFill rotWithShape="1">
          <a:blip r:embed="rId4"/>
          <a:srcRect l="71262" t="56304" r="5900" b="16225"/>
          <a:stretch/>
        </p:blipFill>
        <p:spPr>
          <a:xfrm>
            <a:off x="3886401" y="2064638"/>
            <a:ext cx="4502023" cy="4028658"/>
          </a:xfrm>
          <a:prstGeom prst="rect">
            <a:avLst/>
          </a:prstGeom>
          <a:ln w="9525">
            <a:solidFill>
              <a:schemeClr val="accent4"/>
            </a:solidFill>
          </a:ln>
        </p:spPr>
      </p:pic>
    </p:spTree>
    <p:extLst>
      <p:ext uri="{BB962C8B-B14F-4D97-AF65-F5344CB8AC3E}">
        <p14:creationId xmlns:p14="http://schemas.microsoft.com/office/powerpoint/2010/main" val="154800937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772816"/>
            <a:ext cx="8208912" cy="3888431"/>
          </a:xfrm>
          <a:solidFill>
            <a:schemeClr val="bg1"/>
          </a:solidFill>
          <a:ln w="57150">
            <a:solidFill>
              <a:srgbClr val="FFC000"/>
            </a:solidFill>
          </a:ln>
        </p:spPr>
        <p:style>
          <a:lnRef idx="1">
            <a:schemeClr val="accent3"/>
          </a:lnRef>
          <a:fillRef idx="3">
            <a:schemeClr val="accent3"/>
          </a:fillRef>
          <a:effectRef idx="2">
            <a:schemeClr val="accent3"/>
          </a:effectRef>
          <a:fontRef idx="minor">
            <a:schemeClr val="lt1"/>
          </a:fontRef>
        </p:style>
        <p:txBody>
          <a:bodyPr>
            <a:noAutofit/>
          </a:bodyPr>
          <a:lstStyle/>
          <a:p>
            <a:pPr algn="ctr">
              <a:lnSpc>
                <a:spcPct val="107000"/>
              </a:lnSpc>
              <a:spcAft>
                <a:spcPts val="800"/>
              </a:spcAft>
            </a:pPr>
            <a:r>
              <a:rPr lang="es-MX" sz="1600" dirty="0"/>
              <a:t>SECRETARIA DE FORMACIÓN SINDICAL:</a:t>
            </a:r>
            <a:br>
              <a:rPr lang="es-MX" sz="1600" dirty="0"/>
            </a:br>
            <a:br>
              <a:rPr lang="es-MX" sz="1600" dirty="0"/>
            </a:br>
            <a:r>
              <a:rPr lang="es-ES_tradnl" sz="1800" dirty="0"/>
              <a:t>Objetivo:</a:t>
            </a:r>
            <a:br>
              <a:rPr lang="es-ES_tradnl" sz="1800" dirty="0"/>
            </a:br>
            <a:br>
              <a:rPr lang="es-ES_tradnl" sz="1800" dirty="0"/>
            </a:br>
            <a:r>
              <a:rPr lang="es-MX" sz="1800" dirty="0"/>
              <a:t>Brindar las herramientas metodológicas, mediante un Programa de Formación Sindical, que permita construir y consolidar el nuevo paradigma del SNTE, como una organización cercana a sus agremiados y que los apoye con servicios eficientes; que la capacitación y formación impulsen la profesionalización de la dirigencia en todos sus niveles para garantizar que el sindicato se transparente, innove, rinda cuentas, asimismo que sea corresponsable, solidario y equitativo.</a:t>
            </a:r>
            <a:br>
              <a:rPr lang="es-MX" sz="1800" dirty="0"/>
            </a:br>
            <a:br>
              <a:rPr lang="es-MX" sz="1600" dirty="0"/>
            </a:b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3"/>
          <p:cNvSpPr>
            <a:spLocks noChangeArrowheads="1"/>
          </p:cNvSpPr>
          <p:nvPr/>
        </p:nvSpPr>
        <p:spPr bwMode="auto">
          <a:xfrm>
            <a:off x="349375" y="-1245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975" y="-243408"/>
            <a:ext cx="7200800" cy="2380054"/>
          </a:xfrm>
          <a:prstGeom prst="rect">
            <a:avLst/>
          </a:prstGeom>
          <a:ln>
            <a:noFill/>
          </a:ln>
        </p:spPr>
      </p:pic>
      <p:pic>
        <p:nvPicPr>
          <p:cNvPr id="7" name="Imagen 6">
            <a:extLst>
              <a:ext uri="{FF2B5EF4-FFF2-40B4-BE49-F238E27FC236}">
                <a16:creationId xmlns:a16="http://schemas.microsoft.com/office/drawing/2014/main" id="{B389C60B-8A18-7C28-379F-EF5EE3370356}"/>
              </a:ext>
            </a:extLst>
          </p:cNvPr>
          <p:cNvPicPr>
            <a:picLocks noChangeAspect="1"/>
          </p:cNvPicPr>
          <p:nvPr/>
        </p:nvPicPr>
        <p:blipFill>
          <a:blip r:embed="rId4"/>
          <a:stretch>
            <a:fillRect/>
          </a:stretch>
        </p:blipFill>
        <p:spPr>
          <a:xfrm>
            <a:off x="1766316" y="2916936"/>
            <a:ext cx="5611368" cy="1024128"/>
          </a:xfrm>
          <a:prstGeom prst="rect">
            <a:avLst/>
          </a:prstGeom>
        </p:spPr>
      </p:pic>
    </p:spTree>
    <p:extLst>
      <p:ext uri="{BB962C8B-B14F-4D97-AF65-F5344CB8AC3E}">
        <p14:creationId xmlns:p14="http://schemas.microsoft.com/office/powerpoint/2010/main" val="125038330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20804" y="1973158"/>
            <a:ext cx="8011816" cy="3861390"/>
          </a:xfrm>
          <a:solidFill>
            <a:schemeClr val="bg1"/>
          </a:solidFill>
          <a:ln w="57150">
            <a:solidFill>
              <a:srgbClr val="FFC000"/>
            </a:solidFill>
          </a:ln>
        </p:spPr>
        <p:style>
          <a:lnRef idx="1">
            <a:schemeClr val="accent3"/>
          </a:lnRef>
          <a:fillRef idx="3">
            <a:schemeClr val="accent3"/>
          </a:fillRef>
          <a:effectRef idx="2">
            <a:schemeClr val="accent3"/>
          </a:effectRef>
          <a:fontRef idx="minor">
            <a:schemeClr val="lt1"/>
          </a:fontRef>
        </p:style>
        <p:txBody>
          <a:bodyPr>
            <a:noAutofit/>
          </a:bodyPr>
          <a:lstStyle/>
          <a:p>
            <a:pPr algn="ctr">
              <a:lnSpc>
                <a:spcPct val="107000"/>
              </a:lnSpc>
              <a:spcAft>
                <a:spcPts val="800"/>
              </a:spcAft>
            </a:pPr>
            <a:r>
              <a:rPr lang="es-MX" sz="2000" b="1" dirty="0">
                <a:effectLst/>
                <a:latin typeface="Calibri" panose="020F0502020204030204" pitchFamily="34" charset="0"/>
                <a:ea typeface="Calibri" panose="020F0502020204030204" pitchFamily="34" charset="0"/>
                <a:cs typeface="Times New Roman" panose="02020603050405020304" pitchFamily="18" charset="0"/>
              </a:rPr>
              <a:t>SINDICATO NACIONAL DE TRABAJADORES DE LA EDUCACIÓN</a:t>
            </a:r>
            <a:br>
              <a:rPr lang="es-MX" sz="2000" dirty="0">
                <a:effectLst/>
                <a:latin typeface="Calibri" panose="020F0502020204030204" pitchFamily="34" charset="0"/>
                <a:ea typeface="Calibri" panose="020F0502020204030204" pitchFamily="34" charset="0"/>
                <a:cs typeface="Times New Roman" panose="02020603050405020304" pitchFamily="18" charset="0"/>
              </a:rPr>
            </a:b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b="1" dirty="0">
                <a:effectLst/>
                <a:latin typeface="Calibri" panose="020F0502020204030204" pitchFamily="34" charset="0"/>
                <a:ea typeface="Calibri" panose="020F0502020204030204" pitchFamily="34" charset="0"/>
                <a:cs typeface="Times New Roman" panose="02020603050405020304" pitchFamily="18" charset="0"/>
              </a:rPr>
              <a:t>SNTE:</a:t>
            </a: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b="1" dirty="0">
                <a:effectLst/>
                <a:latin typeface="Times New Roman" panose="02020603050405020304" pitchFamily="18" charset="0"/>
                <a:ea typeface="Times New Roman" panose="02020603050405020304" pitchFamily="18" charset="0"/>
                <a:cs typeface="Times New Roman" panose="02020603050405020304" pitchFamily="18" charset="0"/>
              </a:rPr>
              <a:t>¿Quiénes somos?</a:t>
            </a:r>
            <a:br>
              <a:rPr lang="es-MX" sz="20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t>Somos una Organización Sindical a nivel nacional, que surge por acuerdo del Congreso Nacional de Trabajadores de la Educación celebrado en diciembre de 1943, cuya misión es el estudio, defensa y mejoramiento de sus intereses comunes.</a:t>
            </a:r>
            <a:b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3"/>
          <p:cNvSpPr>
            <a:spLocks noChangeArrowheads="1"/>
          </p:cNvSpPr>
          <p:nvPr/>
        </p:nvSpPr>
        <p:spPr bwMode="auto">
          <a:xfrm>
            <a:off x="349375" y="-1245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975" y="-531440"/>
            <a:ext cx="7200800" cy="2380054"/>
          </a:xfrm>
          <a:prstGeom prst="rect">
            <a:avLst/>
          </a:prstGeom>
          <a:ln>
            <a:noFill/>
          </a:ln>
        </p:spPr>
      </p:pic>
    </p:spTree>
    <p:extLst>
      <p:ext uri="{BB962C8B-B14F-4D97-AF65-F5344CB8AC3E}">
        <p14:creationId xmlns:p14="http://schemas.microsoft.com/office/powerpoint/2010/main" val="53845834"/>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4266" y="1916833"/>
            <a:ext cx="8011816" cy="4146384"/>
          </a:xfrm>
          <a:solidFill>
            <a:schemeClr val="bg1"/>
          </a:solidFill>
          <a:ln w="57150">
            <a:solidFill>
              <a:srgbClr val="FFC000"/>
            </a:solidFill>
          </a:ln>
        </p:spPr>
        <p:style>
          <a:lnRef idx="1">
            <a:schemeClr val="accent3"/>
          </a:lnRef>
          <a:fillRef idx="3">
            <a:schemeClr val="accent3"/>
          </a:fillRef>
          <a:effectRef idx="2">
            <a:schemeClr val="accent3"/>
          </a:effectRef>
          <a:fontRef idx="minor">
            <a:schemeClr val="lt1"/>
          </a:fontRef>
        </p:style>
        <p:txBody>
          <a:bodyPr>
            <a:noAutofit/>
          </a:bodyPr>
          <a:lstStyle/>
          <a:p>
            <a:pPr algn="just">
              <a:lnSpc>
                <a:spcPct val="107000"/>
              </a:lnSpc>
              <a:spcAft>
                <a:spcPts val="800"/>
              </a:spcAft>
            </a:pPr>
            <a: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t>El Sindicato Nacional de Trabajadores de la Educación lo integran trabajadores de base, permanentes, interinos y transitorios al servicio de la educación, dependientes de la Secretaría de Educación Pública, de los gobiernos de los estados, de los municipios, de empresas del sector privado, de los organismos descentralizados y desconcentrados, así como los jubilados y pensionados del servicio educativo de las entidades citadas.</a:t>
            </a:r>
            <a:br>
              <a:rPr lang="es-MX" sz="2000" dirty="0">
                <a:effectLst/>
                <a:latin typeface="Calibri" panose="020F0502020204030204" pitchFamily="34" charset="0"/>
                <a:ea typeface="Calibri" panose="020F0502020204030204" pitchFamily="34" charset="0"/>
                <a:cs typeface="Times New Roman" panose="02020603050405020304" pitchFamily="18" charset="0"/>
              </a:rPr>
            </a:b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t>La Organización Sindical cuenta con registro definitivo otorgado por el Tribunal Federal de Conciliación y Arbitraje bajo el número R.S. 43/44, así como el otorgado por los Tribunales Laborales de las entidades federativas que conceden al Comité Ejecutivo Nacional del Sindicato la titularidad de la relación colectiva de trabajo.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3"/>
          <p:cNvSpPr>
            <a:spLocks noChangeArrowheads="1"/>
          </p:cNvSpPr>
          <p:nvPr/>
        </p:nvSpPr>
        <p:spPr bwMode="auto">
          <a:xfrm>
            <a:off x="349375" y="-1245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975" y="-329547"/>
            <a:ext cx="7200800" cy="2380054"/>
          </a:xfrm>
          <a:prstGeom prst="rect">
            <a:avLst/>
          </a:prstGeom>
          <a:ln>
            <a:noFill/>
          </a:ln>
        </p:spPr>
      </p:pic>
    </p:spTree>
    <p:extLst>
      <p:ext uri="{BB962C8B-B14F-4D97-AF65-F5344CB8AC3E}">
        <p14:creationId xmlns:p14="http://schemas.microsoft.com/office/powerpoint/2010/main" val="274161648"/>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98750" y="1988840"/>
            <a:ext cx="7473650" cy="4392488"/>
          </a:xfrm>
          <a:solidFill>
            <a:schemeClr val="bg1"/>
          </a:solidFill>
          <a:ln w="57150">
            <a:solidFill>
              <a:srgbClr val="FFC000"/>
            </a:solidFill>
          </a:ln>
        </p:spPr>
        <p:style>
          <a:lnRef idx="1">
            <a:schemeClr val="accent3"/>
          </a:lnRef>
          <a:fillRef idx="3">
            <a:schemeClr val="accent3"/>
          </a:fillRef>
          <a:effectRef idx="2">
            <a:schemeClr val="accent3"/>
          </a:effectRef>
          <a:fontRef idx="minor">
            <a:schemeClr val="lt1"/>
          </a:fontRef>
        </p:style>
        <p:txBody>
          <a:bodyPr>
            <a:noAutofit/>
          </a:bodyPr>
          <a:lstStyle/>
          <a:p>
            <a:pPr algn="just">
              <a:lnSpc>
                <a:spcPct val="107000"/>
              </a:lnSpc>
              <a:spcAft>
                <a:spcPts val="800"/>
              </a:spcAft>
            </a:pPr>
            <a: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t>Por otra parte, el Sindicato se integra por Secciones, mismas que se encuentran ubicadas en cada entidad federativa y cuyo domicilio principal se sitúa en la ciudad capital de cada Estado.</a:t>
            </a:r>
            <a:br>
              <a:rPr lang="es-MX" sz="2000" dirty="0">
                <a:effectLst/>
                <a:latin typeface="Calibri" panose="020F0502020204030204" pitchFamily="34" charset="0"/>
                <a:ea typeface="Calibri" panose="020F0502020204030204" pitchFamily="34" charset="0"/>
                <a:cs typeface="Times New Roman" panose="02020603050405020304" pitchFamily="18" charset="0"/>
              </a:rPr>
            </a:br>
            <a:br>
              <a:rPr lang="es-MX" sz="2000" dirty="0">
                <a:effectLst/>
                <a:latin typeface="Calibri" panose="020F0502020204030204" pitchFamily="34" charset="0"/>
                <a:ea typeface="Calibri" panose="020F0502020204030204" pitchFamily="34" charset="0"/>
                <a:cs typeface="Times New Roman" panose="02020603050405020304" pitchFamily="18" charset="0"/>
              </a:rPr>
            </a:b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t>Consciente del compromiso que adquiere y de la misión con la que surge, la Organización decide establecer como su lema lo siguiente: </a:t>
            </a:r>
            <a:br>
              <a:rPr lang="es-MX" sz="2000" dirty="0">
                <a:effectLst/>
                <a:latin typeface="Calibri" panose="020F0502020204030204" pitchFamily="34" charset="0"/>
                <a:ea typeface="Calibri" panose="020F0502020204030204" pitchFamily="34" charset="0"/>
                <a:cs typeface="Times New Roman" panose="02020603050405020304" pitchFamily="18" charset="0"/>
              </a:rPr>
            </a:br>
            <a:br>
              <a:rPr lang="es-MX" sz="2000" dirty="0">
                <a:effectLst/>
                <a:latin typeface="Calibri" panose="020F0502020204030204" pitchFamily="34" charset="0"/>
                <a:ea typeface="Calibri" panose="020F0502020204030204" pitchFamily="34" charset="0"/>
                <a:cs typeface="Times New Roman" panose="02020603050405020304" pitchFamily="18" charset="0"/>
              </a:rPr>
            </a:b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t>“Por la Educación al Servicio del Pueblo”.</a:t>
            </a:r>
            <a:b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3"/>
          <p:cNvSpPr>
            <a:spLocks noChangeArrowheads="1"/>
          </p:cNvSpPr>
          <p:nvPr/>
        </p:nvSpPr>
        <p:spPr bwMode="auto">
          <a:xfrm>
            <a:off x="349375" y="-1245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975" y="-209299"/>
            <a:ext cx="7200800" cy="2380054"/>
          </a:xfrm>
          <a:prstGeom prst="rect">
            <a:avLst/>
          </a:prstGeom>
          <a:ln>
            <a:noFill/>
          </a:ln>
        </p:spPr>
      </p:pic>
    </p:spTree>
    <p:extLst>
      <p:ext uri="{BB962C8B-B14F-4D97-AF65-F5344CB8AC3E}">
        <p14:creationId xmlns:p14="http://schemas.microsoft.com/office/powerpoint/2010/main" val="3518080523"/>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98750" y="1988840"/>
            <a:ext cx="7473650" cy="4392488"/>
          </a:xfrm>
          <a:solidFill>
            <a:schemeClr val="bg1"/>
          </a:solidFill>
          <a:ln w="57150">
            <a:solidFill>
              <a:srgbClr val="FFC000"/>
            </a:solidFill>
          </a:ln>
        </p:spPr>
        <p:style>
          <a:lnRef idx="1">
            <a:schemeClr val="accent3"/>
          </a:lnRef>
          <a:fillRef idx="3">
            <a:schemeClr val="accent3"/>
          </a:fillRef>
          <a:effectRef idx="2">
            <a:schemeClr val="accent3"/>
          </a:effectRef>
          <a:fontRef idx="minor">
            <a:schemeClr val="lt1"/>
          </a:fontRef>
        </p:style>
        <p:txBody>
          <a:bodyPr>
            <a:noAutofit/>
          </a:bodyPr>
          <a:lstStyle/>
          <a:p>
            <a:pPr algn="ctr">
              <a:lnSpc>
                <a:spcPct val="107000"/>
              </a:lnSpc>
              <a:spcAft>
                <a:spcPts val="800"/>
              </a:spcAft>
            </a:pPr>
            <a:r>
              <a:rPr lang="es-MX" sz="2000" b="1" dirty="0">
                <a:effectLst/>
                <a:latin typeface="Times New Roman" panose="02020603050405020304" pitchFamily="18" charset="0"/>
                <a:ea typeface="Times New Roman" panose="02020603050405020304" pitchFamily="18" charset="0"/>
                <a:cs typeface="Times New Roman" panose="02020603050405020304" pitchFamily="18" charset="0"/>
              </a:rPr>
              <a:t>Marco Legal</a:t>
            </a:r>
            <a:br>
              <a:rPr lang="es-MX" sz="20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s-MX" sz="20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t>Nuestra Organización Sindical se constituye a partir del Artículo 123, apartado “B” de la Constitución Política de los Estados Unidos Mexicanos.</a:t>
            </a:r>
            <a:b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t>Asimismo, para ejercer sus funciones, nuestra Organización se rige por la Ley Federal de los Trabajadores al Servicio del Estado, y supletoriamente por la Ley Federal del Trabajo y el Código Federal de Procedimientos Civiles</a:t>
            </a:r>
            <a:br>
              <a:rPr lang="es-MX" sz="20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3"/>
          <p:cNvSpPr>
            <a:spLocks noChangeArrowheads="1"/>
          </p:cNvSpPr>
          <p:nvPr/>
        </p:nvSpPr>
        <p:spPr bwMode="auto">
          <a:xfrm>
            <a:off x="349375" y="-1245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975" y="-209299"/>
            <a:ext cx="7200800" cy="2380054"/>
          </a:xfrm>
          <a:prstGeom prst="rect">
            <a:avLst/>
          </a:prstGeom>
          <a:ln>
            <a:noFill/>
          </a:ln>
        </p:spPr>
      </p:pic>
    </p:spTree>
    <p:extLst>
      <p:ext uri="{BB962C8B-B14F-4D97-AF65-F5344CB8AC3E}">
        <p14:creationId xmlns:p14="http://schemas.microsoft.com/office/powerpoint/2010/main" val="2282763900"/>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98750" y="1268760"/>
            <a:ext cx="7473650" cy="5112568"/>
          </a:xfrm>
          <a:solidFill>
            <a:schemeClr val="bg1"/>
          </a:solidFill>
          <a:ln w="57150">
            <a:solidFill>
              <a:srgbClr val="FFC000"/>
            </a:solidFill>
          </a:ln>
        </p:spPr>
        <p:style>
          <a:lnRef idx="1">
            <a:schemeClr val="accent3"/>
          </a:lnRef>
          <a:fillRef idx="3">
            <a:schemeClr val="accent3"/>
          </a:fillRef>
          <a:effectRef idx="2">
            <a:schemeClr val="accent3"/>
          </a:effectRef>
          <a:fontRef idx="minor">
            <a:schemeClr val="lt1"/>
          </a:fontRef>
        </p:style>
        <p:txBody>
          <a:bodyPr>
            <a:noAutofit/>
          </a:bodyPr>
          <a:lstStyle/>
          <a:p>
            <a:pPr algn="ctr">
              <a:lnSpc>
                <a:spcPct val="107000"/>
              </a:lnSpc>
              <a:spcAft>
                <a:spcPts val="800"/>
              </a:spcAft>
            </a:pPr>
            <a:r>
              <a:rPr lang="es-MX" sz="2000" b="1" dirty="0">
                <a:effectLst/>
                <a:latin typeface="Calibri" panose="020F0502020204030204" pitchFamily="34" charset="0"/>
                <a:ea typeface="Calibri" panose="020F0502020204030204" pitchFamily="34" charset="0"/>
                <a:cs typeface="Times New Roman" panose="02020603050405020304" pitchFamily="18" charset="0"/>
              </a:rPr>
              <a:t>TECNOLOGICOS</a:t>
            </a: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Calibri" panose="020F0502020204030204" pitchFamily="34" charset="0"/>
                <a:ea typeface="Calibri" panose="020F0502020204030204" pitchFamily="34" charset="0"/>
                <a:cs typeface="Times New Roman" panose="02020603050405020304" pitchFamily="18" charset="0"/>
              </a:rPr>
              <a:t>CON LA NECESIDAD DE ORGANIZARNOS PARA DEFENDER LOS DERECHOS LABORALES DE LOS TRABAJADORES DE LOS INSTITUTOS TECNOLÓGICOS NACE UNDESINTEC EN 1973,  EN EL TECNOLÓGICO DE LA LAGUNA. BUSCA TIEMPO DESPUES EL RECONOCIMIENTO DEL SNTE, A TRAVÉS DE UNA REPRESENTACIÓN EN EL CEN DEL SNTE.</a:t>
            </a:r>
            <a:br>
              <a:rPr lang="es-MX" sz="2000" dirty="0">
                <a:effectLst/>
                <a:latin typeface="Calibri" panose="020F0502020204030204" pitchFamily="34" charset="0"/>
                <a:ea typeface="Calibri" panose="020F0502020204030204" pitchFamily="34" charset="0"/>
                <a:cs typeface="Times New Roman" panose="02020603050405020304" pitchFamily="18" charset="0"/>
              </a:rPr>
            </a:b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Calibri" panose="020F0502020204030204" pitchFamily="34" charset="0"/>
                <a:ea typeface="Calibri" panose="020F0502020204030204" pitchFamily="34" charset="0"/>
                <a:cs typeface="Times New Roman" panose="02020603050405020304" pitchFamily="18" charset="0"/>
              </a:rPr>
              <a:t>LA ASPIRACIÓN FUE TENER UNA SECCIÓN PARA LOS INSTITUTOS TECNOLÓGICOS</a:t>
            </a:r>
            <a:br>
              <a:rPr lang="es-MX" sz="2000" dirty="0">
                <a:effectLst/>
                <a:latin typeface="Calibri" panose="020F0502020204030204" pitchFamily="34" charset="0"/>
                <a:ea typeface="Calibri" panose="020F0502020204030204" pitchFamily="34" charset="0"/>
                <a:cs typeface="Times New Roman" panose="02020603050405020304" pitchFamily="18" charset="0"/>
              </a:rPr>
            </a:b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Calibri" panose="020F0502020204030204" pitchFamily="34" charset="0"/>
                <a:ea typeface="Calibri" panose="020F0502020204030204" pitchFamily="34" charset="0"/>
                <a:cs typeface="Times New Roman" panose="02020603050405020304" pitchFamily="18" charset="0"/>
              </a:rPr>
              <a:t>EN REUNIONES NACIONALES DE SECRETARIOS GENERALES DE UNDESINTEC SE REFLEXIONO EN LA NECESIDAD DE UNA TRANSICIÓN QUE DIERA A NUESTRA ORGANIZACIÓN PERSONALIDAD JURÍDICA Y ESTA SOLO SE OBTIENE MEDIANTE LA CONSTITUCIÓN DE UNA SECCIÓN</a:t>
            </a:r>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3"/>
          <p:cNvSpPr>
            <a:spLocks noChangeArrowheads="1"/>
          </p:cNvSpPr>
          <p:nvPr/>
        </p:nvSpPr>
        <p:spPr bwMode="auto">
          <a:xfrm>
            <a:off x="349375" y="-1245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975" y="-459432"/>
            <a:ext cx="7124275" cy="2354760"/>
          </a:xfrm>
          <a:prstGeom prst="rect">
            <a:avLst/>
          </a:prstGeom>
          <a:ln>
            <a:noFill/>
          </a:ln>
        </p:spPr>
      </p:pic>
    </p:spTree>
    <p:extLst>
      <p:ext uri="{BB962C8B-B14F-4D97-AF65-F5344CB8AC3E}">
        <p14:creationId xmlns:p14="http://schemas.microsoft.com/office/powerpoint/2010/main" val="66770908"/>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98750" y="1556792"/>
            <a:ext cx="7473650" cy="5040560"/>
          </a:xfrm>
          <a:solidFill>
            <a:schemeClr val="bg1"/>
          </a:solidFill>
          <a:ln w="57150">
            <a:solidFill>
              <a:srgbClr val="FFC000"/>
            </a:solidFill>
          </a:ln>
        </p:spPr>
        <p:style>
          <a:lnRef idx="1">
            <a:schemeClr val="accent3"/>
          </a:lnRef>
          <a:fillRef idx="3">
            <a:schemeClr val="accent3"/>
          </a:fillRef>
          <a:effectRef idx="2">
            <a:schemeClr val="accent3"/>
          </a:effectRef>
          <a:fontRef idx="minor">
            <a:schemeClr val="lt1"/>
          </a:fontRef>
        </p:style>
        <p:txBody>
          <a:bodyPr>
            <a:noAutofit/>
          </a:bodyPr>
          <a:lstStyle/>
          <a:p>
            <a:pPr algn="just">
              <a:lnSpc>
                <a:spcPct val="107000"/>
              </a:lnSpc>
              <a:spcAft>
                <a:spcPts val="800"/>
              </a:spcAft>
            </a:pPr>
            <a:r>
              <a:rPr lang="es-MX" sz="2000" dirty="0">
                <a:effectLst/>
                <a:latin typeface="Calibri" panose="020F0502020204030204" pitchFamily="34" charset="0"/>
                <a:ea typeface="Calibri" panose="020F0502020204030204" pitchFamily="34" charset="0"/>
                <a:cs typeface="Times New Roman" panose="02020603050405020304" pitchFamily="18" charset="0"/>
              </a:rPr>
              <a:t>En el V Congreso Nacional Extraordinario de Reforma Estatutaria del SNTE, realizado del 15 al 17 de marzo de 2004 en el Edo. de México, nuestra dirigencia lanzó el siguiente reto:</a:t>
            </a: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Calibri" panose="020F0502020204030204" pitchFamily="34" charset="0"/>
                <a:ea typeface="Calibri" panose="020F0502020204030204" pitchFamily="34" charset="0"/>
                <a:cs typeface="Times New Roman" panose="02020603050405020304" pitchFamily="18" charset="0"/>
              </a:rPr>
              <a:t> </a:t>
            </a: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Calibri" panose="020F0502020204030204" pitchFamily="34" charset="0"/>
                <a:ea typeface="Calibri" panose="020F0502020204030204" pitchFamily="34" charset="0"/>
                <a:cs typeface="Times New Roman" panose="02020603050405020304" pitchFamily="18" charset="0"/>
              </a:rPr>
              <a:t>“Ante las enormes transformaciones y los nuevos desafíos que en todos los órdenes presenta el siglo XXI, el sindicalismo se ve frente a la imperiosa necesidad de renovarse.”</a:t>
            </a:r>
            <a:br>
              <a:rPr lang="es-MX" sz="2000" dirty="0">
                <a:effectLst/>
                <a:latin typeface="Calibri" panose="020F0502020204030204" pitchFamily="34" charset="0"/>
                <a:ea typeface="Calibri" panose="020F0502020204030204" pitchFamily="34" charset="0"/>
                <a:cs typeface="Times New Roman" panose="02020603050405020304" pitchFamily="18" charset="0"/>
              </a:rPr>
            </a:br>
            <a:br>
              <a:rPr lang="es-MX"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Calibri" panose="020F0502020204030204" pitchFamily="34" charset="0"/>
                <a:ea typeface="Calibri" panose="020F0502020204030204" pitchFamily="34" charset="0"/>
                <a:cs typeface="Times New Roman" panose="02020603050405020304" pitchFamily="18" charset="0"/>
              </a:rPr>
              <a:t>DEL 18 AL 20 DE OCTUBRE DEL 2012 EN EL VI CONGRESO NACIONAL EXTRAORDINARIO DEL SNTE, EN UNO DE SUS RESOLUTIVOS, SE MANDATO, “LA CREACIÓN DE LA SECCIÓN 61”, LA QUE AGREMIARA A LOS TRABAJADORES DE LOS INSTITUTOS TECNOLÓGICOS FEDERALES DEL PAÍS. EN EL NUEVO ESTATUTO EN EL ARTICULO 35 FRACCIÓN II, INCISO f) SE ESTIPULA LA CREACIÓN DE LA SECCIÓN 61</a:t>
            </a:r>
            <a:r>
              <a:rPr lang="es-MX" sz="1800" dirty="0">
                <a:effectLst/>
                <a:latin typeface="Calibri" panose="020F0502020204030204" pitchFamily="34" charset="0"/>
                <a:ea typeface="Calibri" panose="020F0502020204030204" pitchFamily="34" charset="0"/>
                <a:cs typeface="Times New Roman" panose="02020603050405020304" pitchFamily="18" charset="0"/>
              </a:rPr>
              <a:t>.</a:t>
            </a:r>
            <a:br>
              <a:rPr lang="es-MX" sz="1800" dirty="0">
                <a:effectLst/>
                <a:latin typeface="Calibri" panose="020F0502020204030204" pitchFamily="34" charset="0"/>
                <a:ea typeface="Calibri" panose="020F0502020204030204" pitchFamily="34" charset="0"/>
                <a:cs typeface="Times New Roman" panose="02020603050405020304" pitchFamily="18" charset="0"/>
              </a:rPr>
            </a:br>
            <a:r>
              <a:rPr lang="es-MX" sz="2000" b="1" dirty="0">
                <a:effectLst/>
                <a:latin typeface="Calibri" panose="020F0502020204030204" pitchFamily="34" charset="0"/>
                <a:ea typeface="Calibri" panose="020F0502020204030204" pitchFamily="34" charset="0"/>
                <a:cs typeface="Times New Roman" panose="02020603050405020304" pitchFamily="18" charset="0"/>
              </a:rPr>
              <a:t>.</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3"/>
          <p:cNvSpPr>
            <a:spLocks noChangeArrowheads="1"/>
          </p:cNvSpPr>
          <p:nvPr/>
        </p:nvSpPr>
        <p:spPr bwMode="auto">
          <a:xfrm>
            <a:off x="349375" y="-1245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975" y="-531440"/>
            <a:ext cx="7124275" cy="2354760"/>
          </a:xfrm>
          <a:prstGeom prst="rect">
            <a:avLst/>
          </a:prstGeom>
          <a:ln>
            <a:noFill/>
          </a:ln>
        </p:spPr>
      </p:pic>
    </p:spTree>
    <p:extLst>
      <p:ext uri="{BB962C8B-B14F-4D97-AF65-F5344CB8AC3E}">
        <p14:creationId xmlns:p14="http://schemas.microsoft.com/office/powerpoint/2010/main" val="379758380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6098</TotalTime>
  <Words>787</Words>
  <Application>Microsoft Office PowerPoint</Application>
  <PresentationFormat>Presentación en pantalla (4:3)</PresentationFormat>
  <Paragraphs>24</Paragraphs>
  <Slides>13</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Times New Roman</vt:lpstr>
      <vt:lpstr>Trebuchet MS</vt:lpstr>
      <vt:lpstr>Wingdings 3</vt:lpstr>
      <vt:lpstr>Faceta</vt:lpstr>
      <vt:lpstr>    Reunión con Secretarios Generales y representantes de centro de trabajo   Junio  2022</vt:lpstr>
      <vt:lpstr> ING. CARLOS A. MÉNDEZ CHAPARRO SECRETARIO GENERAL  Facilitador: Santiago Millán Solares Eric Gutiérrez Garcia.  </vt:lpstr>
      <vt:lpstr>SECRETARIA DE FORMACIÓN SINDICAL:  Objetivo:  Brindar las herramientas metodológicas, mediante un Programa de Formación Sindical, que permita construir y consolidar el nuevo paradigma del SNTE, como una organización cercana a sus agremiados y que los apoye con servicios eficientes; que la capacitación y formación impulsen la profesionalización de la dirigencia en todos sus niveles para garantizar que el sindicato se transparente, innove, rinda cuentas, asimismo que sea corresponsable, solidario y equitativo.  </vt:lpstr>
      <vt:lpstr>SINDICATO NACIONAL DE TRABAJADORES DE LA EDUCACIÓN  SNTE: ¿Quiénes somos?  Somos una Organización Sindical a nivel nacional, que surge por acuerdo del Congreso Nacional de Trabajadores de la Educación celebrado en diciembre de 1943, cuya misión es el estudio, defensa y mejoramiento de sus intereses comunes.  </vt:lpstr>
      <vt:lpstr>El Sindicato Nacional de Trabajadores de la Educación lo integran trabajadores de base, permanentes, interinos y transitorios al servicio de la educación, dependientes de la Secretaría de Educación Pública, de los gobiernos de los estados, de los municipios, de empresas del sector privado, de los organismos descentralizados y desconcentrados, así como los jubilados y pensionados del servicio educativo de las entidades citadas.  La Organización Sindical cuenta con registro definitivo otorgado por el Tribunal Federal de Conciliación y Arbitraje bajo el número R.S. 43/44, así como el otorgado por los Tribunales Laborales de las entidades federativas que conceden al Comité Ejecutivo Nacional del Sindicato la titularidad de la relación colectiva de trabajo.</vt:lpstr>
      <vt:lpstr>Por otra parte, el Sindicato se integra por Secciones, mismas que se encuentran ubicadas en cada entidad federativa y cuyo domicilio principal se sitúa en la ciudad capital de cada Estado.   Consciente del compromiso que adquiere y de la misión con la que surge, la Organización decide establecer como su lema lo siguiente:    “Por la Educación al Servicio del Pueblo”.   </vt:lpstr>
      <vt:lpstr>Marco Legal   Nuestra Organización Sindical se constituye a partir del Artículo 123, apartado “B” de la Constitución Política de los Estados Unidos Mexicanos.   Asimismo, para ejercer sus funciones, nuestra Organización se rige por la Ley Federal de los Trabajadores al Servicio del Estado, y supletoriamente por la Ley Federal del Trabajo y el Código Federal de Procedimientos Civiles </vt:lpstr>
      <vt:lpstr>TECNOLOGICOS CON LA NECESIDAD DE ORGANIZARNOS PARA DEFENDER LOS DERECHOS LABORALES DE LOS TRABAJADORES DE LOS INSTITUTOS TECNOLÓGICOS NACE UNDESINTEC EN 1973,  EN EL TECNOLÓGICO DE LA LAGUNA. BUSCA TIEMPO DESPUES EL RECONOCIMIENTO DEL SNTE, A TRAVÉS DE UNA REPRESENTACIÓN EN EL CEN DEL SNTE.  LA ASPIRACIÓN FUE TENER UNA SECCIÓN PARA LOS INSTITUTOS TECNOLÓGICOS  EN REUNIONES NACIONALES DE SECRETARIOS GENERALES DE UNDESINTEC SE REFLEXIONO EN LA NECESIDAD DE UNA TRANSICIÓN QUE DIERA A NUESTRA ORGANIZACIÓN PERSONALIDAD JURÍDICA Y ESTA SOLO SE OBTIENE MEDIANTE LA CONSTITUCIÓN DE UNA SECCIÓN</vt:lpstr>
      <vt:lpstr>En el V Congreso Nacional Extraordinario de Reforma Estatutaria del SNTE, realizado del 15 al 17 de marzo de 2004 en el Edo. de México, nuestra dirigencia lanzó el siguiente reto:   “Ante las enormes transformaciones y los nuevos desafíos que en todos los órdenes presenta el siglo XXI, el sindicalismo se ve frente a la imperiosa necesidad de renovarse.”  DEL 18 AL 20 DE OCTUBRE DEL 2012 EN EL VI CONGRESO NACIONAL EXTRAORDINARIO DEL SNTE, EN UNO DE SUS RESOLUTIVOS, SE MANDATO, “LA CREACIÓN DE LA SECCIÓN 61”, LA QUE AGREMIARA A LOS TRABAJADORES DE LOS INSTITUTOS TECNOLÓGICOS FEDERALES DEL PAÍS. EN EL NUEVO ESTATUTO EN EL ARTICULO 35 FRACCIÓN II, INCISO f) SE ESTIPULA LA CREACIÓN DE LA SECCIÓN 61. .</vt:lpstr>
      <vt:lpstr>Durante el Primer Congreso Ordinario de la Sección 61, realizado en Mérida, Yucatán el 26 y 27 de septiembre, los 266 delegados eligieron, mediante votación libre y secreta, al primer Comité Ejecutivo Seccional, encabezado por su Secretario General,:  el profesor Carlos Segura Dorantes, del Instituto Tecnológico de Zacatecas. </vt:lpstr>
      <vt:lpstr>SEGUNDO CONGRESO SECCIONAL</vt:lpstr>
      <vt:lpstr>SECCION 61</vt:lpstr>
      <vt:lpstr>ORGANIGRAMA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PROPUESTA SALARIAL PARA HOMOLOGADOS 2013</dc:title>
  <dc:creator>David</dc:creator>
  <cp:lastModifiedBy>Santiago Millan Solares</cp:lastModifiedBy>
  <cp:revision>331</cp:revision>
  <dcterms:created xsi:type="dcterms:W3CDTF">2012-12-07T17:11:11Z</dcterms:created>
  <dcterms:modified xsi:type="dcterms:W3CDTF">2022-06-03T13:35:59Z</dcterms:modified>
</cp:coreProperties>
</file>