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82" r:id="rId3"/>
    <p:sldId id="307" r:id="rId4"/>
    <p:sldId id="283" r:id="rId5"/>
    <p:sldId id="300" r:id="rId6"/>
    <p:sldId id="293" r:id="rId7"/>
    <p:sldId id="301" r:id="rId8"/>
    <p:sldId id="308" r:id="rId9"/>
    <p:sldId id="312" r:id="rId10"/>
    <p:sldId id="314" r:id="rId11"/>
    <p:sldId id="311" r:id="rId12"/>
    <p:sldId id="278" r:id="rId13"/>
  </p:sldIdLst>
  <p:sldSz cx="12192000" cy="6858000"/>
  <p:notesSz cx="6805613" cy="9939338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orient="horz" pos="1164" userDrawn="1">
          <p15:clr>
            <a:srgbClr val="A4A3A4"/>
          </p15:clr>
        </p15:guide>
        <p15:guide id="3" orient="horz" pos="278" userDrawn="1">
          <p15:clr>
            <a:srgbClr val="A4A3A4"/>
          </p15:clr>
        </p15:guide>
        <p15:guide id="4" orient="horz" pos="848" userDrawn="1">
          <p15:clr>
            <a:srgbClr val="A4A3A4"/>
          </p15:clr>
        </p15:guide>
        <p15:guide id="5" orient="horz" pos="1348" userDrawn="1">
          <p15:clr>
            <a:srgbClr val="A4A3A4"/>
          </p15:clr>
        </p15:guide>
        <p15:guide id="6" orient="horz" pos="559" userDrawn="1">
          <p15:clr>
            <a:srgbClr val="A4A3A4"/>
          </p15:clr>
        </p15:guide>
        <p15:guide id="7" orient="horz" pos="3866" userDrawn="1">
          <p15:clr>
            <a:srgbClr val="A4A3A4"/>
          </p15:clr>
        </p15:guide>
        <p15:guide id="8" orient="horz" pos="1664" userDrawn="1">
          <p15:clr>
            <a:srgbClr val="A4A3A4"/>
          </p15:clr>
        </p15:guide>
        <p15:guide id="9" pos="3859" userDrawn="1">
          <p15:clr>
            <a:srgbClr val="A4A3A4"/>
          </p15:clr>
        </p15:guide>
        <p15:guide id="10" pos="7371" userDrawn="1">
          <p15:clr>
            <a:srgbClr val="A4A3A4"/>
          </p15:clr>
        </p15:guide>
        <p15:guide id="11" pos="307" userDrawn="1">
          <p15:clr>
            <a:srgbClr val="A4A3A4"/>
          </p15:clr>
        </p15:guide>
        <p15:guide id="12" pos="2083" userDrawn="1">
          <p15:clr>
            <a:srgbClr val="A4A3A4"/>
          </p15:clr>
        </p15:guide>
        <p15:guide id="13" pos="5635" userDrawn="1">
          <p15:clr>
            <a:srgbClr val="A4A3A4"/>
          </p15:clr>
        </p15:guide>
        <p15:guide id="14" pos="1200" userDrawn="1">
          <p15:clr>
            <a:srgbClr val="A4A3A4"/>
          </p15:clr>
        </p15:guide>
        <p15:guide id="15" pos="6547" userDrawn="1">
          <p15:clr>
            <a:srgbClr val="A4A3A4"/>
          </p15:clr>
        </p15:guide>
        <p15:guide id="16" pos="16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0000"/>
    <a:srgbClr val="7F7F7F"/>
    <a:srgbClr val="FF9900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4" autoAdjust="0"/>
    <p:restoredTop sz="86751" autoAdjust="0"/>
  </p:normalViewPr>
  <p:slideViewPr>
    <p:cSldViewPr snapToGrid="0">
      <p:cViewPr varScale="1">
        <p:scale>
          <a:sx n="105" d="100"/>
          <a:sy n="105" d="100"/>
        </p:scale>
        <p:origin x="132" y="33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3859"/>
        <p:guide pos="7371"/>
        <p:guide pos="307"/>
        <p:guide pos="2083"/>
        <p:guide pos="5635"/>
        <p:guide pos="1200"/>
        <p:guide pos="6547"/>
        <p:guide pos="16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625600" y="2863650"/>
            <a:ext cx="9144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254427" y="6358282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0284864" y="6372664"/>
            <a:ext cx="992736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06500" y="2625525"/>
            <a:ext cx="97536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직사각형 32"/>
          <p:cNvSpPr/>
          <p:nvPr/>
        </p:nvSpPr>
        <p:spPr>
          <a:xfrm>
            <a:off x="1219200" y="4601498"/>
            <a:ext cx="97536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직사각형 21"/>
          <p:cNvSpPr/>
          <p:nvPr/>
        </p:nvSpPr>
        <p:spPr>
          <a:xfrm>
            <a:off x="1201584" y="2625524"/>
            <a:ext cx="3048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>
            <a:off x="1219200" y="4601498"/>
            <a:ext cx="3048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352617" y="6387291"/>
            <a:ext cx="4273171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86404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04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04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04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230228" y="6410326"/>
            <a:ext cx="1561723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47349" y="6434137"/>
            <a:ext cx="12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04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04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04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86404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30228" y="6410326"/>
            <a:ext cx="1561723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16079" y="246743"/>
            <a:ext cx="11117943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58026" y="4005064"/>
            <a:ext cx="11224375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352617" y="6387291"/>
            <a:ext cx="4273171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47349" y="6434137"/>
            <a:ext cx="12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91067" y="571500"/>
            <a:ext cx="11192933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491067" y="1574801"/>
            <a:ext cx="2540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3115733" y="1574802"/>
            <a:ext cx="8568267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66780"/>
            <a:ext cx="109728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20" y="463004"/>
            <a:ext cx="1524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15815" y="6344752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Project1 Fall, 2013; Final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921931" y="6356350"/>
            <a:ext cx="91830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703384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10695676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sldNum="0"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7959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발표 날짜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팀명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 이름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8003283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003283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003283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003283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00" y="1276302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72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5627376"/>
              </p:ext>
            </p:extLst>
          </p:nvPr>
        </p:nvGraphicFramePr>
        <p:xfrm>
          <a:off x="1981200" y="1352762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감사합니다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3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 발표자 성함 </a:t>
            </a:r>
            <a:endParaRPr lang="en-US" altLang="ko-KR" sz="3200" dirty="0"/>
          </a:p>
          <a:p>
            <a:pPr algn="ctr"/>
            <a:r>
              <a:rPr lang="en-US" altLang="ko-KR" sz="3200" dirty="0"/>
              <a:t>(</a:t>
            </a:r>
            <a:r>
              <a:rPr lang="ko-KR" altLang="en-US" sz="3200" dirty="0"/>
              <a:t>발표자 </a:t>
            </a:r>
            <a:r>
              <a:rPr lang="ko-KR" altLang="en-US" sz="3200" dirty="0" err="1"/>
              <a:t>이메일주소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89908" y="1271433"/>
            <a:ext cx="6703892" cy="468757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Overview</a:t>
            </a:r>
          </a:p>
          <a:p>
            <a:r>
              <a:rPr lang="en-US" altLang="ko-KR" sz="2400" dirty="0"/>
              <a:t>Goal/Problem &amp; Requirement</a:t>
            </a:r>
          </a:p>
          <a:p>
            <a:r>
              <a:rPr lang="en-US" altLang="ko-KR" sz="2400" dirty="0"/>
              <a:t>Approach</a:t>
            </a:r>
          </a:p>
          <a:p>
            <a:r>
              <a:rPr lang="en-US" altLang="ko-KR" sz="2400" dirty="0"/>
              <a:t>Development Environment</a:t>
            </a:r>
          </a:p>
          <a:p>
            <a:r>
              <a:rPr lang="en-US" altLang="ko-KR" sz="2400" dirty="0"/>
              <a:t>Architecture</a:t>
            </a:r>
          </a:p>
          <a:p>
            <a:r>
              <a:rPr lang="en-US" altLang="ko-KR" sz="2400" dirty="0"/>
              <a:t>Implementation Spec</a:t>
            </a:r>
          </a:p>
          <a:p>
            <a:r>
              <a:rPr lang="en-US" altLang="ko-KR" sz="2400" dirty="0"/>
              <a:t>Results</a:t>
            </a:r>
          </a:p>
          <a:p>
            <a:r>
              <a:rPr lang="en-US" altLang="ko-KR" sz="2400" dirty="0"/>
              <a:t>Demo</a:t>
            </a:r>
          </a:p>
          <a:p>
            <a:r>
              <a:rPr lang="en-US" altLang="ko-KR" sz="2400" dirty="0"/>
              <a:t>Division and Assignment of work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Goal/Problem &amp; Requirement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557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557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Spec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80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2023; Final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7138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3385</TotalTime>
  <Words>140</Words>
  <Application>Microsoft Office PowerPoint</Application>
  <PresentationFormat>와이드스크린</PresentationFormat>
  <Paragraphs>52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나눔고딕</vt:lpstr>
      <vt:lpstr>Wingdings 3</vt:lpstr>
      <vt:lpstr>Corbel</vt:lpstr>
      <vt:lpstr>Arial</vt:lpstr>
      <vt:lpstr>Bookman Old Style</vt:lpstr>
      <vt:lpstr>Gill Sans MT</vt:lpstr>
      <vt:lpstr>Wingdings</vt:lpstr>
      <vt:lpstr>맑은 고딕</vt:lpstr>
      <vt:lpstr>원본</vt:lpstr>
      <vt:lpstr>PowerPoint 프레젠테이션</vt:lpstr>
      <vt:lpstr>Contents </vt:lpstr>
      <vt:lpstr>Overview</vt:lpstr>
      <vt:lpstr>Goal/Problem &amp; Requirement</vt:lpstr>
      <vt:lpstr>Approach</vt:lpstr>
      <vt:lpstr>Development Environment</vt:lpstr>
      <vt:lpstr>Architecture</vt:lpstr>
      <vt:lpstr>Implementation Spec</vt:lpstr>
      <vt:lpstr>Results</vt:lpstr>
      <vt:lpstr>Demo</vt:lpstr>
      <vt:lpstr>Division and Assignment of Work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송효진</cp:lastModifiedBy>
  <cp:revision>72</cp:revision>
  <cp:lastPrinted>2011-08-28T13:13:29Z</cp:lastPrinted>
  <dcterms:created xsi:type="dcterms:W3CDTF">2011-08-24T01:05:33Z</dcterms:created>
  <dcterms:modified xsi:type="dcterms:W3CDTF">2023-11-13T16:27:27Z</dcterms:modified>
</cp:coreProperties>
</file>