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16"/>
  </p:notesMasterIdLst>
  <p:handoutMasterIdLst>
    <p:handoutMasterId r:id="rId17"/>
  </p:handoutMasterIdLst>
  <p:sldIdLst>
    <p:sldId id="257" r:id="rId2"/>
    <p:sldId id="282" r:id="rId3"/>
    <p:sldId id="307" r:id="rId4"/>
    <p:sldId id="283" r:id="rId5"/>
    <p:sldId id="300" r:id="rId6"/>
    <p:sldId id="293" r:id="rId7"/>
    <p:sldId id="301" r:id="rId8"/>
    <p:sldId id="308" r:id="rId9"/>
    <p:sldId id="309" r:id="rId10"/>
    <p:sldId id="310" r:id="rId11"/>
    <p:sldId id="312" r:id="rId12"/>
    <p:sldId id="311" r:id="rId13"/>
    <p:sldId id="304" r:id="rId14"/>
    <p:sldId id="278" r:id="rId15"/>
  </p:sldIdLst>
  <p:sldSz cx="9144000" cy="6858000" type="screen4x3"/>
  <p:notesSz cx="6805613" cy="9939338"/>
  <p:embeddedFontLst>
    <p:embeddedFont>
      <p:font typeface="Bookman Old Style" panose="02050604050505020204" pitchFamily="18" charset="0"/>
      <p:regular r:id="rId18"/>
      <p:bold r:id="rId19"/>
      <p:italic r:id="rId20"/>
      <p:boldItalic r:id="rId21"/>
    </p:embeddedFont>
    <p:embeddedFont>
      <p:font typeface="Gill Sans MT" panose="020B0502020104020203" pitchFamily="34" charset="0"/>
      <p:regular r:id="rId22"/>
      <p:bold r:id="rId23"/>
      <p:italic r:id="rId24"/>
      <p:boldItalic r:id="rId25"/>
    </p:embeddedFont>
    <p:embeddedFont>
      <p:font typeface="Corbel" panose="020B0503020204020204" pitchFamily="34" charset="0"/>
      <p:regular r:id="rId26"/>
      <p:bold r:id="rId27"/>
      <p:italic r:id="rId28"/>
      <p:boldItalic r:id="rId29"/>
    </p:embeddedFont>
    <p:embeddedFont>
      <p:font typeface="나눔고딕" panose="020D0604000000000000" pitchFamily="50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00000"/>
    <a:srgbClr val="7F7F7F"/>
    <a:srgbClr val="FF9900"/>
    <a:srgbClr val="1D314E"/>
    <a:srgbClr val="3D3C3E"/>
    <a:srgbClr val="063656"/>
    <a:srgbClr val="08456E"/>
    <a:srgbClr val="569CF0"/>
    <a:srgbClr val="8DB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4" autoAdjust="0"/>
    <p:restoredTop sz="86751" autoAdjust="0"/>
  </p:normalViewPr>
  <p:slideViewPr>
    <p:cSldViewPr snapToGrid="0">
      <p:cViewPr varScale="1">
        <p:scale>
          <a:sx n="66" d="100"/>
          <a:sy n="66" d="100"/>
        </p:scale>
        <p:origin x="72" y="30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24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66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3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40820" y="635828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713648" y="6372664"/>
            <a:ext cx="7445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625524"/>
            <a:ext cx="7315200" cy="18776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601497"/>
            <a:ext cx="7315200" cy="113255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1188" y="2625523"/>
            <a:ext cx="2286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601497"/>
            <a:ext cx="228600" cy="113255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9" name="Picture 2" descr="C:\Users\nai0315\AppData\Local\Microsoft\Windows\Temporary Internet Files\Content.IE5\ZH490QUM\MC900361534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0" y="463003"/>
            <a:ext cx="1143000" cy="5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435482" y="4633144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발표 날짜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팀명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팀원 이름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9282" y="470357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79282" y="50135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79282" y="532618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79282" y="563797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ai0315\AppData\Local\Microsoft\Windows\Temporary Internet Files\Content.IE5\ZH490QUM\MC9003595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600" y="1276301"/>
            <a:ext cx="1466534" cy="17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Plan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</a:t>
            </a:r>
            <a:r>
              <a:rPr lang="en-US" altLang="ko-KR" dirty="0" smtClean="0"/>
              <a:t>Plan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최종 발표 시 시연할 데모 플랜 계획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구체적인 시나리오와 함께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ko-KR" altLang="en-US" smtClean="0"/>
              <a:t>보고서에도 있어야 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74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Division and Assignment of Work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35627376"/>
              </p:ext>
            </p:extLst>
          </p:nvPr>
        </p:nvGraphicFramePr>
        <p:xfrm>
          <a:off x="457200" y="1352762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353"/>
                <a:gridCol w="53682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98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Schedule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70836295"/>
              </p:ext>
            </p:extLst>
          </p:nvPr>
        </p:nvGraphicFramePr>
        <p:xfrm>
          <a:off x="501957" y="1182659"/>
          <a:ext cx="8159156" cy="5066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443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</a:tblGrid>
              <a:tr h="3034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12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16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감사합니</a:t>
            </a:r>
            <a:r>
              <a:rPr lang="ko-KR" altLang="en-US" dirty="0">
                <a:latin typeface="+mn-ea"/>
                <a:ea typeface="+mn-ea"/>
              </a:rPr>
              <a:t>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 발표자 성함 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(</a:t>
            </a:r>
            <a:r>
              <a:rPr lang="ko-KR" altLang="en-US" sz="3200" dirty="0" smtClean="0"/>
              <a:t>발표자 </a:t>
            </a:r>
            <a:r>
              <a:rPr lang="ko-KR" altLang="en-US" sz="3200" dirty="0" err="1" smtClean="0"/>
              <a:t>이메일주소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714050" y="1271432"/>
            <a:ext cx="6703892" cy="4687579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/>
              <a:t>Overview</a:t>
            </a:r>
          </a:p>
          <a:p>
            <a:r>
              <a:rPr lang="en-US" altLang="ko-KR" sz="2400" dirty="0" smtClean="0"/>
              <a:t>Goal/Problem &amp; Requirement</a:t>
            </a:r>
          </a:p>
          <a:p>
            <a:r>
              <a:rPr lang="en-US" altLang="ko-KR" sz="2400" dirty="0" smtClean="0"/>
              <a:t>Approach</a:t>
            </a:r>
          </a:p>
          <a:p>
            <a:r>
              <a:rPr lang="en-US" altLang="ko-KR" sz="2400" dirty="0" smtClean="0"/>
              <a:t>Development Environment</a:t>
            </a:r>
          </a:p>
          <a:p>
            <a:r>
              <a:rPr lang="en-US" altLang="ko-KR" sz="2400" dirty="0" smtClean="0"/>
              <a:t>Architecture</a:t>
            </a:r>
          </a:p>
          <a:p>
            <a:r>
              <a:rPr lang="en-US" altLang="ko-KR" sz="2400" dirty="0" smtClean="0"/>
              <a:t>Implementation Spec</a:t>
            </a:r>
          </a:p>
          <a:p>
            <a:r>
              <a:rPr lang="en-US" altLang="ko-KR" sz="2400" dirty="0" smtClean="0"/>
              <a:t>Current Status</a:t>
            </a:r>
          </a:p>
          <a:p>
            <a:r>
              <a:rPr lang="en-US" altLang="ko-KR" sz="2400" dirty="0" smtClean="0"/>
              <a:t>Further plan</a:t>
            </a:r>
          </a:p>
          <a:p>
            <a:r>
              <a:rPr lang="en-US" altLang="ko-KR" sz="2400" dirty="0" smtClean="0"/>
              <a:t>Demo Plan</a:t>
            </a:r>
            <a:endParaRPr lang="en-US" altLang="ko-KR" sz="2400" dirty="0" smtClean="0"/>
          </a:p>
          <a:p>
            <a:r>
              <a:rPr lang="en-US" altLang="ko-KR" sz="2400" dirty="0" smtClean="0"/>
              <a:t>Division and Assignment of work</a:t>
            </a:r>
          </a:p>
          <a:p>
            <a:r>
              <a:rPr lang="en-US" altLang="ko-KR" sz="2400" dirty="0" smtClean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15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Spec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Status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5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3366</TotalTime>
  <Words>226</Words>
  <Application>Microsoft Office PowerPoint</Application>
  <PresentationFormat>화면 슬라이드 쇼(4:3)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Bookman Old Style</vt:lpstr>
      <vt:lpstr>Gill Sans MT</vt:lpstr>
      <vt:lpstr>Corbel</vt:lpstr>
      <vt:lpstr>Wingdings</vt:lpstr>
      <vt:lpstr>Arial</vt:lpstr>
      <vt:lpstr>나눔고딕</vt:lpstr>
      <vt:lpstr>돋움</vt:lpstr>
      <vt:lpstr>맑은 고딕</vt:lpstr>
      <vt:lpstr>Wingdings 3</vt:lpstr>
      <vt:lpstr>원본</vt:lpstr>
      <vt:lpstr>PowerPoint 프레젠테이션</vt:lpstr>
      <vt:lpstr>Contents </vt:lpstr>
      <vt:lpstr>Overview</vt:lpstr>
      <vt:lpstr>Goal/Problem &amp; Requirement</vt:lpstr>
      <vt:lpstr>Approach</vt:lpstr>
      <vt:lpstr>Development Environment</vt:lpstr>
      <vt:lpstr>Architecture</vt:lpstr>
      <vt:lpstr>Implementation Spec</vt:lpstr>
      <vt:lpstr>Current Status</vt:lpstr>
      <vt:lpstr>Further Plan</vt:lpstr>
      <vt:lpstr>Demo Plan</vt:lpstr>
      <vt:lpstr>Division and Assignment of Work</vt:lpstr>
      <vt:lpstr>Schedule 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sujin Ha</cp:lastModifiedBy>
  <cp:revision>66</cp:revision>
  <cp:lastPrinted>2011-08-28T13:13:29Z</cp:lastPrinted>
  <dcterms:created xsi:type="dcterms:W3CDTF">2011-08-24T01:05:33Z</dcterms:created>
  <dcterms:modified xsi:type="dcterms:W3CDTF">2017-03-03T11:04:25Z</dcterms:modified>
</cp:coreProperties>
</file>