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호" initials="김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D32"/>
    <a:srgbClr val="F43906"/>
    <a:srgbClr val="F65152"/>
    <a:srgbClr val="404040"/>
    <a:srgbClr val="FBA3A2"/>
    <a:srgbClr val="ED7B4D"/>
    <a:srgbClr val="B9DF5B"/>
    <a:srgbClr val="FC8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82696" autoAdjust="0"/>
  </p:normalViewPr>
  <p:slideViewPr>
    <p:cSldViewPr snapToGrid="0">
      <p:cViewPr varScale="1">
        <p:scale>
          <a:sx n="100" d="100"/>
          <a:sy n="100" d="100"/>
        </p:scale>
        <p:origin x="91" y="7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63F3D-2EF4-4D49-839B-5F1378A67BF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3BCD-1257-4E0B-A3CE-1945CA8C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7482-4C1B-4C7F-91D8-FBC4C690AB75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A9A3-B107-4469-B41C-1BD4FAA7F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6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1486" y="1427843"/>
            <a:ext cx="9884228" cy="2298700"/>
          </a:xfrm>
        </p:spPr>
        <p:txBody>
          <a:bodyPr anchor="b">
            <a:normAutofit/>
          </a:bodyPr>
          <a:lstStyle>
            <a:lvl1pPr algn="l">
              <a:defRPr lang="ko-KR" altLang="en-US" sz="4800" b="1">
                <a:latin typeface="+mn-ea"/>
                <a:ea typeface="+mn-ea"/>
              </a:defRPr>
            </a:lvl1pPr>
          </a:lstStyle>
          <a:p>
            <a:pPr lvl="0" algn="ctr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1486" y="3874181"/>
            <a:ext cx="988422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4pPr marL="1600200" indent="-228600">
              <a:buFont typeface="맑은 고딕" panose="020B0503020000020004" pitchFamily="50" charset="-127"/>
              <a:buChar char="-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81333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12192000" cy="855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2554" y="174629"/>
            <a:ext cx="1167846" cy="52386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8600" y="98430"/>
            <a:ext cx="11734800" cy="680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6539984"/>
            <a:ext cx="12192000" cy="3200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93000" y="6583992"/>
            <a:ext cx="4699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HCI Lab, Seoul</a:t>
            </a:r>
            <a:r>
              <a:rPr lang="en-US" altLang="ko-KR" sz="1000" b="0" baseline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National University</a:t>
            </a:r>
            <a:endParaRPr lang="ko-KR" altLang="en-US" sz="1000" b="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525428"/>
            <a:ext cx="12189453" cy="18000"/>
          </a:xfrm>
          <a:prstGeom prst="rect">
            <a:avLst/>
          </a:prstGeom>
          <a:gradFill>
            <a:gsLst>
              <a:gs pos="50000">
                <a:srgbClr val="FEE000"/>
              </a:gs>
              <a:gs pos="0">
                <a:srgbClr val="FCA320"/>
              </a:gs>
              <a:gs pos="100000">
                <a:srgbClr val="CEEA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5400" y="6550828"/>
            <a:ext cx="457200" cy="2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1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340F5-4C65-4C01-80F3-7980E2C4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153864-D528-49BC-BCAC-512B7D9285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3999B-51C8-4AFB-82F5-387A7B6E9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IR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en-US" altLang="ko-KR" dirty="0"/>
              <a:t>IR </a:t>
            </a:r>
            <a:r>
              <a:rPr lang="ko-KR" altLang="en-US" dirty="0"/>
              <a:t>포맷이 나온 근거</a:t>
            </a:r>
            <a:r>
              <a:rPr lang="en-US" altLang="ko-KR" dirty="0"/>
              <a:t>. </a:t>
            </a:r>
            <a:r>
              <a:rPr lang="ko-KR" altLang="en-US" dirty="0"/>
              <a:t>이유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Anchor – detail </a:t>
            </a:r>
            <a:r>
              <a:rPr lang="ko-KR" altLang="en-US" dirty="0"/>
              <a:t>로 나눈 근거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42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A4F7C-9558-4C95-858C-8EA51D2D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AAFA24-EC18-4ACD-BEA3-EE18B1D03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2E1F7C-D3D9-495C-B28F-23D5789BA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할 수 있는 연구를 위한 초석</a:t>
            </a:r>
            <a:endParaRPr lang="en-US" altLang="ko-KR" dirty="0"/>
          </a:p>
          <a:p>
            <a:pPr lvl="1"/>
            <a:r>
              <a:rPr lang="ko-KR" altLang="en-US" dirty="0"/>
              <a:t>연구 리스트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3330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hcil_template_ytaekkim.potx" id="{F85AB7E9-2501-4845-B439-4677EF87E37A}" vid="{688F9120-F562-4527-A6DF-C310ABA6DFE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snuhcil_template_ytaekkim</Template>
  <TotalTime>0</TotalTime>
  <Words>25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 Light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>hcil.snu.ac.kr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Youngtaek Kim</dc:creator>
  <cp:lastModifiedBy>김영택</cp:lastModifiedBy>
  <cp:revision>3</cp:revision>
  <cp:lastPrinted>2013-06-21T08:53:00Z</cp:lastPrinted>
  <dcterms:created xsi:type="dcterms:W3CDTF">2017-12-12T13:24:29Z</dcterms:created>
  <dcterms:modified xsi:type="dcterms:W3CDTF">2017-12-16T07:05:50Z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D:\Google Drive\논문세미나\170525_Seminar_Many-to-Many Geographically-Embedded Flow Visulaisation.pptx</vt:lpwstr>
  </property>
</Properties>
</file>