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82696" autoAdjust="0"/>
  </p:normalViewPr>
  <p:slideViewPr>
    <p:cSldViewPr snapToGrid="0">
      <p:cViewPr varScale="1">
        <p:scale>
          <a:sx n="91" d="100"/>
          <a:sy n="91" d="100"/>
        </p:scale>
        <p:origin x="11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 Light</vt:lpstr>
      <vt:lpstr>디자인 사용자 지정</vt:lpstr>
      <vt:lpstr>PowerPoint 프레젠테이션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1</cp:revision>
  <cp:lastPrinted>2013-06-21T08:53:00Z</cp:lastPrinted>
  <dcterms:created xsi:type="dcterms:W3CDTF">2017-12-12T13:24:29Z</dcterms:created>
  <dcterms:modified xsi:type="dcterms:W3CDTF">2017-12-12T13:25:04Z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