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0" r:id="rId4"/>
    <p:sldId id="266" r:id="rId5"/>
    <p:sldId id="267" r:id="rId6"/>
    <p:sldId id="268" r:id="rId7"/>
    <p:sldId id="269" r:id="rId8"/>
    <p:sldId id="270" r:id="rId9"/>
    <p:sldId id="264" r:id="rId10"/>
    <p:sldId id="258" r:id="rId11"/>
    <p:sldId id="271" r:id="rId12"/>
    <p:sldId id="257" r:id="rId13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2696" autoAdjust="0"/>
  </p:normalViewPr>
  <p:slideViewPr>
    <p:cSldViewPr snapToGrid="0">
      <p:cViewPr varScale="1">
        <p:scale>
          <a:sx n="72" d="100"/>
          <a:sy n="72" d="100"/>
        </p:scale>
        <p:origin x="96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ReVA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" altLang="ko-KR" sz="4000" dirty="0" smtClean="0"/>
              <a:t>Interaction </a:t>
            </a:r>
            <a:r>
              <a:rPr lang="en" altLang="ko-KR" sz="4000" dirty="0"/>
              <a:t>log pattern Visualization supporting Recover and </a:t>
            </a:r>
            <a:r>
              <a:rPr lang="en" altLang="ko-KR" sz="4000" dirty="0" smtClean="0"/>
              <a:t>Reuse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김영택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김이은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4F7C-9558-4C95-858C-8EA51D2D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AFA24-EC18-4ACD-BEA3-EE18B1D03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E1F7C-D3D9-495C-B28F-23D5789B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340F5-4C65-4C01-80F3-7980E2C4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153864-D528-49BC-BCAC-512B7D9285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3999B-51C8-4AFB-82F5-387A7B6E9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en-US" altLang="ko-KR" dirty="0"/>
              <a:t>IR </a:t>
            </a:r>
            <a:r>
              <a:rPr lang="ko-KR" altLang="en-US" dirty="0"/>
              <a:t>포맷이 나온 근거</a:t>
            </a:r>
            <a:r>
              <a:rPr lang="en-US" altLang="ko-KR" dirty="0"/>
              <a:t>. </a:t>
            </a:r>
            <a:r>
              <a:rPr lang="ko-KR" altLang="en-US" dirty="0"/>
              <a:t>이유</a:t>
            </a:r>
            <a:endParaRPr lang="en-US" altLang="ko-KR" dirty="0"/>
          </a:p>
          <a:p>
            <a:r>
              <a:rPr lang="en-US" altLang="ko-KR" dirty="0" smtClean="0"/>
              <a:t>Anchor </a:t>
            </a:r>
            <a:r>
              <a:rPr lang="en-US" altLang="ko-KR" dirty="0"/>
              <a:t>– detail </a:t>
            </a:r>
            <a:r>
              <a:rPr lang="ko-KR" altLang="en-US" dirty="0"/>
              <a:t>로 나눈 </a:t>
            </a:r>
            <a:r>
              <a:rPr lang="ko-KR" altLang="en-US" dirty="0" smtClean="0"/>
              <a:t>근거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Pattern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pattern </a:t>
            </a:r>
            <a:r>
              <a:rPr lang="ko-KR" altLang="en-US" dirty="0" smtClean="0"/>
              <a:t>이 없음</a:t>
            </a:r>
            <a:r>
              <a:rPr lang="en-US" altLang="ko-KR" dirty="0" smtClean="0"/>
              <a:t>.. =&gt; </a:t>
            </a:r>
            <a:r>
              <a:rPr lang="ko-KR" altLang="en-US" dirty="0" smtClean="0"/>
              <a:t>약점으로 표시</a:t>
            </a:r>
            <a:endParaRPr lang="en-US" altLang="ko-KR" dirty="0" smtClean="0"/>
          </a:p>
          <a:p>
            <a:r>
              <a:rPr lang="en-US" altLang="ko-KR" dirty="0" smtClean="0"/>
              <a:t>Log</a:t>
            </a:r>
            <a:r>
              <a:rPr lang="ko-KR" altLang="en-US" dirty="0"/>
              <a:t>의 패턴을 재확인할 수 있으면 좋은데</a:t>
            </a:r>
            <a:r>
              <a:rPr lang="en-US" altLang="ko-KR" dirty="0"/>
              <a:t>…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42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Visual Analytics(VA)</a:t>
            </a:r>
            <a:r>
              <a:rPr lang="ko-KR" altLang="en-US" dirty="0"/>
              <a:t>에서 개개인이 얻은 </a:t>
            </a:r>
            <a:r>
              <a:rPr lang="en-US" altLang="ko-KR" dirty="0"/>
              <a:t>insight </a:t>
            </a:r>
            <a:r>
              <a:rPr lang="ko-KR" altLang="en-US" dirty="0"/>
              <a:t>와 그에 대한 </a:t>
            </a:r>
            <a:r>
              <a:rPr lang="en-US" altLang="ko-KR" dirty="0"/>
              <a:t>reasoning process </a:t>
            </a:r>
            <a:r>
              <a:rPr lang="ko-KR" altLang="en-US" dirty="0"/>
              <a:t>를 팀에 공유하고</a:t>
            </a:r>
            <a:r>
              <a:rPr lang="en-US" altLang="ko-KR" dirty="0"/>
              <a:t>, </a:t>
            </a:r>
            <a:r>
              <a:rPr lang="ko-KR" altLang="en-US" dirty="0"/>
              <a:t>이를 다시 재활용하는 것이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문제가 </a:t>
            </a:r>
            <a:r>
              <a:rPr lang="ko-KR" altLang="en-US" dirty="0"/>
              <a:t>명확하지 않은 경우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데이터는 </a:t>
            </a:r>
            <a:r>
              <a:rPr lang="ko-KR" altLang="en-US" dirty="0"/>
              <a:t>가지고 있지만</a:t>
            </a:r>
            <a:r>
              <a:rPr lang="en-US" altLang="ko-KR" dirty="0"/>
              <a:t>, </a:t>
            </a:r>
            <a:r>
              <a:rPr lang="ko-KR" altLang="en-US" dirty="0"/>
              <a:t>어떤 결과를 도출해야 될지 모르는 경우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기존의 분석</a:t>
            </a:r>
            <a:r>
              <a:rPr lang="en-US" altLang="ko-KR" dirty="0" smtClean="0"/>
              <a:t> </a:t>
            </a:r>
            <a:r>
              <a:rPr lang="ko-KR" altLang="en-US" dirty="0"/>
              <a:t>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Spotfire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Tableau, 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단순히 </a:t>
            </a:r>
            <a:r>
              <a:rPr lang="en-US" altLang="ko-KR" dirty="0"/>
              <a:t>linear history</a:t>
            </a:r>
            <a:r>
              <a:rPr lang="ko-KR" altLang="en-US" dirty="0"/>
              <a:t>에 대한 </a:t>
            </a:r>
            <a:r>
              <a:rPr lang="en-US" altLang="ko-KR" dirty="0" smtClean="0"/>
              <a:t>recall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Goal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sz="3200" b="1" dirty="0"/>
              <a:t>define practical and reusable visual encoding/interaction logging pattern</a:t>
            </a:r>
          </a:p>
          <a:p>
            <a:pPr marL="457200" indent="-457200">
              <a:buAutoNum type="arabicPeriod"/>
            </a:pPr>
            <a:r>
              <a:rPr lang="en-US" altLang="ko-KR" sz="3200" b="1" dirty="0"/>
              <a:t>provide interface that allows recover and reuse by visualizing the log pattern </a:t>
            </a:r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20866" y="3276988"/>
            <a:ext cx="9249993" cy="2562141"/>
            <a:chOff x="1120866" y="3449264"/>
            <a:chExt cx="9249993" cy="25621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FD1324-BB5E-45EC-9CA8-0609750932D9}"/>
                </a:ext>
              </a:extLst>
            </p:cNvPr>
            <p:cNvSpPr/>
            <p:nvPr/>
          </p:nvSpPr>
          <p:spPr>
            <a:xfrm>
              <a:off x="1120866" y="3908415"/>
              <a:ext cx="1440000" cy="1440000"/>
            </a:xfrm>
            <a:prstGeom prst="ellipse">
              <a:avLst/>
            </a:pr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perceive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5D98AF-94F1-49E9-9128-AE3CE9F41443}"/>
                </a:ext>
              </a:extLst>
            </p:cNvPr>
            <p:cNvSpPr/>
            <p:nvPr/>
          </p:nvSpPr>
          <p:spPr>
            <a:xfrm>
              <a:off x="3177600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capture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5AE5B2-D082-485F-8250-C1471BAC41EC}"/>
                </a:ext>
              </a:extLst>
            </p:cNvPr>
            <p:cNvSpPr/>
            <p:nvPr/>
          </p:nvSpPr>
          <p:spPr>
            <a:xfrm>
              <a:off x="5139215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encode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9336D9-DB2B-437A-9E7A-A0A1FB445D1C}"/>
                </a:ext>
              </a:extLst>
            </p:cNvPr>
            <p:cNvSpPr/>
            <p:nvPr/>
          </p:nvSpPr>
          <p:spPr>
            <a:xfrm>
              <a:off x="7035037" y="3908415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recover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127CAC-AB1C-400B-AE91-0564ED3D2374}"/>
                </a:ext>
              </a:extLst>
            </p:cNvPr>
            <p:cNvSpPr/>
            <p:nvPr/>
          </p:nvSpPr>
          <p:spPr>
            <a:xfrm>
              <a:off x="8930859" y="3855023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reuse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72518E-5036-47F3-978B-2F266A7835BF}"/>
                </a:ext>
              </a:extLst>
            </p:cNvPr>
            <p:cNvSpPr txBox="1"/>
            <p:nvPr/>
          </p:nvSpPr>
          <p:spPr>
            <a:xfrm>
              <a:off x="4180627" y="3449264"/>
              <a:ext cx="1466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Manually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B641EE97-9706-4ECD-9191-F3F639D0ACC9}"/>
                </a:ext>
              </a:extLst>
            </p:cNvPr>
            <p:cNvSpPr/>
            <p:nvPr/>
          </p:nvSpPr>
          <p:spPr>
            <a:xfrm rot="16200000">
              <a:off x="4808264" y="2826285"/>
              <a:ext cx="211015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F7E4-087C-4F02-B483-0F3231041F29}"/>
                </a:ext>
              </a:extLst>
            </p:cNvPr>
            <p:cNvSpPr txBox="1"/>
            <p:nvPr/>
          </p:nvSpPr>
          <p:spPr>
            <a:xfrm>
              <a:off x="7852419" y="5549740"/>
              <a:ext cx="18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Main interests </a:t>
              </a:r>
            </a:p>
            <a:p>
              <a:pPr algn="ctr" latinLnBrk="0"/>
              <a:r>
                <a:rPr lang="en-US" altLang="ko-KR" sz="1200" kern="0" dirty="0" smtClean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in </a:t>
              </a:r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this project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오른쪽 대괄호 21">
              <a:extLst>
                <a:ext uri="{FF2B5EF4-FFF2-40B4-BE49-F238E27FC236}">
                  <a16:creationId xmlns:a16="http://schemas.microsoft.com/office/drawing/2014/main" id="{D81342E3-6426-4694-8794-D1F9B5D58341}"/>
                </a:ext>
              </a:extLst>
            </p:cNvPr>
            <p:cNvSpPr/>
            <p:nvPr/>
          </p:nvSpPr>
          <p:spPr>
            <a:xfrm rot="16200000" flipH="1">
              <a:off x="8667101" y="4469938"/>
              <a:ext cx="248136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6904383" y="6049979"/>
            <a:ext cx="514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C. North et al., “Analytic Provenance: Process + Interaction + Insight,” 29th </a:t>
            </a:r>
            <a:r>
              <a:rPr lang="en-US" altLang="ko-KR" sz="1000" dirty="0" err="1"/>
              <a:t>Annu</a:t>
            </a:r>
            <a:r>
              <a:rPr lang="en-US" altLang="ko-KR" sz="1000" dirty="0"/>
              <a:t>. CHI Conf. Hum. Factors </a:t>
            </a:r>
            <a:r>
              <a:rPr lang="en-US" altLang="ko-KR" sz="1000" dirty="0" err="1"/>
              <a:t>Comput</a:t>
            </a:r>
            <a:r>
              <a:rPr lang="en-US" altLang="ko-KR" sz="1000" dirty="0"/>
              <a:t>. Syst. CHI 2011, pp. 33–36, 2011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1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define practical and reusable visual encoding/interaction logging pattern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Think aloud</a:t>
            </a:r>
            <a:r>
              <a:rPr lang="ko-KR" altLang="en-US" dirty="0" smtClean="0"/>
              <a:t>로 로그 모음</a:t>
            </a:r>
            <a:endParaRPr lang="en-US" altLang="ko-KR" dirty="0" smtClean="0"/>
          </a:p>
          <a:p>
            <a:r>
              <a:rPr lang="ko-KR" altLang="en-US" dirty="0" smtClean="0"/>
              <a:t>로그를 중간 단계의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한 형태로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independent</a:t>
            </a:r>
          </a:p>
          <a:p>
            <a:pPr lvl="1"/>
            <a:r>
              <a:rPr lang="en-US" altLang="ko-KR" dirty="0" smtClean="0"/>
              <a:t>Log visualization tool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independent</a:t>
            </a:r>
          </a:p>
          <a:p>
            <a:pPr lvl="1"/>
            <a:r>
              <a:rPr lang="en-US" altLang="ko-KR" dirty="0"/>
              <a:t>Abstraction</a:t>
            </a:r>
            <a:r>
              <a:rPr lang="ko-KR" altLang="en-US" dirty="0"/>
              <a:t>의 근거</a:t>
            </a:r>
            <a:endParaRPr lang="en-US" altLang="ko-KR" dirty="0"/>
          </a:p>
          <a:p>
            <a:pPr lvl="2"/>
            <a:r>
              <a:rPr lang="ko-KR" altLang="en-US" dirty="0" smtClean="0"/>
              <a:t>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수업시간 배운 </a:t>
            </a:r>
            <a:r>
              <a:rPr lang="en-US" altLang="ko-KR" dirty="0" smtClean="0"/>
              <a:t>idiom (by </a:t>
            </a:r>
            <a:r>
              <a:rPr lang="en-US" altLang="ko-KR" dirty="0" err="1" smtClean="0"/>
              <a:t>tamara</a:t>
            </a:r>
            <a:r>
              <a:rPr lang="en-US" altLang="ko-KR" dirty="0" smtClean="0"/>
              <a:t>?)</a:t>
            </a:r>
          </a:p>
          <a:p>
            <a:pPr lvl="2"/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spotfire</a:t>
            </a:r>
            <a:r>
              <a:rPr lang="ko-KR" altLang="en-US" dirty="0"/>
              <a:t> </a:t>
            </a:r>
            <a:r>
              <a:rPr lang="en-US" altLang="ko-KR" dirty="0" smtClean="0"/>
              <a:t>vs tableau</a:t>
            </a:r>
            <a:r>
              <a:rPr lang="ko-KR" altLang="en-US" dirty="0" smtClean="0"/>
              <a:t> </a:t>
            </a:r>
            <a:r>
              <a:rPr lang="en-US" altLang="ko-KR" dirty="0" smtClean="0"/>
              <a:t>dashboard, </a:t>
            </a:r>
          </a:p>
          <a:p>
            <a:pPr lvl="2"/>
            <a:r>
              <a:rPr lang="ko-KR" altLang="en-US" dirty="0" smtClean="0"/>
              <a:t>완전 세부적인 기능 </a:t>
            </a:r>
            <a:r>
              <a:rPr lang="en-US" altLang="ko-KR" dirty="0" smtClean="0"/>
              <a:t>base</a:t>
            </a:r>
            <a:r>
              <a:rPr lang="ko-KR" altLang="en-US" dirty="0"/>
              <a:t> </a:t>
            </a:r>
            <a:r>
              <a:rPr lang="ko-KR" altLang="en-US" dirty="0" smtClean="0"/>
              <a:t>보다는 적당히 </a:t>
            </a:r>
            <a:r>
              <a:rPr lang="en-US" altLang="ko-KR" dirty="0" smtClean="0"/>
              <a:t>Context-aware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log</a:t>
            </a:r>
          </a:p>
          <a:p>
            <a:pPr lvl="3"/>
            <a:r>
              <a:rPr lang="en-US" altLang="ko-KR" dirty="0" smtClean="0"/>
              <a:t>Select top 3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3913" y="4651513"/>
            <a:ext cx="2888974" cy="16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Think aloud </a:t>
            </a:r>
            <a:r>
              <a:rPr lang="ko-KR" altLang="en-US" dirty="0" smtClean="0"/>
              <a:t>로그 예시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121426" y="5353878"/>
            <a:ext cx="702365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62330" y="4651513"/>
            <a:ext cx="2888974" cy="16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80174" y="4651513"/>
            <a:ext cx="2888974" cy="16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8189843" y="5353878"/>
            <a:ext cx="702365" cy="53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Visual seeking mantra</a:t>
            </a:r>
          </a:p>
          <a:p>
            <a:r>
              <a:rPr lang="en-US" altLang="ko-KR" dirty="0" smtClean="0"/>
              <a:t>Focus &amp; Context</a:t>
            </a:r>
          </a:p>
          <a:p>
            <a:r>
              <a:rPr lang="en-US" altLang="ko-KR" dirty="0" smtClean="0"/>
              <a:t>Detail on demand </a:t>
            </a:r>
            <a:r>
              <a:rPr lang="ko-KR" altLang="en-US" dirty="0" smtClean="0"/>
              <a:t>등 설명 써서 치장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Overview</a:t>
            </a:r>
            <a:r>
              <a:rPr lang="ko-KR" altLang="en-US" dirty="0" smtClean="0"/>
              <a:t>를 나누는 기준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</a:t>
            </a:r>
            <a:r>
              <a:rPr lang="ko-KR" altLang="en-US" dirty="0" smtClean="0"/>
              <a:t>의 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Chart</a:t>
            </a:r>
            <a:r>
              <a:rPr lang="ko-KR" altLang="en-US" dirty="0" smtClean="0"/>
              <a:t>형태의 변화 및 </a:t>
            </a:r>
            <a:r>
              <a:rPr lang="en-US" altLang="ko-KR" dirty="0" smtClean="0"/>
              <a:t>facet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데모하면서 기능 설명 다 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Pilot study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의견 나왔던 것들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2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Contribution </a:t>
            </a:r>
            <a:r>
              <a:rPr lang="ko-KR" altLang="en-US" dirty="0" smtClean="0"/>
              <a:t>재정리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~~</a:t>
            </a:r>
          </a:p>
          <a:p>
            <a:r>
              <a:rPr lang="en-US" altLang="ko-KR" dirty="0" smtClean="0"/>
              <a:t>~~</a:t>
            </a:r>
          </a:p>
          <a:p>
            <a:endParaRPr lang="en-US" altLang="ko-KR" dirty="0"/>
          </a:p>
          <a:p>
            <a:r>
              <a:rPr lang="ko-KR" altLang="en-US" dirty="0"/>
              <a:t>앞으로 할 수 있는 연구를 위한 초석</a:t>
            </a:r>
            <a:endParaRPr lang="en-US" altLang="ko-KR" dirty="0"/>
          </a:p>
          <a:p>
            <a:pPr lvl="1"/>
            <a:r>
              <a:rPr lang="ko-KR" altLang="en-US" dirty="0" smtClean="0"/>
              <a:t>기대 연구 리스트 뒤에 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71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Discussion &amp; future work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34543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77</TotalTime>
  <Words>297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Segoe UI Light</vt:lpstr>
      <vt:lpstr>맑은 고딕</vt:lpstr>
      <vt:lpstr>디자인 사용자 지정</vt:lpstr>
      <vt:lpstr>ReVA : Interaction log pattern Visualization supporting Recover and Reuse</vt:lpstr>
      <vt:lpstr>Background</vt:lpstr>
      <vt:lpstr>Project Goal</vt:lpstr>
      <vt:lpstr>define practical and reusable visual encoding/interaction logging pattern </vt:lpstr>
      <vt:lpstr>Layout &amp; Flow</vt:lpstr>
      <vt:lpstr>demo</vt:lpstr>
      <vt:lpstr>Pilot study</vt:lpstr>
      <vt:lpstr>Contribution 재정리</vt:lpstr>
      <vt:lpstr>Discussion &amp; future work </vt:lpstr>
      <vt:lpstr>PowerPoint 프레젠테이션</vt:lpstr>
      <vt:lpstr>PowerPoint 프레젠테이션</vt:lpstr>
      <vt:lpstr>메모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10</cp:revision>
  <cp:lastPrinted>2013-06-21T08:53:00Z</cp:lastPrinted>
  <dcterms:created xsi:type="dcterms:W3CDTF">2017-12-12T13:24:29Z</dcterms:created>
  <dcterms:modified xsi:type="dcterms:W3CDTF">2017-12-17T00:32:29Z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