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100" d="100"/>
          <a:sy n="100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1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2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0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4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5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4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03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7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3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41B8B-9477-4FA4-A062-317A74F067A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E281-6315-4AC3-913F-D51F902F3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25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58" y="556929"/>
            <a:ext cx="4182721" cy="2245579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1" y="799285"/>
            <a:ext cx="382332" cy="3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1" y="1463428"/>
            <a:ext cx="382332" cy="3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11" y="2127571"/>
            <a:ext cx="382332" cy="3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6" y="763873"/>
            <a:ext cx="382332" cy="3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76" y="1428016"/>
            <a:ext cx="382332" cy="3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3" y="1096337"/>
            <a:ext cx="382332" cy="3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3" y="1760480"/>
            <a:ext cx="382332" cy="3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31" y="2148981"/>
            <a:ext cx="382332" cy="3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88" y="1060925"/>
            <a:ext cx="382332" cy="3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88" y="1725068"/>
            <a:ext cx="382332" cy="3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돋보기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21" y="700098"/>
            <a:ext cx="437949" cy="43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nalysis 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956" y="864146"/>
            <a:ext cx="2286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Image result for 돋보기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47" y="1192460"/>
            <a:ext cx="437949" cy="43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돋보기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18" y="1711032"/>
            <a:ext cx="437949" cy="43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Image result for 돋보기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67" y="2203394"/>
            <a:ext cx="437949" cy="43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화살표 연결선 22"/>
          <p:cNvCxnSpPr>
            <a:stCxn id="1028" idx="3"/>
            <a:endCxn id="1032" idx="1"/>
          </p:cNvCxnSpPr>
          <p:nvPr/>
        </p:nvCxnSpPr>
        <p:spPr>
          <a:xfrm flipV="1">
            <a:off x="917943" y="919073"/>
            <a:ext cx="1039978" cy="5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0" idx="3"/>
            <a:endCxn id="31" idx="1"/>
          </p:cNvCxnSpPr>
          <p:nvPr/>
        </p:nvCxnSpPr>
        <p:spPr>
          <a:xfrm>
            <a:off x="1373808" y="940606"/>
            <a:ext cx="489939" cy="47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7" idx="3"/>
            <a:endCxn id="33" idx="1"/>
          </p:cNvCxnSpPr>
          <p:nvPr/>
        </p:nvCxnSpPr>
        <p:spPr>
          <a:xfrm>
            <a:off x="1179955" y="1273070"/>
            <a:ext cx="717412" cy="114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0" idx="2"/>
          </p:cNvCxnSpPr>
          <p:nvPr/>
        </p:nvCxnSpPr>
        <p:spPr>
          <a:xfrm>
            <a:off x="1444654" y="1414390"/>
            <a:ext cx="394622" cy="8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3"/>
            <a:endCxn id="1032" idx="1"/>
          </p:cNvCxnSpPr>
          <p:nvPr/>
        </p:nvCxnSpPr>
        <p:spPr>
          <a:xfrm flipV="1">
            <a:off x="917943" y="919073"/>
            <a:ext cx="1039978" cy="7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3"/>
            <a:endCxn id="31" idx="1"/>
          </p:cNvCxnSpPr>
          <p:nvPr/>
        </p:nvCxnSpPr>
        <p:spPr>
          <a:xfrm flipV="1">
            <a:off x="1373808" y="1411435"/>
            <a:ext cx="489939" cy="19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3"/>
            <a:endCxn id="32" idx="1"/>
          </p:cNvCxnSpPr>
          <p:nvPr/>
        </p:nvCxnSpPr>
        <p:spPr>
          <a:xfrm flipV="1">
            <a:off x="1179955" y="1930007"/>
            <a:ext cx="782263" cy="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1" idx="2"/>
            <a:endCxn id="33" idx="1"/>
          </p:cNvCxnSpPr>
          <p:nvPr/>
        </p:nvCxnSpPr>
        <p:spPr>
          <a:xfrm>
            <a:off x="1444654" y="2078533"/>
            <a:ext cx="452713" cy="3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9" idx="3"/>
            <a:endCxn id="33" idx="1"/>
          </p:cNvCxnSpPr>
          <p:nvPr/>
        </p:nvCxnSpPr>
        <p:spPr>
          <a:xfrm>
            <a:off x="917943" y="2304304"/>
            <a:ext cx="979424" cy="11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9" idx="3"/>
            <a:endCxn id="33" idx="1"/>
          </p:cNvCxnSpPr>
          <p:nvPr/>
        </p:nvCxnSpPr>
        <p:spPr>
          <a:xfrm>
            <a:off x="1386563" y="2325714"/>
            <a:ext cx="510804" cy="9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47391" y="259743"/>
            <a:ext cx="131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Analysis </a:t>
            </a:r>
            <a:r>
              <a:rPr lang="ko-KR" altLang="en-US" sz="1200" b="1" dirty="0" smtClean="0"/>
              <a:t>수행</a:t>
            </a:r>
            <a:endParaRPr lang="ko-KR" altLang="en-US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283350" y="257588"/>
            <a:ext cx="1022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Logging</a:t>
            </a:r>
            <a:endParaRPr lang="ko-KR" alt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740483" y="257460"/>
            <a:ext cx="286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Log Pattern Analysis &amp; Abstraction</a:t>
            </a:r>
            <a:endParaRPr lang="ko-KR" altLang="en-US" sz="1200" b="1" dirty="0"/>
          </a:p>
        </p:txBody>
      </p:sp>
      <p:sp>
        <p:nvSpPr>
          <p:cNvPr id="59" name="타원 58"/>
          <p:cNvSpPr/>
          <p:nvPr/>
        </p:nvSpPr>
        <p:spPr>
          <a:xfrm>
            <a:off x="405067" y="215959"/>
            <a:ext cx="360000" cy="36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68" name="타원 67"/>
          <p:cNvSpPr/>
          <p:nvPr/>
        </p:nvSpPr>
        <p:spPr>
          <a:xfrm>
            <a:off x="5103350" y="215959"/>
            <a:ext cx="360000" cy="36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9" name="타원 68"/>
          <p:cNvSpPr/>
          <p:nvPr/>
        </p:nvSpPr>
        <p:spPr>
          <a:xfrm>
            <a:off x="6445267" y="236088"/>
            <a:ext cx="360000" cy="36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85491" y="3026497"/>
            <a:ext cx="286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Log Pattern Visualization</a:t>
            </a:r>
            <a:r>
              <a:rPr lang="ko-KR" altLang="en-US" sz="1200" b="1" dirty="0" smtClean="0"/>
              <a:t>을 통한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Recover &amp;</a:t>
            </a:r>
            <a:r>
              <a:rPr lang="ko-KR" altLang="en-US" sz="1200" b="1" dirty="0"/>
              <a:t> </a:t>
            </a:r>
            <a:r>
              <a:rPr lang="en-US" altLang="ko-KR" sz="1200" b="1" dirty="0" smtClean="0"/>
              <a:t>Reuse</a:t>
            </a:r>
            <a:endParaRPr lang="ko-KR" altLang="en-US" sz="1200" b="1" dirty="0"/>
          </a:p>
        </p:txBody>
      </p:sp>
      <p:sp>
        <p:nvSpPr>
          <p:cNvPr id="71" name="타원 70"/>
          <p:cNvSpPr/>
          <p:nvPr/>
        </p:nvSpPr>
        <p:spPr>
          <a:xfrm>
            <a:off x="352175" y="2986075"/>
            <a:ext cx="360000" cy="360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31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hcil.snu.ac.kr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Youngtaek Kim</dc:creator>
  <cp:lastModifiedBy>Youngtaek Kim</cp:lastModifiedBy>
  <cp:revision>3</cp:revision>
  <dcterms:created xsi:type="dcterms:W3CDTF">2017-11-07T07:52:52Z</dcterms:created>
  <dcterms:modified xsi:type="dcterms:W3CDTF">2017-11-07T08:02:44Z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D:\Google Drive\Lectures\17-2 InfoVis\term project\자료.pptx</vt:lpwstr>
  </property>
</Properties>
</file>