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7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1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3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2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F8E5-75D0-481F-A1DE-58C0A7BD1AD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79E-7A14-486D-9F9C-99E9FF9D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Visual Analytics</a:t>
            </a:r>
            <a:br>
              <a:rPr lang="en-US" altLang="ko-KR" dirty="0"/>
            </a:br>
            <a:r>
              <a:rPr lang="en-US" altLang="ko-KR" dirty="0"/>
              <a:t>Interaction Tracking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김영택</a:t>
            </a:r>
            <a:r>
              <a:rPr lang="en-US" altLang="ko-KR" dirty="0"/>
              <a:t>(ytaek.kim@hcil.snu.ac.kr)</a:t>
            </a:r>
          </a:p>
          <a:p>
            <a:r>
              <a:rPr lang="ko-KR" altLang="en-US" dirty="0" err="1"/>
              <a:t>김이은</a:t>
            </a:r>
            <a:r>
              <a:rPr lang="en-US" altLang="ko-KR" dirty="0"/>
              <a:t>(yekim@hcil.snu.ac.kr)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16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project idea with conceptual sketches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000" dirty="0"/>
              <a:t>개발팀 문제점 </a:t>
            </a:r>
            <a:r>
              <a:rPr lang="en-US" altLang="ko-KR" sz="2000" dirty="0"/>
              <a:t>(</a:t>
            </a:r>
            <a:r>
              <a:rPr lang="ko-KR" altLang="en-US" sz="2000" dirty="0"/>
              <a:t>인터뷰 후에 구체화 예정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Visual Analytics Tool</a:t>
            </a:r>
            <a:r>
              <a:rPr lang="ko-KR" altLang="en-US" sz="1800" dirty="0"/>
              <a:t>이 없다</a:t>
            </a:r>
            <a:endParaRPr lang="en-US" altLang="ko-KR" sz="1800" dirty="0"/>
          </a:p>
          <a:p>
            <a:pPr marL="914400" lvl="2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/>
              <a:t>기본적 </a:t>
            </a:r>
            <a:r>
              <a:rPr lang="en-US" altLang="ko-KR" sz="1600" dirty="0"/>
              <a:t>Tool</a:t>
            </a:r>
            <a:r>
              <a:rPr lang="ko-KR" altLang="en-US" sz="1600" dirty="0"/>
              <a:t>이 깔리면 </a:t>
            </a:r>
            <a:r>
              <a:rPr lang="en-US" altLang="ko-KR" sz="1600" dirty="0"/>
              <a:t>1</a:t>
            </a:r>
            <a:r>
              <a:rPr lang="ko-KR" altLang="en-US" sz="1600" dirty="0"/>
              <a:t>차 해결됨</a:t>
            </a:r>
            <a:endParaRPr lang="en-US" altLang="ko-KR" sz="1600" dirty="0"/>
          </a:p>
          <a:p>
            <a:pPr lvl="1"/>
            <a:r>
              <a:rPr lang="ko-KR" altLang="en-US" sz="1800" dirty="0"/>
              <a:t>뭘 보고 싶은지 잘 모른다</a:t>
            </a:r>
            <a:endParaRPr lang="en-US" altLang="ko-KR" sz="1800" dirty="0"/>
          </a:p>
          <a:p>
            <a:pPr lvl="1"/>
            <a:r>
              <a:rPr lang="ko-KR" altLang="en-US" sz="1800" b="1" dirty="0"/>
              <a:t>보여줄 건 많은데</a:t>
            </a:r>
            <a:r>
              <a:rPr lang="en-US" altLang="ko-KR" sz="1800" b="1" dirty="0"/>
              <a:t>,</a:t>
            </a:r>
            <a:r>
              <a:rPr lang="en-US" altLang="ko-KR" sz="1800" dirty="0"/>
              <a:t> </a:t>
            </a:r>
            <a:r>
              <a:rPr lang="ko-KR" altLang="en-US" sz="1800" dirty="0"/>
              <a:t>뭐가 중요한지</a:t>
            </a:r>
            <a:r>
              <a:rPr lang="en-US" altLang="ko-KR" sz="1800" dirty="0"/>
              <a:t>, </a:t>
            </a:r>
            <a:r>
              <a:rPr lang="ko-KR" altLang="en-US" sz="1800" dirty="0"/>
              <a:t>뭐가 필요한지 모른다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각자</a:t>
            </a:r>
            <a:r>
              <a:rPr lang="en-US" altLang="ko-KR" sz="1800" dirty="0"/>
              <a:t>, </a:t>
            </a:r>
            <a:r>
              <a:rPr lang="ko-KR" altLang="en-US" sz="1800" dirty="0"/>
              <a:t>각각의 팀이 원하는 것들이 다르다</a:t>
            </a:r>
            <a:endParaRPr lang="en-US" altLang="ko-KR" sz="1800" dirty="0"/>
          </a:p>
          <a:p>
            <a:endParaRPr lang="en-US" altLang="ko-KR" sz="2200" dirty="0"/>
          </a:p>
          <a:p>
            <a:r>
              <a:rPr lang="en-US" altLang="ko-KR" sz="2200" dirty="0"/>
              <a:t>Visual Analytics</a:t>
            </a:r>
            <a:r>
              <a:rPr lang="ko-KR" altLang="en-US" sz="2200" dirty="0"/>
              <a:t>는</a:t>
            </a:r>
            <a:r>
              <a:rPr lang="en-US" altLang="ko-KR" sz="2200" dirty="0"/>
              <a:t>, </a:t>
            </a:r>
            <a:r>
              <a:rPr lang="ko-KR" altLang="en-US" sz="2200" dirty="0"/>
              <a:t>답을 찾기 위한 과정</a:t>
            </a:r>
            <a:br>
              <a:rPr lang="en-US" altLang="ko-KR" sz="2200" dirty="0"/>
            </a:br>
            <a:r>
              <a:rPr lang="en-US" altLang="ko-KR" sz="2200" dirty="0"/>
              <a:t>+ </a:t>
            </a:r>
            <a:r>
              <a:rPr lang="ko-KR" altLang="en-US" sz="2200" dirty="0"/>
              <a:t>문제를 명확하게 하기 위한 과정이 될 수 있음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답을 찾기 위해 </a:t>
            </a:r>
            <a:r>
              <a:rPr lang="en-US" altLang="ko-KR" sz="2200" dirty="0"/>
              <a:t>analytics </a:t>
            </a:r>
            <a:r>
              <a:rPr lang="ko-KR" altLang="en-US" sz="2200" dirty="0"/>
              <a:t>과정에서 많은 </a:t>
            </a:r>
            <a:r>
              <a:rPr lang="en-US" altLang="ko-KR" sz="2200" dirty="0"/>
              <a:t>visual encoding/interaction</a:t>
            </a:r>
            <a:r>
              <a:rPr lang="ko-KR" altLang="en-US" sz="2200" dirty="0"/>
              <a:t> </a:t>
            </a:r>
            <a:r>
              <a:rPr lang="en-US" altLang="ko-KR" sz="2200" dirty="0"/>
              <a:t>idiom</a:t>
            </a:r>
            <a:r>
              <a:rPr lang="ko-KR" altLang="en-US" sz="2200" dirty="0"/>
              <a:t>들을 사용</a:t>
            </a:r>
            <a:endParaRPr lang="en-US" altLang="ko-KR" sz="2200" dirty="0"/>
          </a:p>
          <a:p>
            <a:r>
              <a:rPr lang="ko-KR" altLang="en-US" sz="2200" dirty="0"/>
              <a:t>그 과정들이 반복되는 경우가 많음</a:t>
            </a:r>
            <a:endParaRPr lang="en-US" altLang="ko-KR" sz="2200" dirty="0"/>
          </a:p>
          <a:p>
            <a:r>
              <a:rPr lang="ko-KR" altLang="en-US" sz="2200" dirty="0"/>
              <a:t>반복을 줄이기 위해서는 </a:t>
            </a:r>
            <a:r>
              <a:rPr lang="en-US" altLang="ko-KR" sz="2200" dirty="0"/>
              <a:t>tracking – recording – replay</a:t>
            </a:r>
            <a:r>
              <a:rPr lang="ko-KR" altLang="en-US" sz="2200" dirty="0"/>
              <a:t>가 되면 좋은데</a:t>
            </a:r>
            <a:r>
              <a:rPr lang="en-US" altLang="ko-KR" sz="2200" dirty="0"/>
              <a:t>, </a:t>
            </a:r>
            <a:r>
              <a:rPr lang="ko-KR" altLang="en-US" sz="2200" dirty="0"/>
              <a:t>현재까지는 </a:t>
            </a:r>
            <a:r>
              <a:rPr lang="en-US" altLang="ko-KR" sz="2200" dirty="0"/>
              <a:t>dynamic query</a:t>
            </a:r>
            <a:r>
              <a:rPr lang="ko-KR" altLang="en-US" sz="2200" dirty="0"/>
              <a:t>를 </a:t>
            </a:r>
            <a:r>
              <a:rPr lang="ko-KR" altLang="en-US" sz="2200" dirty="0" err="1"/>
              <a:t>저장한다던지</a:t>
            </a:r>
            <a:r>
              <a:rPr lang="en-US" altLang="ko-KR" sz="2200" dirty="0"/>
              <a:t> </a:t>
            </a:r>
            <a:r>
              <a:rPr lang="ko-KR" altLang="en-US" sz="2200" dirty="0"/>
              <a:t>하는 </a:t>
            </a:r>
            <a:r>
              <a:rPr lang="en-US" altLang="ko-KR" sz="2200" dirty="0"/>
              <a:t>visual encoding</a:t>
            </a:r>
            <a:r>
              <a:rPr lang="ko-KR" altLang="en-US" sz="2200" dirty="0"/>
              <a:t>에 대한 걸 </a:t>
            </a:r>
            <a:r>
              <a:rPr lang="ko-KR" altLang="en-US" sz="2200" dirty="0" err="1"/>
              <a:t>해왓으나</a:t>
            </a:r>
            <a:r>
              <a:rPr lang="en-US" altLang="ko-KR" sz="2200" dirty="0"/>
              <a:t>, interaction</a:t>
            </a:r>
            <a:r>
              <a:rPr lang="ko-KR" altLang="en-US" sz="2200" dirty="0"/>
              <a:t>에 관한 건 연구가 거의 없음</a:t>
            </a:r>
            <a:endParaRPr lang="en-US" altLang="ko-KR" sz="2200" dirty="0"/>
          </a:p>
          <a:p>
            <a:r>
              <a:rPr lang="en-US" altLang="ko-KR" sz="2200" dirty="0"/>
              <a:t>Encoding</a:t>
            </a:r>
            <a:r>
              <a:rPr lang="ko-KR" altLang="en-US" sz="2200" dirty="0"/>
              <a:t>을 </a:t>
            </a:r>
            <a:r>
              <a:rPr lang="en-US" altLang="ko-KR" sz="2200" dirty="0"/>
              <a:t>tracking</a:t>
            </a:r>
            <a:r>
              <a:rPr lang="ko-KR" altLang="en-US" sz="2200" dirty="0"/>
              <a:t>하는 건 사실 </a:t>
            </a:r>
            <a:r>
              <a:rPr lang="en-US" altLang="ko-KR" sz="2200" dirty="0"/>
              <a:t>summary</a:t>
            </a:r>
            <a:r>
              <a:rPr lang="ko-KR" altLang="en-US" sz="2200" dirty="0"/>
              <a:t>를 끝낸다는 느낌이고</a:t>
            </a:r>
            <a:r>
              <a:rPr lang="en-US" altLang="ko-KR" sz="2200" dirty="0"/>
              <a:t>, </a:t>
            </a:r>
            <a:r>
              <a:rPr lang="ko-KR" altLang="en-US" sz="2200" dirty="0"/>
              <a:t>이건 인공지능 등을 통하여 알고리즘화해서 자동화 할 수 있는 부분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자동화 하기 힘든 </a:t>
            </a:r>
            <a:r>
              <a:rPr lang="en-US" altLang="ko-KR" sz="2200" dirty="0"/>
              <a:t>action</a:t>
            </a:r>
            <a:r>
              <a:rPr lang="ko-KR" altLang="en-US" sz="2200" dirty="0"/>
              <a:t>들에 대하여 </a:t>
            </a:r>
            <a:r>
              <a:rPr lang="en-US" altLang="ko-KR" sz="2200" dirty="0"/>
              <a:t>tracking</a:t>
            </a:r>
            <a:r>
              <a:rPr lang="ko-KR" altLang="en-US" sz="2200" dirty="0"/>
              <a:t>할 수 있다면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va</a:t>
            </a:r>
            <a:r>
              <a:rPr lang="en-US" altLang="ko-KR" sz="2200" dirty="0"/>
              <a:t> </a:t>
            </a:r>
            <a:r>
              <a:rPr lang="ko-KR" altLang="en-US" sz="2200" dirty="0"/>
              <a:t>툴의 사용을 극대화시킬 수 있을 꺼라 예상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포괄적인 </a:t>
            </a:r>
            <a:r>
              <a:rPr lang="en-US" altLang="ko-KR" sz="2200" dirty="0" err="1"/>
              <a:t>va</a:t>
            </a:r>
            <a:r>
              <a:rPr lang="en-US" altLang="ko-KR" sz="2200" dirty="0"/>
              <a:t> tool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2090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deliverables and timelines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9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/>
              <a:t>Vis tool/application</a:t>
            </a:r>
            <a:r>
              <a:rPr lang="ko-KR" altLang="en-US" dirty="0"/>
              <a:t>은 잘 모르는 문제를 분석할 때 어쩌고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답을 찾기 위해 </a:t>
            </a:r>
            <a:r>
              <a:rPr lang="en-US" altLang="ko-KR" dirty="0"/>
              <a:t>analytics </a:t>
            </a:r>
            <a:r>
              <a:rPr lang="ko-KR" altLang="en-US" dirty="0"/>
              <a:t>과정에서 </a:t>
            </a:r>
            <a:r>
              <a:rPr lang="en-US" altLang="ko-KR" dirty="0"/>
              <a:t>visual encoding/interaction</a:t>
            </a:r>
            <a:r>
              <a:rPr lang="ko-KR" altLang="en-US" dirty="0"/>
              <a:t> </a:t>
            </a:r>
            <a:r>
              <a:rPr lang="en-US" altLang="ko-KR" dirty="0"/>
              <a:t>idiom</a:t>
            </a:r>
            <a:r>
              <a:rPr lang="ko-KR" altLang="en-US" dirty="0"/>
              <a:t>들을 확인</a:t>
            </a:r>
            <a:r>
              <a:rPr lang="en-US" altLang="ko-KR" dirty="0"/>
              <a:t>/</a:t>
            </a:r>
            <a:r>
              <a:rPr lang="ko-KR" altLang="en-US" dirty="0"/>
              <a:t>사용하여 </a:t>
            </a:r>
            <a:r>
              <a:rPr lang="en-US" altLang="ko-KR" dirty="0"/>
              <a:t>explore</a:t>
            </a:r>
            <a:r>
              <a:rPr lang="ko-KR" altLang="en-US" dirty="0"/>
              <a:t>를 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유사한 데이터를 </a:t>
            </a:r>
            <a:endParaRPr lang="en-US" altLang="ko-KR" dirty="0"/>
          </a:p>
          <a:p>
            <a:r>
              <a:rPr lang="ko-KR" altLang="en-US" dirty="0"/>
              <a:t>그 과정들이 반복되는 경우가 많음</a:t>
            </a:r>
            <a:endParaRPr lang="en-US" altLang="ko-KR" dirty="0"/>
          </a:p>
          <a:p>
            <a:r>
              <a:rPr lang="ko-KR" altLang="en-US" dirty="0"/>
              <a:t>반복을 줄이기 위해서는 </a:t>
            </a:r>
            <a:r>
              <a:rPr lang="en-US" altLang="ko-KR" dirty="0"/>
              <a:t>tracking – recording – replay</a:t>
            </a:r>
            <a:r>
              <a:rPr lang="ko-KR" altLang="en-US" dirty="0"/>
              <a:t>가 되면 좋은데</a:t>
            </a:r>
            <a:r>
              <a:rPr lang="en-US" altLang="ko-KR" dirty="0"/>
              <a:t>, </a:t>
            </a:r>
            <a:r>
              <a:rPr lang="ko-KR" altLang="en-US" dirty="0"/>
              <a:t>현재까지는 </a:t>
            </a:r>
            <a:r>
              <a:rPr lang="en-US" altLang="ko-KR" dirty="0"/>
              <a:t>dynamic query</a:t>
            </a:r>
            <a:r>
              <a:rPr lang="ko-KR" altLang="en-US" dirty="0"/>
              <a:t>를 </a:t>
            </a:r>
            <a:r>
              <a:rPr lang="ko-KR" altLang="en-US" dirty="0" err="1"/>
              <a:t>저장한다던지</a:t>
            </a:r>
            <a:r>
              <a:rPr lang="en-US" altLang="ko-KR" dirty="0"/>
              <a:t> </a:t>
            </a:r>
            <a:r>
              <a:rPr lang="ko-KR" altLang="en-US" dirty="0"/>
              <a:t>하는 </a:t>
            </a:r>
            <a:r>
              <a:rPr lang="en-US" altLang="ko-KR" dirty="0"/>
              <a:t>visual encoding</a:t>
            </a:r>
            <a:r>
              <a:rPr lang="ko-KR" altLang="en-US" dirty="0"/>
              <a:t>에 대한 걸 </a:t>
            </a:r>
            <a:r>
              <a:rPr lang="ko-KR" altLang="en-US" dirty="0" err="1"/>
              <a:t>해왓으나</a:t>
            </a:r>
            <a:r>
              <a:rPr lang="en-US" altLang="ko-KR" dirty="0"/>
              <a:t>, interaction</a:t>
            </a:r>
            <a:r>
              <a:rPr lang="ko-KR" altLang="en-US" dirty="0"/>
              <a:t>에 관한 건 연구가 거의 없음</a:t>
            </a:r>
            <a:endParaRPr lang="en-US" altLang="ko-KR" dirty="0"/>
          </a:p>
          <a:p>
            <a:r>
              <a:rPr lang="en-US" altLang="ko-KR" dirty="0"/>
              <a:t>Encoding</a:t>
            </a:r>
            <a:r>
              <a:rPr lang="ko-KR" altLang="en-US" dirty="0"/>
              <a:t>을 </a:t>
            </a:r>
            <a:r>
              <a:rPr lang="en-US" altLang="ko-KR" dirty="0"/>
              <a:t>tracking</a:t>
            </a:r>
            <a:r>
              <a:rPr lang="ko-KR" altLang="en-US" dirty="0"/>
              <a:t>하는 건 사실 </a:t>
            </a:r>
            <a:r>
              <a:rPr lang="en-US" altLang="ko-KR" dirty="0"/>
              <a:t>summary</a:t>
            </a:r>
            <a:r>
              <a:rPr lang="ko-KR" altLang="en-US" dirty="0"/>
              <a:t>를 끝낸다는 느낌이고</a:t>
            </a:r>
            <a:r>
              <a:rPr lang="en-US" altLang="ko-KR" dirty="0"/>
              <a:t>, </a:t>
            </a:r>
            <a:r>
              <a:rPr lang="ko-KR" altLang="en-US" dirty="0"/>
              <a:t>이건 인공지능 등을 통하여 알고리즘화해서 자동화 할 수 있는 부분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자동화 하기 힘든 </a:t>
            </a:r>
            <a:r>
              <a:rPr lang="en-US" altLang="ko-KR" dirty="0"/>
              <a:t>action</a:t>
            </a:r>
            <a:r>
              <a:rPr lang="ko-KR" altLang="en-US" dirty="0"/>
              <a:t>들에 대하여 </a:t>
            </a:r>
            <a:r>
              <a:rPr lang="en-US" altLang="ko-KR" dirty="0"/>
              <a:t>tracking</a:t>
            </a:r>
            <a:r>
              <a:rPr lang="ko-KR" altLang="en-US" dirty="0"/>
              <a:t>할 수 있다면</a:t>
            </a:r>
            <a:r>
              <a:rPr lang="en-US" altLang="ko-KR" dirty="0"/>
              <a:t>, </a:t>
            </a:r>
            <a:r>
              <a:rPr lang="en-US" altLang="ko-KR" dirty="0" err="1"/>
              <a:t>va</a:t>
            </a:r>
            <a:r>
              <a:rPr lang="en-US" altLang="ko-KR" dirty="0"/>
              <a:t> </a:t>
            </a:r>
            <a:r>
              <a:rPr lang="ko-KR" altLang="en-US" dirty="0"/>
              <a:t>툴의 사용을 극대화시킬 수 있을 꺼라 예상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6632"/>
            <a:ext cx="5373638" cy="28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10E2F-A844-4D95-A949-F400B24D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66F2E-C314-4EDC-9D17-216AF0FB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관심있는 문제가 </a:t>
            </a:r>
            <a:r>
              <a:rPr lang="ko-KR" altLang="en-US" dirty="0" err="1"/>
              <a:t>뭔지</a:t>
            </a:r>
            <a:r>
              <a:rPr lang="ko-KR" altLang="en-US" dirty="0"/>
              <a:t> 잘 모름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77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80F98-5199-4E1C-A658-FBF75A0E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6E103-4915-45D1-9CAC-9C2BD6F2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개발 </a:t>
            </a:r>
            <a:r>
              <a:rPr lang="en-US" altLang="ko-KR" dirty="0"/>
              <a:t>domain</a:t>
            </a:r>
          </a:p>
          <a:p>
            <a:r>
              <a:rPr lang="ko-KR" altLang="en-US" dirty="0"/>
              <a:t>요새 </a:t>
            </a:r>
            <a:r>
              <a:rPr lang="en-US" altLang="ko-KR" dirty="0" err="1"/>
              <a:t>scm</a:t>
            </a:r>
            <a:r>
              <a:rPr lang="en-US" altLang="ko-KR" dirty="0"/>
              <a:t>, its </a:t>
            </a:r>
            <a:r>
              <a:rPr lang="ko-KR" altLang="en-US" dirty="0"/>
              <a:t>등등 뭐가 많이 쏟아져 나오고</a:t>
            </a:r>
            <a:r>
              <a:rPr lang="en-US" altLang="ko-KR" dirty="0"/>
              <a:t>, </a:t>
            </a:r>
            <a:r>
              <a:rPr lang="ko-KR" altLang="en-US" dirty="0"/>
              <a:t>데이터도 쏟아져 나오는데</a:t>
            </a:r>
            <a:endParaRPr lang="en-US" altLang="ko-KR" dirty="0"/>
          </a:p>
          <a:p>
            <a:r>
              <a:rPr lang="ko-KR" altLang="en-US" dirty="0"/>
              <a:t>사람들이 </a:t>
            </a:r>
            <a:r>
              <a:rPr lang="ko-KR" altLang="en-US" dirty="0" err="1"/>
              <a:t>보는건</a:t>
            </a:r>
            <a:r>
              <a:rPr lang="ko-KR" altLang="en-US" dirty="0"/>
              <a:t> 타일로 보여주는 단편적인 </a:t>
            </a:r>
            <a:r>
              <a:rPr lang="en-US" altLang="ko-KR" dirty="0"/>
              <a:t>metric </a:t>
            </a:r>
            <a:r>
              <a:rPr lang="ko-KR" altLang="en-US" dirty="0"/>
              <a:t>만 보더라</a:t>
            </a:r>
            <a:endParaRPr lang="en-US" altLang="ko-KR" dirty="0"/>
          </a:p>
          <a:p>
            <a:r>
              <a:rPr lang="en-US" altLang="ko-KR" dirty="0" err="1"/>
              <a:t>Sonarcube</a:t>
            </a:r>
            <a:r>
              <a:rPr lang="en-US" altLang="ko-KR" dirty="0"/>
              <a:t> </a:t>
            </a:r>
            <a:r>
              <a:rPr lang="ko-KR" altLang="en-US" dirty="0" err="1"/>
              <a:t>같은걸로</a:t>
            </a:r>
            <a:r>
              <a:rPr lang="ko-KR" altLang="en-US" dirty="0"/>
              <a:t> 타일만 보여주고</a:t>
            </a:r>
            <a:r>
              <a:rPr lang="en-US" altLang="ko-KR" dirty="0"/>
              <a:t>, </a:t>
            </a:r>
            <a:r>
              <a:rPr lang="ko-KR" altLang="en-US" dirty="0" err="1"/>
              <a:t>디테일한건</a:t>
            </a:r>
            <a:r>
              <a:rPr lang="ko-KR" altLang="en-US" dirty="0"/>
              <a:t> 다시 살펴봄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개별적으로 </a:t>
            </a:r>
            <a:r>
              <a:rPr lang="en-US" altLang="ko-KR" dirty="0" err="1"/>
              <a:t>va</a:t>
            </a:r>
            <a:r>
              <a:rPr lang="en-US" altLang="ko-KR" dirty="0"/>
              <a:t> tool</a:t>
            </a:r>
            <a:r>
              <a:rPr lang="ko-KR" altLang="en-US" dirty="0"/>
              <a:t>활용하여 분석 </a:t>
            </a:r>
            <a:r>
              <a:rPr lang="ko-KR" altLang="en-US" dirty="0" err="1"/>
              <a:t>하겟지만</a:t>
            </a:r>
            <a:r>
              <a:rPr lang="en-US" altLang="ko-KR" dirty="0"/>
              <a:t>, </a:t>
            </a:r>
            <a:r>
              <a:rPr lang="ko-KR" altLang="en-US" dirty="0"/>
              <a:t>디폴트로 </a:t>
            </a:r>
            <a:r>
              <a:rPr lang="ko-KR" altLang="en-US" dirty="0" err="1"/>
              <a:t>깔려있는거</a:t>
            </a:r>
            <a:r>
              <a:rPr lang="ko-KR" altLang="en-US" dirty="0"/>
              <a:t> 말고 다르게 보려는 노력은 거의 못함 </a:t>
            </a:r>
            <a:r>
              <a:rPr lang="en-US" altLang="ko-KR" dirty="0"/>
              <a:t>– </a:t>
            </a:r>
            <a:r>
              <a:rPr lang="ko-KR" altLang="en-US" dirty="0"/>
              <a:t>바쁘기도 하고</a:t>
            </a:r>
            <a:r>
              <a:rPr lang="en-US" altLang="ko-KR" dirty="0"/>
              <a:t>. </a:t>
            </a:r>
            <a:r>
              <a:rPr lang="ko-KR" altLang="en-US" dirty="0"/>
              <a:t>뭐가 중요한지 모르기도 하고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일단 </a:t>
            </a:r>
            <a:r>
              <a:rPr lang="en-US" altLang="ko-KR" dirty="0" err="1"/>
              <a:t>va</a:t>
            </a:r>
            <a:r>
              <a:rPr lang="en-US" altLang="ko-KR" dirty="0"/>
              <a:t> tool</a:t>
            </a:r>
            <a:r>
              <a:rPr lang="ko-KR" altLang="en-US" dirty="0"/>
              <a:t>이 필요하고</a:t>
            </a:r>
            <a:r>
              <a:rPr lang="en-US" altLang="ko-KR" dirty="0"/>
              <a:t>. </a:t>
            </a:r>
            <a:r>
              <a:rPr lang="ko-KR" altLang="en-US" dirty="0"/>
              <a:t>그건 여러가지 툴들이 많거나 최근에 </a:t>
            </a:r>
            <a:r>
              <a:rPr lang="en-US" altLang="ko-KR" dirty="0"/>
              <a:t>d3</a:t>
            </a:r>
            <a:r>
              <a:rPr lang="ko-KR" altLang="en-US" dirty="0"/>
              <a:t>등이 발전함으로써 솔루션 구매 등으로 해결</a:t>
            </a:r>
            <a:endParaRPr lang="en-US" altLang="ko-KR" dirty="0"/>
          </a:p>
          <a:p>
            <a:r>
              <a:rPr lang="ko-KR" altLang="en-US" dirty="0"/>
              <a:t>근데 조직별로 혹은 역할별로 보고 </a:t>
            </a:r>
            <a:r>
              <a:rPr lang="ko-KR" altLang="en-US" dirty="0" err="1"/>
              <a:t>싶은게</a:t>
            </a:r>
            <a:r>
              <a:rPr lang="ko-KR" altLang="en-US" dirty="0"/>
              <a:t> 다름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역할별 </a:t>
            </a:r>
            <a:r>
              <a:rPr lang="en-US" altLang="ko-KR" dirty="0"/>
              <a:t>pm </a:t>
            </a:r>
            <a:r>
              <a:rPr lang="ko-KR" altLang="en-US" dirty="0"/>
              <a:t>급</a:t>
            </a:r>
            <a:r>
              <a:rPr lang="en-US" altLang="ko-KR" dirty="0"/>
              <a:t>. </a:t>
            </a:r>
            <a:r>
              <a:rPr lang="ko-KR" altLang="en-US" dirty="0"/>
              <a:t>개발자들</a:t>
            </a:r>
            <a:r>
              <a:rPr lang="en-US" altLang="ko-KR" dirty="0"/>
              <a:t>. Se </a:t>
            </a:r>
            <a:r>
              <a:rPr lang="ko-KR" altLang="en-US" dirty="0"/>
              <a:t>들</a:t>
            </a:r>
            <a:r>
              <a:rPr lang="en-US" altLang="ko-KR" dirty="0"/>
              <a:t>. </a:t>
            </a:r>
            <a:r>
              <a:rPr lang="ko-KR" altLang="en-US" dirty="0"/>
              <a:t>테스터들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조직별</a:t>
            </a:r>
            <a:r>
              <a:rPr lang="ko-KR" altLang="en-US" dirty="0"/>
              <a:t> </a:t>
            </a:r>
            <a:r>
              <a:rPr lang="en-US" altLang="ko-KR" dirty="0"/>
              <a:t>– agile</a:t>
            </a:r>
            <a:r>
              <a:rPr lang="ko-KR" altLang="en-US" dirty="0"/>
              <a:t>을 하는 </a:t>
            </a:r>
            <a:endParaRPr lang="en-US" altLang="ko-KR" dirty="0"/>
          </a:p>
          <a:p>
            <a:r>
              <a:rPr lang="ko-KR" altLang="en-US" dirty="0"/>
              <a:t>커스터마이징을 많이 해야함</a:t>
            </a:r>
            <a:endParaRPr lang="en-US" altLang="ko-KR" dirty="0"/>
          </a:p>
          <a:p>
            <a:r>
              <a:rPr lang="ko-KR" altLang="en-US" dirty="0"/>
              <a:t>자유도 </a:t>
            </a:r>
            <a:r>
              <a:rPr lang="en-US" altLang="ko-KR" dirty="0"/>
              <a:t>vs </a:t>
            </a:r>
            <a:r>
              <a:rPr lang="ko-KR" altLang="en-US" dirty="0"/>
              <a:t>보는 것만 보기에서 줄을 잘 </a:t>
            </a:r>
            <a:r>
              <a:rPr lang="ko-KR" altLang="en-US" dirty="0" err="1"/>
              <a:t>타야됨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에 대한 </a:t>
            </a:r>
            <a:r>
              <a:rPr lang="en-US" altLang="ko-KR" dirty="0"/>
              <a:t>abstraction</a:t>
            </a:r>
            <a:r>
              <a:rPr lang="ko-KR" altLang="en-US" dirty="0"/>
              <a:t>을 잘해서 </a:t>
            </a:r>
            <a:r>
              <a:rPr lang="en-US" altLang="ko-KR" dirty="0"/>
              <a:t>pattern</a:t>
            </a:r>
            <a:r>
              <a:rPr lang="ko-KR" altLang="en-US" dirty="0"/>
              <a:t>을 뽑아낸 다음</a:t>
            </a:r>
            <a:br>
              <a:rPr lang="en-US" altLang="ko-KR" dirty="0"/>
            </a:br>
            <a:r>
              <a:rPr lang="en-US" altLang="ko-KR" dirty="0"/>
              <a:t>general</a:t>
            </a:r>
            <a:r>
              <a:rPr lang="ko-KR" altLang="en-US" dirty="0"/>
              <a:t>한 </a:t>
            </a:r>
            <a:r>
              <a:rPr lang="en-US" altLang="ko-KR" dirty="0"/>
              <a:t>method</a:t>
            </a:r>
            <a:r>
              <a:rPr lang="ko-KR" altLang="en-US" dirty="0"/>
              <a:t>를 만들자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3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6D6B-1926-48E4-A0F7-93E43623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B6272-E3C8-41F2-8403-0DBC10B0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History</a:t>
            </a:r>
            <a:r>
              <a:rPr lang="ko-KR" altLang="en-US" dirty="0"/>
              <a:t>를 </a:t>
            </a:r>
            <a:r>
              <a:rPr lang="ko-KR" altLang="en-US" dirty="0" err="1"/>
              <a:t>보는건</a:t>
            </a:r>
            <a:r>
              <a:rPr lang="ko-KR" altLang="en-US" dirty="0"/>
              <a:t> 어느 툴에나 존재</a:t>
            </a:r>
            <a:endParaRPr lang="en-US" altLang="ko-KR" dirty="0"/>
          </a:p>
          <a:p>
            <a:pPr lvl="1"/>
            <a:r>
              <a:rPr lang="en-US" altLang="ko-KR" dirty="0"/>
              <a:t>Excel </a:t>
            </a:r>
            <a:r>
              <a:rPr lang="ko-KR" altLang="en-US" dirty="0"/>
              <a:t>의 </a:t>
            </a:r>
            <a:r>
              <a:rPr lang="en-US" altLang="ko-KR" dirty="0"/>
              <a:t>ctrl + z</a:t>
            </a:r>
          </a:p>
          <a:p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를 남기려는 노력</a:t>
            </a:r>
            <a:endParaRPr lang="en-US" altLang="ko-KR" dirty="0"/>
          </a:p>
          <a:p>
            <a:pPr lvl="1"/>
            <a:r>
              <a:rPr lang="en-US" altLang="ko-KR" dirty="0" err="1"/>
              <a:t>Graphtrail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의 분석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visualization</a:t>
            </a:r>
          </a:p>
          <a:p>
            <a:pPr lvl="1"/>
            <a:r>
              <a:rPr lang="ko-KR" altLang="en-US" dirty="0"/>
              <a:t>이은이가 </a:t>
            </a:r>
            <a:r>
              <a:rPr lang="ko-KR" altLang="en-US" dirty="0" err="1"/>
              <a:t>찾은거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Log visualization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의 활용을 실질적으로 제대로 하는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9F3EC-BEDE-438E-A1C4-0B91DB41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70724-EC32-4A6F-9856-44D4A93F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Practical/reproducible interaction logging pattern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Replay &amp; Reproduce</a:t>
            </a:r>
          </a:p>
        </p:txBody>
      </p:sp>
    </p:spTree>
    <p:extLst>
      <p:ext uri="{BB962C8B-B14F-4D97-AF65-F5344CB8AC3E}">
        <p14:creationId xmlns:p14="http://schemas.microsoft.com/office/powerpoint/2010/main" val="108537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334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Visual Analytics Interaction Tracking</vt:lpstr>
      <vt:lpstr>Team Member</vt:lpstr>
      <vt:lpstr>project idea with conceptual sketches</vt:lpstr>
      <vt:lpstr>deliverables and timelines</vt:lpstr>
      <vt:lpstr>PowerPoint 프레젠테이션</vt:lpstr>
      <vt:lpstr>문제점</vt:lpstr>
      <vt:lpstr>배경</vt:lpstr>
      <vt:lpstr>관련연구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Interaction Tracking</dc:title>
  <dc:creator>chocoheim</dc:creator>
  <cp:lastModifiedBy>김영택</cp:lastModifiedBy>
  <cp:revision>11</cp:revision>
  <dcterms:created xsi:type="dcterms:W3CDTF">2017-10-31T08:26:04Z</dcterms:created>
  <dcterms:modified xsi:type="dcterms:W3CDTF">2017-11-03T05:49:17Z</dcterms:modified>
</cp:coreProperties>
</file>