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>
        <p:scale>
          <a:sx n="100" d="100"/>
          <a:sy n="100" d="100"/>
        </p:scale>
        <p:origin x="83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11/27/2023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DDS</a:t>
            </a:r>
            <a:r>
              <a:rPr kumimoji="1" lang="ko-KR" altLang="en-US"/>
              <a:t> </a:t>
            </a:r>
            <a:r>
              <a:rPr kumimoji="1" lang="en-US" altLang="ko-KR"/>
              <a:t>Debugging3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AD9910 in real experiment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Ground Loop Problem1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CF6B3-0B60-8C43-68D9-95FAD192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601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2023/11/23 -&gt; Profile signals are not maintained due to ground loop voltage?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1499285" y="2369201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EAFB83-6FFA-E251-8418-8D8CCE15A946}"/>
              </a:ext>
            </a:extLst>
          </p:cNvPr>
          <p:cNvGrpSpPr/>
          <p:nvPr/>
        </p:nvGrpSpPr>
        <p:grpSpPr>
          <a:xfrm>
            <a:off x="3713550" y="3940842"/>
            <a:ext cx="1236629" cy="1368778"/>
            <a:chOff x="3713550" y="4780298"/>
            <a:chExt cx="1236629" cy="13687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1A0958-7614-991A-6215-823E6F4F54FF}"/>
                </a:ext>
              </a:extLst>
            </p:cNvPr>
            <p:cNvSpPr/>
            <p:nvPr/>
          </p:nvSpPr>
          <p:spPr>
            <a:xfrm>
              <a:off x="3736623" y="4780298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590E4B-D6AA-3D43-9926-1F615B54E4B9}"/>
                </a:ext>
              </a:extLst>
            </p:cNvPr>
            <p:cNvSpPr txBox="1"/>
            <p:nvPr/>
          </p:nvSpPr>
          <p:spPr>
            <a:xfrm flipH="1">
              <a:off x="3713550" y="4854168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EFF9E3-A55F-0200-E114-098A1B145F7C}"/>
                </a:ext>
              </a:extLst>
            </p:cNvPr>
            <p:cNvSpPr txBox="1"/>
            <p:nvPr/>
          </p:nvSpPr>
          <p:spPr>
            <a:xfrm flipH="1">
              <a:off x="3713550" y="572917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2954" y="2369201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AD9910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6DE36A-E391-F7B7-647B-1AB8902D2F6D}"/>
              </a:ext>
            </a:extLst>
          </p:cNvPr>
          <p:cNvGrpSpPr/>
          <p:nvPr/>
        </p:nvGrpSpPr>
        <p:grpSpPr>
          <a:xfrm>
            <a:off x="9929310" y="2411813"/>
            <a:ext cx="2156673" cy="971391"/>
            <a:chOff x="6733327" y="2457609"/>
            <a:chExt cx="2156673" cy="971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4137C5-4B0D-D8D0-A0EF-EBE907BE1FB5}"/>
                </a:ext>
              </a:extLst>
            </p:cNvPr>
            <p:cNvSpPr/>
            <p:nvPr/>
          </p:nvSpPr>
          <p:spPr>
            <a:xfrm>
              <a:off x="6778978" y="2457609"/>
              <a:ext cx="2111022" cy="9713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Oscilloscope</a:t>
              </a: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1DC1B-5086-06C1-3281-26A511C21F92}"/>
                </a:ext>
              </a:extLst>
            </p:cNvPr>
            <p:cNvSpPr txBox="1"/>
            <p:nvPr/>
          </p:nvSpPr>
          <p:spPr>
            <a:xfrm flipH="1">
              <a:off x="6733327" y="2471286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7EA4D5-2385-6267-60C8-9E84E3FE0514}"/>
                </a:ext>
              </a:extLst>
            </p:cNvPr>
            <p:cNvSpPr txBox="1"/>
            <p:nvPr/>
          </p:nvSpPr>
          <p:spPr>
            <a:xfrm flipH="1">
              <a:off x="6733327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82222" y="5700889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82222" y="1766560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044636" y="2623764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1044399" y="1923259"/>
            <a:ext cx="0" cy="70844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60F0C1-46DB-0D08-32C2-F15F6125EA09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465689" y="4199378"/>
            <a:ext cx="2478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293CD1-64A3-84AB-C7FF-8BE7C55488D0}"/>
              </a:ext>
            </a:extLst>
          </p:cNvPr>
          <p:cNvCxnSpPr>
            <a:cxnSpLocks/>
          </p:cNvCxnSpPr>
          <p:nvPr/>
        </p:nvCxnSpPr>
        <p:spPr>
          <a:xfrm flipV="1">
            <a:off x="3465689" y="1923259"/>
            <a:ext cx="0" cy="22934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030288" y="3550057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1044636" y="3536879"/>
            <a:ext cx="0" cy="216401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43677-293A-E771-6303-BBC75CF37BC7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2829968" y="5074380"/>
            <a:ext cx="88358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A4E3111-4B09-3511-F7A2-72EDD0BF267D}"/>
              </a:ext>
            </a:extLst>
          </p:cNvPr>
          <p:cNvCxnSpPr>
            <a:cxnSpLocks/>
          </p:cNvCxnSpPr>
          <p:nvPr/>
        </p:nvCxnSpPr>
        <p:spPr>
          <a:xfrm flipV="1">
            <a:off x="2844316" y="5074380"/>
            <a:ext cx="0" cy="626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8F1292-0510-0763-7F2D-F301B5809887}"/>
              </a:ext>
            </a:extLst>
          </p:cNvPr>
          <p:cNvSpPr/>
          <p:nvPr/>
        </p:nvSpPr>
        <p:spPr>
          <a:xfrm>
            <a:off x="5245100" y="1766560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4DD562-F879-3733-DE91-BC5BC909133F}"/>
              </a:ext>
            </a:extLst>
          </p:cNvPr>
          <p:cNvSpPr/>
          <p:nvPr/>
        </p:nvSpPr>
        <p:spPr>
          <a:xfrm>
            <a:off x="5245100" y="5700889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BB457D6-4D92-FAD0-9622-8F4A3B0AFD48}"/>
              </a:ext>
            </a:extLst>
          </p:cNvPr>
          <p:cNvSpPr/>
          <p:nvPr/>
        </p:nvSpPr>
        <p:spPr>
          <a:xfrm>
            <a:off x="8963025" y="1766560"/>
            <a:ext cx="3122958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multitap2 PWR</a:t>
            </a:r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C5D6AD-464C-11BD-BD8C-800CFB392AB1}"/>
              </a:ext>
            </a:extLst>
          </p:cNvPr>
          <p:cNvSpPr/>
          <p:nvPr/>
        </p:nvSpPr>
        <p:spPr>
          <a:xfrm>
            <a:off x="8963025" y="5700889"/>
            <a:ext cx="3122958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multitap2 GND</a:t>
            </a:r>
            <a:endParaRPr lang="ko-KR" altLang="en-US" sz="14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0755" y="2616448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0755" y="1879600"/>
            <a:ext cx="0" cy="752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010A2B7-C948-96A9-44A4-E64DCFD1C85A}"/>
              </a:ext>
            </a:extLst>
          </p:cNvPr>
          <p:cNvCxnSpPr>
            <a:cxnSpLocks/>
          </p:cNvCxnSpPr>
          <p:nvPr/>
        </p:nvCxnSpPr>
        <p:spPr>
          <a:xfrm flipH="1">
            <a:off x="9553597" y="2623764"/>
            <a:ext cx="37399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941277E-C7CE-46E2-1D42-78128D2B0A6E}"/>
              </a:ext>
            </a:extLst>
          </p:cNvPr>
          <p:cNvCxnSpPr>
            <a:cxnSpLocks/>
          </p:cNvCxnSpPr>
          <p:nvPr/>
        </p:nvCxnSpPr>
        <p:spPr>
          <a:xfrm flipV="1">
            <a:off x="9553597" y="1879600"/>
            <a:ext cx="0" cy="752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39643" y="3501067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53991" y="3501067"/>
            <a:ext cx="0" cy="219982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1ED1073-28E9-DE73-A011-8279E5B738E9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9537393" y="3181171"/>
            <a:ext cx="39191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A35D9F8-0C4F-E02F-976F-F7A76E6806EE}"/>
              </a:ext>
            </a:extLst>
          </p:cNvPr>
          <p:cNvCxnSpPr>
            <a:cxnSpLocks/>
          </p:cNvCxnSpPr>
          <p:nvPr/>
        </p:nvCxnSpPr>
        <p:spPr>
          <a:xfrm flipV="1">
            <a:off x="9552912" y="3181171"/>
            <a:ext cx="0" cy="25197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F1C2E6C8-F5DE-74FA-E76D-4FD5C82DCC8B}"/>
              </a:ext>
            </a:extLst>
          </p:cNvPr>
          <p:cNvSpPr/>
          <p:nvPr/>
        </p:nvSpPr>
        <p:spPr>
          <a:xfrm>
            <a:off x="2962838" y="2730500"/>
            <a:ext cx="3591055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441B36-5B86-B5EE-BAA1-B20CA4DCCDEF}"/>
              </a:ext>
            </a:extLst>
          </p:cNvPr>
          <p:cNvSpPr txBox="1"/>
          <p:nvPr/>
        </p:nvSpPr>
        <p:spPr>
          <a:xfrm>
            <a:off x="4172568" y="245418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Profile Signal</a:t>
            </a:r>
            <a:endParaRPr lang="ko-KR" altLang="en-US"/>
          </a:p>
        </p:txBody>
      </p: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889391A1-AAA7-1FD2-7509-ED379EA9428A}"/>
              </a:ext>
            </a:extLst>
          </p:cNvPr>
          <p:cNvSpPr/>
          <p:nvPr/>
        </p:nvSpPr>
        <p:spPr>
          <a:xfrm>
            <a:off x="2931198" y="3250567"/>
            <a:ext cx="3650090" cy="2285919"/>
          </a:xfrm>
          <a:prstGeom prst="curvedLeftArrow">
            <a:avLst>
              <a:gd name="adj1" fmla="val 9290"/>
              <a:gd name="adj2" fmla="val 18989"/>
              <a:gd name="adj3" fmla="val 22333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D9ECD93C-82DA-AFC0-B3B5-9446C198FB25}"/>
              </a:ext>
            </a:extLst>
          </p:cNvPr>
          <p:cNvSpPr/>
          <p:nvPr/>
        </p:nvSpPr>
        <p:spPr>
          <a:xfrm>
            <a:off x="8393289" y="2730500"/>
            <a:ext cx="1534297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DBBAB3-BA9B-E03A-94EC-322B76F7592C}"/>
              </a:ext>
            </a:extLst>
          </p:cNvPr>
          <p:cNvSpPr txBox="1"/>
          <p:nvPr/>
        </p:nvSpPr>
        <p:spPr>
          <a:xfrm>
            <a:off x="8299885" y="245418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DDS output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76AE1D-71A4-5BC9-D078-5E8F1FA39075}"/>
              </a:ext>
            </a:extLst>
          </p:cNvPr>
          <p:cNvSpPr txBox="1"/>
          <p:nvPr/>
        </p:nvSpPr>
        <p:spPr>
          <a:xfrm>
            <a:off x="6682518" y="4217211"/>
            <a:ext cx="27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Large Ground Loop Voltage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085295-4471-FCD3-5960-280B762E444F}"/>
              </a:ext>
            </a:extLst>
          </p:cNvPr>
          <p:cNvGrpSpPr/>
          <p:nvPr/>
        </p:nvGrpSpPr>
        <p:grpSpPr>
          <a:xfrm>
            <a:off x="1538891" y="3708032"/>
            <a:ext cx="1775684" cy="369332"/>
            <a:chOff x="1329620" y="3575720"/>
            <a:chExt cx="2305548" cy="3693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E1B522-3488-B911-5119-A66BA28CAECC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40839C-0F20-59B4-0F04-5983A6CE97C0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6FCAA3-4507-9427-994A-21112DA51476}"/>
              </a:ext>
            </a:extLst>
          </p:cNvPr>
          <p:cNvGrpSpPr/>
          <p:nvPr/>
        </p:nvGrpSpPr>
        <p:grpSpPr>
          <a:xfrm>
            <a:off x="1538891" y="2032061"/>
            <a:ext cx="1775684" cy="447682"/>
            <a:chOff x="1329620" y="1899749"/>
            <a:chExt cx="2305548" cy="44768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51A1C26-C89B-8FD5-592C-B7881B1A96AD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73E43D-CD1C-D4E4-106A-C2BC873BED35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7412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Ground Loop Problem2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1505635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9304" y="1842672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Device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88572" y="4723510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88572" y="1184121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1050749" y="1298222"/>
            <a:ext cx="0" cy="80695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036638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1050986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8F1292-0510-0763-7F2D-F301B5809887}"/>
              </a:ext>
            </a:extLst>
          </p:cNvPr>
          <p:cNvSpPr/>
          <p:nvPr/>
        </p:nvSpPr>
        <p:spPr>
          <a:xfrm>
            <a:off x="5251450" y="1184121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4DD562-F879-3733-DE91-BC5BC909133F}"/>
              </a:ext>
            </a:extLst>
          </p:cNvPr>
          <p:cNvSpPr/>
          <p:nvPr/>
        </p:nvSpPr>
        <p:spPr>
          <a:xfrm>
            <a:off x="5251450" y="4723510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7105" y="2089919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7105" y="1298222"/>
            <a:ext cx="0" cy="80695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45993" y="2974538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60341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0501F7E-A6BB-29AC-1005-DFFD9F818B7C}"/>
              </a:ext>
            </a:extLst>
          </p:cNvPr>
          <p:cNvCxnSpPr>
            <a:cxnSpLocks/>
          </p:cNvCxnSpPr>
          <p:nvPr/>
        </p:nvCxnSpPr>
        <p:spPr>
          <a:xfrm flipH="1">
            <a:off x="3980518" y="5257795"/>
            <a:ext cx="8264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9FB576D-C021-B7D2-17AE-A7453E3AB540}"/>
              </a:ext>
            </a:extLst>
          </p:cNvPr>
          <p:cNvCxnSpPr>
            <a:cxnSpLocks/>
          </p:cNvCxnSpPr>
          <p:nvPr/>
        </p:nvCxnSpPr>
        <p:spPr>
          <a:xfrm flipV="1">
            <a:off x="3980518" y="4851920"/>
            <a:ext cx="0" cy="42067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1C352BA-7458-4639-E46D-4EFE3979B610}"/>
              </a:ext>
            </a:extLst>
          </p:cNvPr>
          <p:cNvCxnSpPr>
            <a:cxnSpLocks/>
          </p:cNvCxnSpPr>
          <p:nvPr/>
        </p:nvCxnSpPr>
        <p:spPr>
          <a:xfrm flipH="1">
            <a:off x="5362576" y="5257795"/>
            <a:ext cx="9020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DA29CEB-15B4-0B32-E59A-923B3212BC94}"/>
              </a:ext>
            </a:extLst>
          </p:cNvPr>
          <p:cNvCxnSpPr>
            <a:cxnSpLocks/>
          </p:cNvCxnSpPr>
          <p:nvPr/>
        </p:nvCxnSpPr>
        <p:spPr>
          <a:xfrm flipV="1">
            <a:off x="6250323" y="4856684"/>
            <a:ext cx="0" cy="4011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798D09-32A4-E5B2-79A2-431AF03A7581}"/>
              </a:ext>
            </a:extLst>
          </p:cNvPr>
          <p:cNvGrpSpPr/>
          <p:nvPr/>
        </p:nvGrpSpPr>
        <p:grpSpPr>
          <a:xfrm>
            <a:off x="4796238" y="5075768"/>
            <a:ext cx="579566" cy="369208"/>
            <a:chOff x="5783664" y="5526618"/>
            <a:chExt cx="579566" cy="36920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2A85F91-512A-9897-2578-C41A30984F87}"/>
                </a:ext>
              </a:extLst>
            </p:cNvPr>
            <p:cNvSpPr/>
            <p:nvPr/>
          </p:nvSpPr>
          <p:spPr>
            <a:xfrm>
              <a:off x="5783664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9498E18-3936-F3E1-9767-88C3924CDB2C}"/>
                </a:ext>
              </a:extLst>
            </p:cNvPr>
            <p:cNvSpPr/>
            <p:nvPr/>
          </p:nvSpPr>
          <p:spPr>
            <a:xfrm>
              <a:off x="5927999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168431F-6F58-D287-31F0-B3315E604C44}"/>
                </a:ext>
              </a:extLst>
            </p:cNvPr>
            <p:cNvSpPr/>
            <p:nvPr/>
          </p:nvSpPr>
          <p:spPr>
            <a:xfrm>
              <a:off x="6072845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AF02E73-D188-A76A-EB71-589E6F1C223A}"/>
                </a:ext>
              </a:extLst>
            </p:cNvPr>
            <p:cNvSpPr/>
            <p:nvPr/>
          </p:nvSpPr>
          <p:spPr>
            <a:xfrm>
              <a:off x="6217180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DBCEE113-8C2B-A2A0-19C1-DEE2C64A7AAF}"/>
              </a:ext>
            </a:extLst>
          </p:cNvPr>
          <p:cNvSpPr/>
          <p:nvPr/>
        </p:nvSpPr>
        <p:spPr>
          <a:xfrm rot="10800000">
            <a:off x="1332504" y="1893898"/>
            <a:ext cx="4359048" cy="3586297"/>
          </a:xfrm>
          <a:prstGeom prst="bentArrow">
            <a:avLst>
              <a:gd name="adj1" fmla="val 5188"/>
              <a:gd name="adj2" fmla="val 5596"/>
              <a:gd name="adj3" fmla="val 7519"/>
              <a:gd name="adj4" fmla="val 2020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1DD331-CDF1-53BF-1329-1A9A7447C369}"/>
              </a:ext>
            </a:extLst>
          </p:cNvPr>
          <p:cNvSpPr txBox="1"/>
          <p:nvPr/>
        </p:nvSpPr>
        <p:spPr>
          <a:xfrm>
            <a:off x="5842000" y="4108450"/>
            <a:ext cx="294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Large Current Change </a:t>
            </a:r>
            <a:r>
              <a:rPr lang="en-US" altLang="ko-KR" b="1"/>
              <a:t>I</a:t>
            </a:r>
          </a:p>
          <a:p>
            <a:r>
              <a:rPr lang="en-US" altLang="ko-KR"/>
              <a:t>-&gt; seems to be not a problem</a:t>
            </a:r>
            <a:endParaRPr lang="ko-KR" altLang="en-US" b="1"/>
          </a:p>
        </p:txBody>
      </p:sp>
      <p:pic>
        <p:nvPicPr>
          <p:cNvPr id="52" name="그림 51" descr="\documentclass{article}&#10;\usepackage{amsmath}&#10;\pagestyle{empty}&#10;\begin{document}&#10;&#10;$\Delta V_{ground} = L_{ground}\frac{dI}{dt}$&#10;&#10;&#10;\end{document}" title="IguanaTex Bitmap Display">
            <a:extLst>
              <a:ext uri="{FF2B5EF4-FFF2-40B4-BE49-F238E27FC236}">
                <a16:creationId xmlns:a16="http://schemas.microsoft.com/office/drawing/2014/main" id="{A1A5C71F-FB42-A1F8-4CC7-60B67039E9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88900" y="4307168"/>
            <a:ext cx="2430477" cy="312381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F9D38F3-10AD-AEAF-7EF7-79292D177371}"/>
              </a:ext>
            </a:extLst>
          </p:cNvPr>
          <p:cNvSpPr/>
          <p:nvPr/>
        </p:nvSpPr>
        <p:spPr>
          <a:xfrm>
            <a:off x="10045700" y="2281901"/>
            <a:ext cx="508000" cy="5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81D22F91-462C-FCC2-D311-7BD956856E87}"/>
              </a:ext>
            </a:extLst>
          </p:cNvPr>
          <p:cNvSpPr/>
          <p:nvPr/>
        </p:nvSpPr>
        <p:spPr>
          <a:xfrm rot="16200000">
            <a:off x="9340851" y="3369448"/>
            <a:ext cx="1917700" cy="827103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BE7B51-7886-6B6C-1C4E-63A1F752D1FD}"/>
              </a:ext>
            </a:extLst>
          </p:cNvPr>
          <p:cNvSpPr txBox="1"/>
          <p:nvPr/>
        </p:nvSpPr>
        <p:spPr>
          <a:xfrm>
            <a:off x="9039804" y="1630075"/>
            <a:ext cx="2519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2. Human walks makes </a:t>
            </a:r>
          </a:p>
          <a:p>
            <a:pPr algn="ctr"/>
            <a:r>
              <a:rPr lang="en-US" altLang="ko-KR"/>
              <a:t>induced voltage ~ 10V[1]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C61B22-ABC5-FB00-4AED-CB487CBE2DF9}"/>
              </a:ext>
            </a:extLst>
          </p:cNvPr>
          <p:cNvSpPr txBox="1"/>
          <p:nvPr/>
        </p:nvSpPr>
        <p:spPr>
          <a:xfrm>
            <a:off x="1332503" y="6624613"/>
            <a:ext cx="980570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/>
              <a:t>[1]ICHIKAWA, N. (2016). Investigation of human body potential measured by a non-contact measuring system. </a:t>
            </a:r>
            <a:r>
              <a:rPr lang="en-US" altLang="ko-KR" sz="600" i="1"/>
              <a:t>Industrial Health</a:t>
            </a:r>
            <a:r>
              <a:rPr lang="en-US" altLang="ko-KR" sz="600"/>
              <a:t>, </a:t>
            </a:r>
            <a:r>
              <a:rPr lang="en-US" altLang="ko-KR" sz="600" i="1"/>
              <a:t>54</a:t>
            </a:r>
            <a:r>
              <a:rPr lang="en-US" altLang="ko-KR" sz="600"/>
              <a:t>(6), 542–549. https://doi.org/10.2486/indhealth.2016-0008</a:t>
            </a:r>
          </a:p>
        </p:txBody>
      </p:sp>
      <p:sp>
        <p:nvSpPr>
          <p:cNvPr id="77" name="화살표: 굽음 76">
            <a:extLst>
              <a:ext uri="{FF2B5EF4-FFF2-40B4-BE49-F238E27FC236}">
                <a16:creationId xmlns:a16="http://schemas.microsoft.com/office/drawing/2014/main" id="{80F749A3-F9E0-82D2-FD91-AF857B5D4AD0}"/>
              </a:ext>
            </a:extLst>
          </p:cNvPr>
          <p:cNvSpPr/>
          <p:nvPr/>
        </p:nvSpPr>
        <p:spPr>
          <a:xfrm rot="10800000">
            <a:off x="1377950" y="4772376"/>
            <a:ext cx="9012468" cy="1252250"/>
          </a:xfrm>
          <a:prstGeom prst="bentArrow">
            <a:avLst>
              <a:gd name="adj1" fmla="val 16153"/>
              <a:gd name="adj2" fmla="val 15769"/>
              <a:gd name="adj3" fmla="val 19370"/>
              <a:gd name="adj4" fmla="val 3237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5F38137-B13F-AC4D-4F12-215FB3F2B321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3980518" y="5843959"/>
            <a:ext cx="5216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ED6DD4D-E837-4ED4-0E8D-6C1796A04D23}"/>
              </a:ext>
            </a:extLst>
          </p:cNvPr>
          <p:cNvCxnSpPr>
            <a:cxnSpLocks/>
          </p:cNvCxnSpPr>
          <p:nvPr/>
        </p:nvCxnSpPr>
        <p:spPr>
          <a:xfrm flipV="1">
            <a:off x="3980518" y="5438084"/>
            <a:ext cx="0" cy="42067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5E3824A-A0ED-7E3C-55B7-B0CCC6CF6F1A}"/>
              </a:ext>
            </a:extLst>
          </p:cNvPr>
          <p:cNvCxnSpPr>
            <a:cxnSpLocks/>
            <a:endCxn id="100" idx="6"/>
          </p:cNvCxnSpPr>
          <p:nvPr/>
        </p:nvCxnSpPr>
        <p:spPr>
          <a:xfrm flipH="1">
            <a:off x="5022850" y="5843959"/>
            <a:ext cx="17145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82BACFF-C5CD-C15F-511F-466A35B4F5C6}"/>
              </a:ext>
            </a:extLst>
          </p:cNvPr>
          <p:cNvCxnSpPr>
            <a:cxnSpLocks/>
          </p:cNvCxnSpPr>
          <p:nvPr/>
        </p:nvCxnSpPr>
        <p:spPr>
          <a:xfrm flipV="1">
            <a:off x="6250323" y="5442848"/>
            <a:ext cx="0" cy="4011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D1F81AC2-3814-D6F4-57C8-9B39DE4B15E3}"/>
              </a:ext>
            </a:extLst>
          </p:cNvPr>
          <p:cNvSpPr/>
          <p:nvPr/>
        </p:nvSpPr>
        <p:spPr>
          <a:xfrm>
            <a:off x="4502150" y="5583609"/>
            <a:ext cx="520700" cy="5207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45D9FCA-9490-CE85-5E18-446C4F574B1C}"/>
              </a:ext>
            </a:extLst>
          </p:cNvPr>
          <p:cNvCxnSpPr>
            <a:cxnSpLocks/>
          </p:cNvCxnSpPr>
          <p:nvPr/>
        </p:nvCxnSpPr>
        <p:spPr>
          <a:xfrm flipH="1">
            <a:off x="5733353" y="5843959"/>
            <a:ext cx="5312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663CAF4A-E64F-DA43-7DE1-2EFF095501EC}"/>
              </a:ext>
            </a:extLst>
          </p:cNvPr>
          <p:cNvSpPr/>
          <p:nvPr/>
        </p:nvSpPr>
        <p:spPr>
          <a:xfrm>
            <a:off x="5179416" y="5669661"/>
            <a:ext cx="566577" cy="366712"/>
          </a:xfrm>
          <a:custGeom>
            <a:avLst/>
            <a:gdLst>
              <a:gd name="connsiteX0" fmla="*/ 0 w 774700"/>
              <a:gd name="connsiteY0" fmla="*/ 180975 h 366712"/>
              <a:gd name="connsiteX1" fmla="*/ 77788 w 774700"/>
              <a:gd name="connsiteY1" fmla="*/ 0 h 366712"/>
              <a:gd name="connsiteX2" fmla="*/ 176213 w 774700"/>
              <a:gd name="connsiteY2" fmla="*/ 355600 h 366712"/>
              <a:gd name="connsiteX3" fmla="*/ 311150 w 774700"/>
              <a:gd name="connsiteY3" fmla="*/ 3175 h 366712"/>
              <a:gd name="connsiteX4" fmla="*/ 431800 w 774700"/>
              <a:gd name="connsiteY4" fmla="*/ 366712 h 366712"/>
              <a:gd name="connsiteX5" fmla="*/ 571500 w 774700"/>
              <a:gd name="connsiteY5" fmla="*/ 0 h 366712"/>
              <a:gd name="connsiteX6" fmla="*/ 700088 w 774700"/>
              <a:gd name="connsiteY6" fmla="*/ 361950 h 366712"/>
              <a:gd name="connsiteX7" fmla="*/ 774700 w 774700"/>
              <a:gd name="connsiteY7" fmla="*/ 161925 h 366712"/>
              <a:gd name="connsiteX8" fmla="*/ 774700 w 774700"/>
              <a:gd name="connsiteY8" fmla="*/ 161925 h 3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4700" h="366712">
                <a:moveTo>
                  <a:pt x="0" y="180975"/>
                </a:moveTo>
                <a:lnTo>
                  <a:pt x="77788" y="0"/>
                </a:lnTo>
                <a:lnTo>
                  <a:pt x="176213" y="355600"/>
                </a:lnTo>
                <a:lnTo>
                  <a:pt x="311150" y="3175"/>
                </a:lnTo>
                <a:lnTo>
                  <a:pt x="431800" y="366712"/>
                </a:lnTo>
                <a:lnTo>
                  <a:pt x="571500" y="0"/>
                </a:lnTo>
                <a:lnTo>
                  <a:pt x="700088" y="361950"/>
                </a:lnTo>
                <a:lnTo>
                  <a:pt x="774700" y="161925"/>
                </a:lnTo>
                <a:lnTo>
                  <a:pt x="774700" y="161925"/>
                </a:lnTo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4D4BF1B-DE41-B437-EE94-0DC1039F9F77}"/>
              </a:ext>
            </a:extLst>
          </p:cNvPr>
          <p:cNvGrpSpPr/>
          <p:nvPr/>
        </p:nvGrpSpPr>
        <p:grpSpPr>
          <a:xfrm>
            <a:off x="345830" y="4801859"/>
            <a:ext cx="454649" cy="621214"/>
            <a:chOff x="2263939" y="4825293"/>
            <a:chExt cx="454649" cy="621214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28FE7D7-EC91-C9CF-8D17-B226A6BB0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939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59DAE1D-81E9-85AD-83FA-3D878591D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0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27E5E01-73ED-D032-1BFC-8BD42A565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705" y="5357607"/>
              <a:ext cx="29845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31AB98F-6F04-ABDA-5320-5ABEB4173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625" y="5446507"/>
              <a:ext cx="13061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0B11B6E-0C8D-C025-BE38-D9D044DB0C50}"/>
              </a:ext>
            </a:extLst>
          </p:cNvPr>
          <p:cNvGrpSpPr/>
          <p:nvPr/>
        </p:nvGrpSpPr>
        <p:grpSpPr>
          <a:xfrm>
            <a:off x="8456645" y="4801859"/>
            <a:ext cx="454649" cy="621214"/>
            <a:chOff x="2263939" y="4825293"/>
            <a:chExt cx="454649" cy="621214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63FF5E9-8289-DFC0-8779-68FE7DFA6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939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8539127D-30AB-8167-6C80-FC150A6F4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0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F81A9B1-238B-0D36-E246-3ABE3F119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705" y="5357607"/>
              <a:ext cx="29845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E1B67E5-A00E-C147-9A8F-39D4A38A3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625" y="5446507"/>
              <a:ext cx="13061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1C7630-E3C7-572E-1411-1F02B55DAF52}"/>
              </a:ext>
            </a:extLst>
          </p:cNvPr>
          <p:cNvGrpSpPr/>
          <p:nvPr/>
        </p:nvGrpSpPr>
        <p:grpSpPr>
          <a:xfrm>
            <a:off x="1329620" y="3156563"/>
            <a:ext cx="2305548" cy="369332"/>
            <a:chOff x="1329620" y="3575720"/>
            <a:chExt cx="2305548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56E49E-875D-8EA9-1694-E0621C1AD99E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691921-168B-D82F-30CB-48122E2B784E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5D2DE4-5044-D3CA-C7A8-E216BE679161}"/>
              </a:ext>
            </a:extLst>
          </p:cNvPr>
          <p:cNvGrpSpPr/>
          <p:nvPr/>
        </p:nvGrpSpPr>
        <p:grpSpPr>
          <a:xfrm>
            <a:off x="1329620" y="1480592"/>
            <a:ext cx="2305548" cy="447682"/>
            <a:chOff x="1329620" y="1899749"/>
            <a:chExt cx="2305548" cy="44768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93C6A9-73AB-AE54-80AA-CB577393EC01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72AFBC-CCBE-0DD0-A064-029D6A304891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61018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F1D5E-9A7D-605B-A8A5-AD0FA283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condition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B832-7B93-86B6-F5BA-6C825B9D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8850C7-3558-5D72-CC34-1A02559A3764}"/>
              </a:ext>
            </a:extLst>
          </p:cNvPr>
          <p:cNvGrpSpPr/>
          <p:nvPr/>
        </p:nvGrpSpPr>
        <p:grpSpPr>
          <a:xfrm>
            <a:off x="1652394" y="2239639"/>
            <a:ext cx="1436992" cy="1438005"/>
            <a:chOff x="1033496" y="2979720"/>
            <a:chExt cx="1436992" cy="14380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A3E4CD-436D-E669-3DD7-33BB6F953189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F28755-9112-73F9-7F7C-B1F8DFC66068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0EDE7-1DE3-FC72-8C51-BA9C8EADF0DC}"/>
                </a:ext>
              </a:extLst>
            </p:cNvPr>
            <p:cNvSpPr txBox="1"/>
            <p:nvPr/>
          </p:nvSpPr>
          <p:spPr>
            <a:xfrm flipH="1">
              <a:off x="1033496" y="3768041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IN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B5DEFD-E929-3E2D-B378-043D75D08567}"/>
                </a:ext>
              </a:extLst>
            </p:cNvPr>
            <p:cNvSpPr txBox="1"/>
            <p:nvPr/>
          </p:nvSpPr>
          <p:spPr>
            <a:xfrm flipH="1">
              <a:off x="1703406" y="3771394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OUT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91D1D1-A9AA-DC4D-9BF1-DA7AFBBBB422}"/>
              </a:ext>
            </a:extLst>
          </p:cNvPr>
          <p:cNvGrpSpPr/>
          <p:nvPr/>
        </p:nvGrpSpPr>
        <p:grpSpPr>
          <a:xfrm>
            <a:off x="1329620" y="3575720"/>
            <a:ext cx="2305548" cy="369332"/>
            <a:chOff x="1329620" y="3575720"/>
            <a:chExt cx="2305548" cy="3693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239685-8AEE-12CA-7E0E-F225A5ADD487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642F05-2882-A809-8FC8-3E76D5C5FFDF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665EAF-E7D5-7326-0A23-4AAB3162580A}"/>
              </a:ext>
            </a:extLst>
          </p:cNvPr>
          <p:cNvGrpSpPr/>
          <p:nvPr/>
        </p:nvGrpSpPr>
        <p:grpSpPr>
          <a:xfrm>
            <a:off x="1329620" y="1899749"/>
            <a:ext cx="2305548" cy="447682"/>
            <a:chOff x="1329620" y="1899749"/>
            <a:chExt cx="2305548" cy="44768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7776A9-9C18-4F6C-855B-DC01979C8F5D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D0A848-C9D4-6CCE-C735-3F0A5C2C2849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B46D16-D3C4-8155-802B-B4D53BC12706}"/>
              </a:ext>
            </a:extLst>
          </p:cNvPr>
          <p:cNvSpPr/>
          <p:nvPr/>
        </p:nvSpPr>
        <p:spPr>
          <a:xfrm>
            <a:off x="288572" y="4176064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A08EA2-E093-7697-BACE-4F770DD3867D}"/>
              </a:ext>
            </a:extLst>
          </p:cNvPr>
          <p:cNvSpPr/>
          <p:nvPr/>
        </p:nvSpPr>
        <p:spPr>
          <a:xfrm>
            <a:off x="288572" y="1601242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A7BFB2-04E6-8DB2-4C1A-193F4D80DA0D}"/>
              </a:ext>
            </a:extLst>
          </p:cNvPr>
          <p:cNvCxnSpPr>
            <a:cxnSpLocks/>
          </p:cNvCxnSpPr>
          <p:nvPr/>
        </p:nvCxnSpPr>
        <p:spPr>
          <a:xfrm flipH="1">
            <a:off x="1050986" y="2483315"/>
            <a:ext cx="58706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B5B44C-43B5-B0F4-2579-BED176C9F4F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83584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3FDA33-F4AB-89CF-31A9-B6EE8B95E3DB}"/>
              </a:ext>
            </a:extLst>
          </p:cNvPr>
          <p:cNvCxnSpPr>
            <a:cxnSpLocks/>
          </p:cNvCxnSpPr>
          <p:nvPr/>
        </p:nvCxnSpPr>
        <p:spPr>
          <a:xfrm flipH="1">
            <a:off x="1050749" y="3424848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A68039-E01F-1C40-1148-C970259E3BBA}"/>
              </a:ext>
            </a:extLst>
          </p:cNvPr>
          <p:cNvCxnSpPr>
            <a:cxnSpLocks/>
          </p:cNvCxnSpPr>
          <p:nvPr/>
        </p:nvCxnSpPr>
        <p:spPr>
          <a:xfrm flipV="1">
            <a:off x="1050986" y="3413732"/>
            <a:ext cx="0" cy="84068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D4D639-CBA9-F8E8-2D31-FCD2331F0FA2}"/>
              </a:ext>
            </a:extLst>
          </p:cNvPr>
          <p:cNvSpPr/>
          <p:nvPr/>
        </p:nvSpPr>
        <p:spPr>
          <a:xfrm>
            <a:off x="288572" y="4671485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F136B0-4384-648B-2460-D14B0819C8A8}"/>
              </a:ext>
            </a:extLst>
          </p:cNvPr>
          <p:cNvCxnSpPr>
            <a:cxnSpLocks/>
          </p:cNvCxnSpPr>
          <p:nvPr/>
        </p:nvCxnSpPr>
        <p:spPr>
          <a:xfrm flipV="1">
            <a:off x="492186" y="4322272"/>
            <a:ext cx="0" cy="4275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통형 39">
            <a:extLst>
              <a:ext uri="{FF2B5EF4-FFF2-40B4-BE49-F238E27FC236}">
                <a16:creationId xmlns:a16="http://schemas.microsoft.com/office/drawing/2014/main" id="{6ED5E4B8-0BBB-E154-DAEB-4FDF1F08FB96}"/>
              </a:ext>
            </a:extLst>
          </p:cNvPr>
          <p:cNvSpPr/>
          <p:nvPr/>
        </p:nvSpPr>
        <p:spPr>
          <a:xfrm rot="16200000">
            <a:off x="4485240" y="2157600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FB6C37-C1BA-D737-8607-BFD955FABAFE}"/>
              </a:ext>
            </a:extLst>
          </p:cNvPr>
          <p:cNvCxnSpPr>
            <a:cxnSpLocks/>
          </p:cNvCxnSpPr>
          <p:nvPr/>
        </p:nvCxnSpPr>
        <p:spPr>
          <a:xfrm flipH="1">
            <a:off x="3536950" y="3056604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81DA20-8DF7-98B2-342C-B0819D61F589}"/>
              </a:ext>
            </a:extLst>
          </p:cNvPr>
          <p:cNvCxnSpPr>
            <a:cxnSpLocks/>
          </p:cNvCxnSpPr>
          <p:nvPr/>
        </p:nvCxnSpPr>
        <p:spPr>
          <a:xfrm flipV="1">
            <a:off x="3550468" y="3056604"/>
            <a:ext cx="0" cy="6996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D4B4E7-5A9E-1AFD-D417-E6961CB92ACD}"/>
              </a:ext>
            </a:extLst>
          </p:cNvPr>
          <p:cNvCxnSpPr>
            <a:cxnSpLocks/>
            <a:stCxn id="40" idx="0"/>
          </p:cNvCxnSpPr>
          <p:nvPr/>
        </p:nvCxnSpPr>
        <p:spPr>
          <a:xfrm flipH="1">
            <a:off x="2962838" y="2923788"/>
            <a:ext cx="972112" cy="2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ECE8216-E161-4DB0-8CE6-5443F15464D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395360" y="2923787"/>
            <a:ext cx="5016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3CDC5B7-3F9A-2FBF-5073-CBCD20A12E1A}"/>
              </a:ext>
            </a:extLst>
          </p:cNvPr>
          <p:cNvCxnSpPr>
            <a:cxnSpLocks/>
          </p:cNvCxnSpPr>
          <p:nvPr/>
        </p:nvCxnSpPr>
        <p:spPr>
          <a:xfrm flipH="1">
            <a:off x="5361517" y="3056604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9CC2AAA1-E69E-81D0-EEBF-A4C528035925}"/>
              </a:ext>
            </a:extLst>
          </p:cNvPr>
          <p:cNvSpPr/>
          <p:nvPr/>
        </p:nvSpPr>
        <p:spPr>
          <a:xfrm rot="5400000">
            <a:off x="5853744" y="2592959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C6EB30-1BEF-0850-C994-9D766E27C03A}"/>
              </a:ext>
            </a:extLst>
          </p:cNvPr>
          <p:cNvGrpSpPr/>
          <p:nvPr/>
        </p:nvGrpSpPr>
        <p:grpSpPr>
          <a:xfrm>
            <a:off x="5466925" y="4259711"/>
            <a:ext cx="1467445" cy="1431696"/>
            <a:chOff x="1033496" y="2979720"/>
            <a:chExt cx="1467445" cy="143169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D2AFC51-0699-0538-9E18-D52F216CB3AE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5688FE-D710-1508-6ADE-25909FBAB3FB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DF569B4-B123-E74F-3E3E-B695330702FA}"/>
                </a:ext>
              </a:extLst>
            </p:cNvPr>
            <p:cNvSpPr txBox="1"/>
            <p:nvPr/>
          </p:nvSpPr>
          <p:spPr>
            <a:xfrm flipH="1">
              <a:off x="1033496" y="3765085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IN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B0E3A9-B372-9F2E-80AA-5E1575B839AC}"/>
                </a:ext>
              </a:extLst>
            </p:cNvPr>
            <p:cNvSpPr txBox="1"/>
            <p:nvPr/>
          </p:nvSpPr>
          <p:spPr>
            <a:xfrm flipH="1">
              <a:off x="1733859" y="3765085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OUT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BD98D56-38F0-AA13-E9CC-D43411F8729F}"/>
              </a:ext>
            </a:extLst>
          </p:cNvPr>
          <p:cNvCxnSpPr>
            <a:cxnSpLocks/>
          </p:cNvCxnSpPr>
          <p:nvPr/>
        </p:nvCxnSpPr>
        <p:spPr>
          <a:xfrm flipH="1">
            <a:off x="2962838" y="3439259"/>
            <a:ext cx="60169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390147-23EF-CEA1-7925-BD22E48D00E4}"/>
              </a:ext>
            </a:extLst>
          </p:cNvPr>
          <p:cNvCxnSpPr>
            <a:cxnSpLocks/>
          </p:cNvCxnSpPr>
          <p:nvPr/>
        </p:nvCxnSpPr>
        <p:spPr>
          <a:xfrm flipH="1">
            <a:off x="4667946" y="1700043"/>
            <a:ext cx="45777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BEA949B-165D-B201-85FC-5E038A92F59C}"/>
              </a:ext>
            </a:extLst>
          </p:cNvPr>
          <p:cNvCxnSpPr>
            <a:cxnSpLocks/>
          </p:cNvCxnSpPr>
          <p:nvPr/>
        </p:nvCxnSpPr>
        <p:spPr>
          <a:xfrm flipH="1">
            <a:off x="5125433" y="4483883"/>
            <a:ext cx="30537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AADC8A7-8A3B-3ED2-BA32-86E25DBF168A}"/>
              </a:ext>
            </a:extLst>
          </p:cNvPr>
          <p:cNvCxnSpPr>
            <a:cxnSpLocks/>
          </p:cNvCxnSpPr>
          <p:nvPr/>
        </p:nvCxnSpPr>
        <p:spPr>
          <a:xfrm flipV="1">
            <a:off x="5125483" y="1700043"/>
            <a:ext cx="0" cy="280083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24E7E17-47DA-BBDA-73F6-0E452DC1C0ED}"/>
              </a:ext>
            </a:extLst>
          </p:cNvPr>
          <p:cNvCxnSpPr>
            <a:cxnSpLocks/>
          </p:cNvCxnSpPr>
          <p:nvPr/>
        </p:nvCxnSpPr>
        <p:spPr>
          <a:xfrm flipH="1">
            <a:off x="4793715" y="5277996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1D049F2-B1CD-FE11-99EC-F6310EC3E7E1}"/>
              </a:ext>
            </a:extLst>
          </p:cNvPr>
          <p:cNvCxnSpPr>
            <a:cxnSpLocks/>
          </p:cNvCxnSpPr>
          <p:nvPr/>
        </p:nvCxnSpPr>
        <p:spPr>
          <a:xfrm flipV="1">
            <a:off x="4814233" y="4251144"/>
            <a:ext cx="0" cy="10268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원통형 93">
            <a:extLst>
              <a:ext uri="{FF2B5EF4-FFF2-40B4-BE49-F238E27FC236}">
                <a16:creationId xmlns:a16="http://schemas.microsoft.com/office/drawing/2014/main" id="{4532126B-CCDE-F69D-056D-8484681239E9}"/>
              </a:ext>
            </a:extLst>
          </p:cNvPr>
          <p:cNvSpPr/>
          <p:nvPr/>
        </p:nvSpPr>
        <p:spPr>
          <a:xfrm rot="16200000">
            <a:off x="8138203" y="3004653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64EE20-BB83-63C7-720A-82E0CDC52785}"/>
              </a:ext>
            </a:extLst>
          </p:cNvPr>
          <p:cNvCxnSpPr>
            <a:cxnSpLocks/>
          </p:cNvCxnSpPr>
          <p:nvPr/>
        </p:nvCxnSpPr>
        <p:spPr>
          <a:xfrm flipH="1">
            <a:off x="7189913" y="3903657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FCCBA74-881F-1FDE-24D5-BFA3E7509D0A}"/>
              </a:ext>
            </a:extLst>
          </p:cNvPr>
          <p:cNvCxnSpPr>
            <a:cxnSpLocks/>
          </p:cNvCxnSpPr>
          <p:nvPr/>
        </p:nvCxnSpPr>
        <p:spPr>
          <a:xfrm flipV="1">
            <a:off x="7203431" y="3903657"/>
            <a:ext cx="0" cy="146458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D01B2DB-6750-1D37-1D59-578650D2BFEE}"/>
              </a:ext>
            </a:extLst>
          </p:cNvPr>
          <p:cNvCxnSpPr>
            <a:cxnSpLocks/>
            <a:stCxn id="94" idx="0"/>
          </p:cNvCxnSpPr>
          <p:nvPr/>
        </p:nvCxnSpPr>
        <p:spPr>
          <a:xfrm flipH="1">
            <a:off x="3700138" y="3770841"/>
            <a:ext cx="38877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20D3D0D-8E90-F09F-836B-02E80D89F6BD}"/>
              </a:ext>
            </a:extLst>
          </p:cNvPr>
          <p:cNvCxnSpPr>
            <a:cxnSpLocks/>
            <a:endCxn id="94" idx="3"/>
          </p:cNvCxnSpPr>
          <p:nvPr/>
        </p:nvCxnSpPr>
        <p:spPr>
          <a:xfrm flipH="1">
            <a:off x="9048323" y="3770840"/>
            <a:ext cx="5016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6E3587D-0A22-1F94-7FBA-E0217017CEFD}"/>
              </a:ext>
            </a:extLst>
          </p:cNvPr>
          <p:cNvCxnSpPr>
            <a:cxnSpLocks/>
          </p:cNvCxnSpPr>
          <p:nvPr/>
        </p:nvCxnSpPr>
        <p:spPr>
          <a:xfrm flipH="1">
            <a:off x="9014480" y="3903657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7A7FA77A-5A29-DF63-FC22-E16E3EA38E8A}"/>
              </a:ext>
            </a:extLst>
          </p:cNvPr>
          <p:cNvSpPr/>
          <p:nvPr/>
        </p:nvSpPr>
        <p:spPr>
          <a:xfrm rot="5400000">
            <a:off x="9495583" y="3460221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55E2B97-98B9-F871-76FE-EB5C6801768F}"/>
              </a:ext>
            </a:extLst>
          </p:cNvPr>
          <p:cNvCxnSpPr>
            <a:cxnSpLocks/>
          </p:cNvCxnSpPr>
          <p:nvPr/>
        </p:nvCxnSpPr>
        <p:spPr>
          <a:xfrm flipH="1">
            <a:off x="6780331" y="5371048"/>
            <a:ext cx="42956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414A93F-8FF8-3B82-9388-08D590096E7B}"/>
              </a:ext>
            </a:extLst>
          </p:cNvPr>
          <p:cNvSpPr txBox="1"/>
          <p:nvPr/>
        </p:nvSpPr>
        <p:spPr>
          <a:xfrm>
            <a:off x="6710766" y="274855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~1V</a:t>
            </a:r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F839A6-9D97-E45B-9AC2-D9FAEDC0627C}"/>
              </a:ext>
            </a:extLst>
          </p:cNvPr>
          <p:cNvSpPr txBox="1"/>
          <p:nvPr/>
        </p:nvSpPr>
        <p:spPr>
          <a:xfrm>
            <a:off x="10426471" y="361013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~6V</a:t>
            </a:r>
            <a:endParaRPr lang="ko-KR" altLang="en-US"/>
          </a:p>
        </p:txBody>
      </p:sp>
      <p:sp>
        <p:nvSpPr>
          <p:cNvPr id="110" name="원통형 109">
            <a:extLst>
              <a:ext uri="{FF2B5EF4-FFF2-40B4-BE49-F238E27FC236}">
                <a16:creationId xmlns:a16="http://schemas.microsoft.com/office/drawing/2014/main" id="{2E055FAC-A048-B2C3-A369-9412DE4AAC75}"/>
              </a:ext>
            </a:extLst>
          </p:cNvPr>
          <p:cNvSpPr/>
          <p:nvPr/>
        </p:nvSpPr>
        <p:spPr>
          <a:xfrm rot="16200000">
            <a:off x="8142446" y="4167403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D014F44-182F-A8E6-44A7-BD923062A64A}"/>
              </a:ext>
            </a:extLst>
          </p:cNvPr>
          <p:cNvCxnSpPr>
            <a:cxnSpLocks/>
          </p:cNvCxnSpPr>
          <p:nvPr/>
        </p:nvCxnSpPr>
        <p:spPr>
          <a:xfrm flipH="1">
            <a:off x="7194156" y="5066407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0B8B01D-1256-3974-63B0-A977ECBFCEE3}"/>
              </a:ext>
            </a:extLst>
          </p:cNvPr>
          <p:cNvCxnSpPr>
            <a:cxnSpLocks/>
            <a:stCxn id="110" idx="0"/>
          </p:cNvCxnSpPr>
          <p:nvPr/>
        </p:nvCxnSpPr>
        <p:spPr>
          <a:xfrm flipH="1">
            <a:off x="6816753" y="4933591"/>
            <a:ext cx="7754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AEC49F3-2169-056E-D7EE-3ADE84821AE1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9052566" y="4933590"/>
            <a:ext cx="49743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E90D862-A115-80E2-1E50-ADD5C8AFD6E0}"/>
              </a:ext>
            </a:extLst>
          </p:cNvPr>
          <p:cNvCxnSpPr>
            <a:cxnSpLocks/>
          </p:cNvCxnSpPr>
          <p:nvPr/>
        </p:nvCxnSpPr>
        <p:spPr>
          <a:xfrm flipH="1">
            <a:off x="9018723" y="5066407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ECC0E239-87E4-D1C0-C9BA-B6AEB158C3E2}"/>
              </a:ext>
            </a:extLst>
          </p:cNvPr>
          <p:cNvSpPr/>
          <p:nvPr/>
        </p:nvSpPr>
        <p:spPr>
          <a:xfrm rot="5400000">
            <a:off x="9499826" y="4622971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4003A92-5F44-D211-F5D7-0819D21E2A16}"/>
              </a:ext>
            </a:extLst>
          </p:cNvPr>
          <p:cNvSpPr txBox="1"/>
          <p:nvPr/>
        </p:nvSpPr>
        <p:spPr>
          <a:xfrm>
            <a:off x="10356848" y="477856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~1V</a:t>
            </a:r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F62398D-C063-8FF4-8F55-F4EBF985DA3D}"/>
              </a:ext>
            </a:extLst>
          </p:cNvPr>
          <p:cNvSpPr/>
          <p:nvPr/>
        </p:nvSpPr>
        <p:spPr>
          <a:xfrm>
            <a:off x="288572" y="1222146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2A5A874-C184-1777-54EC-257BEE41B0CD}"/>
              </a:ext>
            </a:extLst>
          </p:cNvPr>
          <p:cNvCxnSpPr>
            <a:cxnSpLocks/>
          </p:cNvCxnSpPr>
          <p:nvPr/>
        </p:nvCxnSpPr>
        <p:spPr>
          <a:xfrm flipV="1">
            <a:off x="492186" y="1300495"/>
            <a:ext cx="0" cy="4275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516F887-A50D-A746-17FA-55E747CC193B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85344" y="1300496"/>
            <a:ext cx="20322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640396B-FFA7-F8D2-AAF1-32898F22BE09}"/>
              </a:ext>
            </a:extLst>
          </p:cNvPr>
          <p:cNvCxnSpPr>
            <a:cxnSpLocks/>
          </p:cNvCxnSpPr>
          <p:nvPr/>
        </p:nvCxnSpPr>
        <p:spPr>
          <a:xfrm>
            <a:off x="85344" y="1300496"/>
            <a:ext cx="0" cy="514828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9AC90E5-0E16-620C-3ACE-59867D116755}"/>
              </a:ext>
            </a:extLst>
          </p:cNvPr>
          <p:cNvCxnSpPr>
            <a:cxnSpLocks/>
          </p:cNvCxnSpPr>
          <p:nvPr/>
        </p:nvCxnSpPr>
        <p:spPr>
          <a:xfrm flipH="1">
            <a:off x="85344" y="6448778"/>
            <a:ext cx="1145050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52E2581-11F8-31D2-8360-E9CCF1C4F598}"/>
              </a:ext>
            </a:extLst>
          </p:cNvPr>
          <p:cNvCxnSpPr>
            <a:cxnSpLocks/>
          </p:cNvCxnSpPr>
          <p:nvPr/>
        </p:nvCxnSpPr>
        <p:spPr>
          <a:xfrm flipH="1">
            <a:off x="172718" y="4749834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6C45F76-7E97-28FB-2AF2-60E921F65A2E}"/>
              </a:ext>
            </a:extLst>
          </p:cNvPr>
          <p:cNvCxnSpPr>
            <a:cxnSpLocks/>
          </p:cNvCxnSpPr>
          <p:nvPr/>
        </p:nvCxnSpPr>
        <p:spPr>
          <a:xfrm flipV="1">
            <a:off x="172955" y="4749834"/>
            <a:ext cx="0" cy="94496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4447937-2D79-D47F-8549-EF7C4556E6DC}"/>
              </a:ext>
            </a:extLst>
          </p:cNvPr>
          <p:cNvCxnSpPr>
            <a:cxnSpLocks/>
          </p:cNvCxnSpPr>
          <p:nvPr/>
        </p:nvCxnSpPr>
        <p:spPr>
          <a:xfrm flipH="1">
            <a:off x="172717" y="5694794"/>
            <a:ext cx="1080230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번개 147">
            <a:extLst>
              <a:ext uri="{FF2B5EF4-FFF2-40B4-BE49-F238E27FC236}">
                <a16:creationId xmlns:a16="http://schemas.microsoft.com/office/drawing/2014/main" id="{DE08BA0B-2200-97F2-FB26-BA903605BB81}"/>
              </a:ext>
            </a:extLst>
          </p:cNvPr>
          <p:cNvSpPr/>
          <p:nvPr/>
        </p:nvSpPr>
        <p:spPr>
          <a:xfrm flipH="1">
            <a:off x="11702842" y="5129910"/>
            <a:ext cx="483203" cy="64633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448539F-C991-C5EF-416A-2224BA49D65B}"/>
              </a:ext>
            </a:extLst>
          </p:cNvPr>
          <p:cNvCxnSpPr>
            <a:cxnSpLocks/>
          </p:cNvCxnSpPr>
          <p:nvPr/>
        </p:nvCxnSpPr>
        <p:spPr>
          <a:xfrm flipV="1">
            <a:off x="10975019" y="4259711"/>
            <a:ext cx="0" cy="14579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654AC1DD-4BAA-612A-E66A-9A61CDB62D51}"/>
              </a:ext>
            </a:extLst>
          </p:cNvPr>
          <p:cNvCxnSpPr>
            <a:cxnSpLocks/>
          </p:cNvCxnSpPr>
          <p:nvPr/>
        </p:nvCxnSpPr>
        <p:spPr>
          <a:xfrm flipH="1">
            <a:off x="10975019" y="4263801"/>
            <a:ext cx="5608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E2B1F3EA-63AD-9178-1AC4-35CE05BE4903}"/>
              </a:ext>
            </a:extLst>
          </p:cNvPr>
          <p:cNvSpPr/>
          <p:nvPr/>
        </p:nvSpPr>
        <p:spPr>
          <a:xfrm>
            <a:off x="11294250" y="4429884"/>
            <a:ext cx="483202" cy="483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7629871-D40D-3370-0EDB-F0857BA9BBA4}"/>
              </a:ext>
            </a:extLst>
          </p:cNvPr>
          <p:cNvSpPr/>
          <p:nvPr/>
        </p:nvSpPr>
        <p:spPr>
          <a:xfrm>
            <a:off x="11294250" y="5207010"/>
            <a:ext cx="483202" cy="483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24B3978-3AD0-776F-4DE4-B7C83A5214D4}"/>
              </a:ext>
            </a:extLst>
          </p:cNvPr>
          <p:cNvCxnSpPr>
            <a:cxnSpLocks/>
            <a:stCxn id="156" idx="4"/>
          </p:cNvCxnSpPr>
          <p:nvPr/>
        </p:nvCxnSpPr>
        <p:spPr>
          <a:xfrm>
            <a:off x="11535851" y="5690212"/>
            <a:ext cx="0" cy="75856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FEBF747-D87A-B14C-A4FA-27C5F870D6CB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11535851" y="4913086"/>
            <a:ext cx="0" cy="2939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D56CA58-F0DE-5C42-0090-AE11C3D5965D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11535851" y="4263801"/>
            <a:ext cx="0" cy="16608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Professors's Solution(e.g. Chassis)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3847232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9304" y="1842672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Device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584450" y="4723510"/>
            <a:ext cx="5772150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GND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392583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3392346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8235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3392583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7105" y="2089919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7105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45993" y="2974538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60341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DBCEE113-8C2B-A2A0-19C1-DEE2C64A7AAF}"/>
              </a:ext>
            </a:extLst>
          </p:cNvPr>
          <p:cNvSpPr/>
          <p:nvPr/>
        </p:nvSpPr>
        <p:spPr>
          <a:xfrm rot="10800000">
            <a:off x="3124542" y="1893897"/>
            <a:ext cx="2567010" cy="3586297"/>
          </a:xfrm>
          <a:prstGeom prst="bentArrow">
            <a:avLst>
              <a:gd name="adj1" fmla="val 8706"/>
              <a:gd name="adj2" fmla="val 7685"/>
              <a:gd name="adj3" fmla="val 9938"/>
              <a:gd name="adj4" fmla="val 2020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 descr="\documentclass{article}&#10;\usepackage{amsmath}&#10;\pagestyle{empty}&#10;\begin{document}&#10;&#10;$ L_{ground}\downarrow$&#10;&#10;&#10;\end{document}" title="IguanaTex Bitmap Display">
            <a:extLst>
              <a:ext uri="{FF2B5EF4-FFF2-40B4-BE49-F238E27FC236}">
                <a16:creationId xmlns:a16="http://schemas.microsoft.com/office/drawing/2014/main" id="{4097ECD0-A553-BF9A-F288-943A30C28A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86847" y="5134801"/>
            <a:ext cx="1024001" cy="249905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F9D38F3-10AD-AEAF-7EF7-79292D177371}"/>
              </a:ext>
            </a:extLst>
          </p:cNvPr>
          <p:cNvSpPr/>
          <p:nvPr/>
        </p:nvSpPr>
        <p:spPr>
          <a:xfrm>
            <a:off x="10045700" y="2281901"/>
            <a:ext cx="508000" cy="5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81D22F91-462C-FCC2-D311-7BD956856E87}"/>
              </a:ext>
            </a:extLst>
          </p:cNvPr>
          <p:cNvSpPr/>
          <p:nvPr/>
        </p:nvSpPr>
        <p:spPr>
          <a:xfrm rot="16200000">
            <a:off x="9340851" y="3369448"/>
            <a:ext cx="1917700" cy="827103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굽음 76">
            <a:extLst>
              <a:ext uri="{FF2B5EF4-FFF2-40B4-BE49-F238E27FC236}">
                <a16:creationId xmlns:a16="http://schemas.microsoft.com/office/drawing/2014/main" id="{80F749A3-F9E0-82D2-FD91-AF857B5D4AD0}"/>
              </a:ext>
            </a:extLst>
          </p:cNvPr>
          <p:cNvSpPr/>
          <p:nvPr/>
        </p:nvSpPr>
        <p:spPr>
          <a:xfrm rot="10800000">
            <a:off x="3124540" y="4772376"/>
            <a:ext cx="7265877" cy="1252250"/>
          </a:xfrm>
          <a:prstGeom prst="bentArrow">
            <a:avLst>
              <a:gd name="adj1" fmla="val 16153"/>
              <a:gd name="adj2" fmla="val 15769"/>
              <a:gd name="adj3" fmla="val 19370"/>
              <a:gd name="adj4" fmla="val 3237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 descr="\documentclass{article}&#10;\usepackage{amsmath}&#10;\pagestyle{empty}&#10;\begin{document}&#10;&#10;$R \downarrow , \Delta V \downarrow$&#10;&#10;&#10;\end{document}" title="IguanaTex Bitmap Display">
            <a:extLst>
              <a:ext uri="{FF2B5EF4-FFF2-40B4-BE49-F238E27FC236}">
                <a16:creationId xmlns:a16="http://schemas.microsoft.com/office/drawing/2014/main" id="{CA011212-6866-02E1-79AB-6F714033E7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92762" y="6024627"/>
            <a:ext cx="1103238" cy="23009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584450" y="1601242"/>
            <a:ext cx="5772150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PWR</a:t>
            </a:r>
            <a:endParaRPr lang="ko-KR" altLang="en-US" sz="140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01B8B68-49C0-FE28-68A0-51144073F2EB}"/>
              </a:ext>
            </a:extLst>
          </p:cNvPr>
          <p:cNvGrpSpPr/>
          <p:nvPr/>
        </p:nvGrpSpPr>
        <p:grpSpPr>
          <a:xfrm>
            <a:off x="1505635" y="1842672"/>
            <a:ext cx="767082" cy="1368778"/>
            <a:chOff x="1033496" y="2979720"/>
            <a:chExt cx="767082" cy="136877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DB8F15-BDA7-356D-8C95-56C0BD833FA5}"/>
                </a:ext>
              </a:extLst>
            </p:cNvPr>
            <p:cNvSpPr/>
            <p:nvPr/>
          </p:nvSpPr>
          <p:spPr>
            <a:xfrm>
              <a:off x="1078090" y="2979720"/>
              <a:ext cx="641921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PC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0513BA-56C3-4CAE-3569-2B93FE6C1173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8B1F8F-0274-A3E8-4418-02DE260E4ECF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2B8119-5196-3D04-1100-A4E7C2552D3B}"/>
              </a:ext>
            </a:extLst>
          </p:cNvPr>
          <p:cNvSpPr/>
          <p:nvPr/>
        </p:nvSpPr>
        <p:spPr>
          <a:xfrm>
            <a:off x="288573" y="1601242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PWR</a:t>
            </a:r>
            <a:endParaRPr lang="ko-KR" altLang="en-US" sz="14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237AA4-325A-3E86-CED0-8352CBD1E708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A47CAA-122E-9625-6D1A-A3F9F7D1BF5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80B8483-96C4-F349-768A-5E746437DA6C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1036638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DF80669-1715-1A7B-6DA1-96DECE511266}"/>
              </a:ext>
            </a:extLst>
          </p:cNvPr>
          <p:cNvCxnSpPr>
            <a:cxnSpLocks/>
          </p:cNvCxnSpPr>
          <p:nvPr/>
        </p:nvCxnSpPr>
        <p:spPr>
          <a:xfrm flipV="1">
            <a:off x="1050986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B31D15-BEEA-EA58-DEC5-ABD6F72DAD56}"/>
              </a:ext>
            </a:extLst>
          </p:cNvPr>
          <p:cNvSpPr/>
          <p:nvPr/>
        </p:nvSpPr>
        <p:spPr>
          <a:xfrm>
            <a:off x="288572" y="4723510"/>
            <a:ext cx="2235553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GND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AC2280-9430-D7F7-B4BE-D772FC3B6FDE}"/>
              </a:ext>
            </a:extLst>
          </p:cNvPr>
          <p:cNvSpPr/>
          <p:nvPr/>
        </p:nvSpPr>
        <p:spPr>
          <a:xfrm>
            <a:off x="2210896" y="2281901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36E1C63-1B98-ABA7-4C4D-0C6822C51306}"/>
              </a:ext>
            </a:extLst>
          </p:cNvPr>
          <p:cNvSpPr/>
          <p:nvPr/>
        </p:nvSpPr>
        <p:spPr>
          <a:xfrm>
            <a:off x="3269738" y="2335123"/>
            <a:ext cx="577493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E28B3F5-1916-3A34-1079-0098C6C9200B}"/>
              </a:ext>
            </a:extLst>
          </p:cNvPr>
          <p:cNvCxnSpPr/>
          <p:nvPr/>
        </p:nvCxnSpPr>
        <p:spPr>
          <a:xfrm>
            <a:off x="2554696" y="1258711"/>
            <a:ext cx="0" cy="447604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C0CE57E-E92C-F9DD-2BAD-86E3C0CDA697}"/>
              </a:ext>
            </a:extLst>
          </p:cNvPr>
          <p:cNvGrpSpPr/>
          <p:nvPr/>
        </p:nvGrpSpPr>
        <p:grpSpPr>
          <a:xfrm>
            <a:off x="2355994" y="4825293"/>
            <a:ext cx="582585" cy="570174"/>
            <a:chOff x="2355994" y="4825293"/>
            <a:chExt cx="582585" cy="5701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7887A6-DE07-5165-7BA9-1321E60DD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45D9022-91ED-415E-ADBB-F35C817B7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735B31-5F9C-EB77-48BD-A365E72D4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D8D014C-5420-5FB3-0BAB-88EDAB6F9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E1765E5-7664-81C6-150C-A07D32B0C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1AAF50F-1F90-51B3-8223-CD432868B54B}"/>
              </a:ext>
            </a:extLst>
          </p:cNvPr>
          <p:cNvGrpSpPr/>
          <p:nvPr/>
        </p:nvGrpSpPr>
        <p:grpSpPr>
          <a:xfrm>
            <a:off x="290912" y="4825293"/>
            <a:ext cx="582585" cy="570174"/>
            <a:chOff x="2355994" y="4825293"/>
            <a:chExt cx="582585" cy="57017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8BEE774-410E-8287-B279-CF778F56C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60AC414-F13F-23D8-971D-52B5EF9B3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BB77069-707A-A900-B26C-B0AA2AFCC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E3CFF73-EE81-F03A-63CE-A17CFA640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8289C3D-57E9-878F-A9E2-6D2ACC45D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AD9910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3847232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7449765" y="1842672"/>
            <a:ext cx="1236629" cy="1368778"/>
            <a:chOff x="3713550" y="2979720"/>
            <a:chExt cx="1236629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AD9910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392583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3392346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8235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3392583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080761" y="2089919"/>
            <a:ext cx="36900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7093232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7080761" y="2974538"/>
            <a:ext cx="36900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7096468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584449" y="1601242"/>
            <a:ext cx="9249834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PWR</a:t>
            </a:r>
            <a:endParaRPr lang="ko-KR" altLang="en-US" sz="140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01B8B68-49C0-FE28-68A0-51144073F2EB}"/>
              </a:ext>
            </a:extLst>
          </p:cNvPr>
          <p:cNvGrpSpPr/>
          <p:nvPr/>
        </p:nvGrpSpPr>
        <p:grpSpPr>
          <a:xfrm>
            <a:off x="1505635" y="1842672"/>
            <a:ext cx="767082" cy="2733428"/>
            <a:chOff x="1033496" y="2979720"/>
            <a:chExt cx="767082" cy="27334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DB8F15-BDA7-356D-8C95-56C0BD833FA5}"/>
                </a:ext>
              </a:extLst>
            </p:cNvPr>
            <p:cNvSpPr/>
            <p:nvPr/>
          </p:nvSpPr>
          <p:spPr>
            <a:xfrm>
              <a:off x="1078090" y="2979720"/>
              <a:ext cx="641921" cy="2733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PC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0513BA-56C3-4CAE-3569-2B93FE6C1173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8B1F8F-0274-A3E8-4418-02DE260E4ECF}"/>
                </a:ext>
              </a:extLst>
            </p:cNvPr>
            <p:cNvSpPr txBox="1"/>
            <p:nvPr/>
          </p:nvSpPr>
          <p:spPr>
            <a:xfrm flipH="1">
              <a:off x="1033496" y="5325016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2B8119-5196-3D04-1100-A4E7C2552D3B}"/>
              </a:ext>
            </a:extLst>
          </p:cNvPr>
          <p:cNvSpPr/>
          <p:nvPr/>
        </p:nvSpPr>
        <p:spPr>
          <a:xfrm>
            <a:off x="288573" y="1601242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PWR</a:t>
            </a:r>
            <a:endParaRPr lang="ko-KR" altLang="en-US" sz="14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237AA4-325A-3E86-CED0-8352CBD1E708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A47CAA-122E-9625-6D1A-A3F9F7D1BF5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80B8483-96C4-F349-768A-5E746437DA6C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1036638" y="4372634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DF80669-1715-1A7B-6DA1-96DECE511266}"/>
              </a:ext>
            </a:extLst>
          </p:cNvPr>
          <p:cNvCxnSpPr>
            <a:cxnSpLocks/>
          </p:cNvCxnSpPr>
          <p:nvPr/>
        </p:nvCxnSpPr>
        <p:spPr>
          <a:xfrm flipV="1">
            <a:off x="1050986" y="4372634"/>
            <a:ext cx="0" cy="42922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B31D15-BEEA-EA58-DEC5-ABD6F72DAD56}"/>
              </a:ext>
            </a:extLst>
          </p:cNvPr>
          <p:cNvSpPr/>
          <p:nvPr/>
        </p:nvSpPr>
        <p:spPr>
          <a:xfrm>
            <a:off x="288572" y="4723510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GND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AC2280-9430-D7F7-B4BE-D772FC3B6FDE}"/>
              </a:ext>
            </a:extLst>
          </p:cNvPr>
          <p:cNvSpPr/>
          <p:nvPr/>
        </p:nvSpPr>
        <p:spPr>
          <a:xfrm>
            <a:off x="2210896" y="2281901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36E1C63-1B98-ABA7-4C4D-0C6822C51306}"/>
              </a:ext>
            </a:extLst>
          </p:cNvPr>
          <p:cNvSpPr/>
          <p:nvPr/>
        </p:nvSpPr>
        <p:spPr>
          <a:xfrm>
            <a:off x="3269738" y="2335123"/>
            <a:ext cx="577493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36C1A6-EFF4-696E-7BDD-1712983B6E10}"/>
              </a:ext>
            </a:extLst>
          </p:cNvPr>
          <p:cNvGrpSpPr/>
          <p:nvPr/>
        </p:nvGrpSpPr>
        <p:grpSpPr>
          <a:xfrm>
            <a:off x="5383670" y="3221956"/>
            <a:ext cx="1258150" cy="1368778"/>
            <a:chOff x="1033496" y="2979720"/>
            <a:chExt cx="1258150" cy="136877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DD57BF2-4805-EE9A-85DB-4BE9B688DC8B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3A3A2D-FB8E-8C8F-EC9C-E2886002D486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BEC1A7-A892-10D0-C9E5-F53C8AADA322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ECE35D-2CDE-AE00-46A7-7DFD37652AFF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5228009" y="3476519"/>
            <a:ext cx="1556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959964-4488-438E-5DB3-EC9108740E49}"/>
              </a:ext>
            </a:extLst>
          </p:cNvPr>
          <p:cNvCxnSpPr>
            <a:cxnSpLocks/>
          </p:cNvCxnSpPr>
          <p:nvPr/>
        </p:nvCxnSpPr>
        <p:spPr>
          <a:xfrm flipV="1">
            <a:off x="5241930" y="1647471"/>
            <a:ext cx="0" cy="18290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7BC173D-B6F7-062A-A072-5EF9D3DB80B2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246694" y="4402812"/>
            <a:ext cx="1369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59B0C1-A9DB-7AE2-693C-61A6531B8F74}"/>
              </a:ext>
            </a:extLst>
          </p:cNvPr>
          <p:cNvCxnSpPr>
            <a:cxnSpLocks/>
          </p:cNvCxnSpPr>
          <p:nvPr/>
        </p:nvCxnSpPr>
        <p:spPr>
          <a:xfrm flipV="1">
            <a:off x="5261042" y="4402812"/>
            <a:ext cx="0" cy="39904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CF554A-B679-1E28-E399-A9493A0A9CD3}"/>
              </a:ext>
            </a:extLst>
          </p:cNvPr>
          <p:cNvSpPr/>
          <p:nvPr/>
        </p:nvSpPr>
        <p:spPr>
          <a:xfrm>
            <a:off x="2210896" y="3776886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0D63368E-51C6-A6B0-7543-5A697821C510}"/>
              </a:ext>
            </a:extLst>
          </p:cNvPr>
          <p:cNvSpPr/>
          <p:nvPr/>
        </p:nvSpPr>
        <p:spPr>
          <a:xfrm>
            <a:off x="3269738" y="3830108"/>
            <a:ext cx="2113932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CD8201A2-1B18-B20D-822C-AEA96D016F05}"/>
              </a:ext>
            </a:extLst>
          </p:cNvPr>
          <p:cNvSpPr/>
          <p:nvPr/>
        </p:nvSpPr>
        <p:spPr>
          <a:xfrm>
            <a:off x="5128455" y="2335123"/>
            <a:ext cx="2321308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위로 굽음 80">
            <a:extLst>
              <a:ext uri="{FF2B5EF4-FFF2-40B4-BE49-F238E27FC236}">
                <a16:creationId xmlns:a16="http://schemas.microsoft.com/office/drawing/2014/main" id="{5B7F7FF6-700D-FC49-0590-57F4D1106E75}"/>
              </a:ext>
            </a:extLst>
          </p:cNvPr>
          <p:cNvSpPr/>
          <p:nvPr/>
        </p:nvSpPr>
        <p:spPr>
          <a:xfrm>
            <a:off x="6686414" y="3296181"/>
            <a:ext cx="1660026" cy="835282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96598E7-0807-F240-812D-FEAF03004D90}"/>
              </a:ext>
            </a:extLst>
          </p:cNvPr>
          <p:cNvCxnSpPr/>
          <p:nvPr/>
        </p:nvCxnSpPr>
        <p:spPr>
          <a:xfrm>
            <a:off x="2554696" y="1258711"/>
            <a:ext cx="0" cy="447604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4F79D6A-358A-8F8B-2BEE-C996028AE382}"/>
              </a:ext>
            </a:extLst>
          </p:cNvPr>
          <p:cNvGrpSpPr/>
          <p:nvPr/>
        </p:nvGrpSpPr>
        <p:grpSpPr>
          <a:xfrm>
            <a:off x="9602181" y="1842672"/>
            <a:ext cx="2168368" cy="1368778"/>
            <a:chOff x="3713550" y="2979720"/>
            <a:chExt cx="1236629" cy="136877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BBE78FC-CE33-1FCA-9A9B-49C5B1FAFF58}"/>
                </a:ext>
              </a:extLst>
            </p:cNvPr>
            <p:cNvSpPr/>
            <p:nvPr/>
          </p:nvSpPr>
          <p:spPr>
            <a:xfrm>
              <a:off x="3736623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Oscilloscope</a:t>
              </a:r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63282D3-FA38-7383-035E-6C9D4FCAC6B7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C8177F-E103-3D7E-4662-C50E3D2D1784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3475B653-A38F-D076-6574-13B3BDA0B54A}"/>
              </a:ext>
            </a:extLst>
          </p:cNvPr>
          <p:cNvSpPr/>
          <p:nvPr/>
        </p:nvSpPr>
        <p:spPr>
          <a:xfrm>
            <a:off x="8726851" y="2335123"/>
            <a:ext cx="875330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584449" y="4723510"/>
            <a:ext cx="9249833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GND</a:t>
            </a:r>
            <a:endParaRPr lang="ko-KR" altLang="en-US" sz="1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DC09FF-1FB6-4F32-36F3-2610C131288F}"/>
              </a:ext>
            </a:extLst>
          </p:cNvPr>
          <p:cNvSpPr txBox="1"/>
          <p:nvPr/>
        </p:nvSpPr>
        <p:spPr>
          <a:xfrm>
            <a:off x="6057254" y="4905682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(e.g. Experiment Desk)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F17416-5058-A074-E43F-0E637B0A97C3}"/>
              </a:ext>
            </a:extLst>
          </p:cNvPr>
          <p:cNvSpPr txBox="1"/>
          <p:nvPr/>
        </p:nvSpPr>
        <p:spPr>
          <a:xfrm>
            <a:off x="6944054" y="121100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A6D9DB-1C3E-9423-CC91-C8C6B019921B}"/>
              </a:ext>
            </a:extLst>
          </p:cNvPr>
          <p:cNvSpPr/>
          <p:nvPr/>
        </p:nvSpPr>
        <p:spPr>
          <a:xfrm>
            <a:off x="288573" y="5516638"/>
            <a:ext cx="3177116" cy="261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Multitap</a:t>
            </a:r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2EF3370-5F36-2FB0-90A9-A451A14AAAD4}"/>
              </a:ext>
            </a:extLst>
          </p:cNvPr>
          <p:cNvGrpSpPr/>
          <p:nvPr/>
        </p:nvGrpSpPr>
        <p:grpSpPr>
          <a:xfrm>
            <a:off x="2809998" y="4825293"/>
            <a:ext cx="582585" cy="570174"/>
            <a:chOff x="2355994" y="4825293"/>
            <a:chExt cx="582585" cy="57017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0B6FA83-C399-89DC-01D4-6B4458733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CD1177C-3807-1110-708C-B28B5F8B4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FFADFAD-896D-9C90-03C7-09F245A06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E1C5AE34-BF07-129B-B81B-495D7CF91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6FA11470-E8D9-AA76-1EA2-A04A424F5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5BD57E2-C0DD-61C3-2451-C178F83A32FC}"/>
              </a:ext>
            </a:extLst>
          </p:cNvPr>
          <p:cNvGrpSpPr/>
          <p:nvPr/>
        </p:nvGrpSpPr>
        <p:grpSpPr>
          <a:xfrm>
            <a:off x="176477" y="5776641"/>
            <a:ext cx="454649" cy="621214"/>
            <a:chOff x="2263939" y="4825293"/>
            <a:chExt cx="454649" cy="621214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D7DBC52-5098-B437-247E-72ED7256B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939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936CF17-2BE7-139C-6503-D4ACBE505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0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281D8C0-B0AA-EEDD-37CA-2CA0F8949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705" y="5357607"/>
              <a:ext cx="29845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2C8C415-C330-8B53-8001-CA0C9ED8B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625" y="5446507"/>
              <a:ext cx="13061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EDC18A-A528-DB2A-12C5-EA6D5F0CE360}"/>
              </a:ext>
            </a:extLst>
          </p:cNvPr>
          <p:cNvGrpSpPr/>
          <p:nvPr/>
        </p:nvGrpSpPr>
        <p:grpSpPr>
          <a:xfrm>
            <a:off x="254400" y="4825293"/>
            <a:ext cx="582585" cy="570174"/>
            <a:chOff x="2355994" y="4825293"/>
            <a:chExt cx="582585" cy="570174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F3933C0-EEBC-1997-23EB-CB59D05EB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0BE3C05-1FF4-FB9A-64BE-4FFD3E28E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AA1F2BF-29F0-62AE-7C10-E4E2ED9BE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6A63164-9B64-F1B6-2DC2-7422EB7F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822FD32-39CE-E81B-D7F3-83A79449F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2C645BA-F8DE-D322-B862-1523507E8B61}"/>
              </a:ext>
            </a:extLst>
          </p:cNvPr>
          <p:cNvSpPr txBox="1"/>
          <p:nvPr/>
        </p:nvSpPr>
        <p:spPr>
          <a:xfrm>
            <a:off x="6681195" y="5854574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Is it dangerous?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1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213C-63E8-1A69-BD81-F221C51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long signal lines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DBE1E-BF36-1980-FF98-73D4D6D9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-Use isolator?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29AD7-6FB7-178F-284B-42228CB8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213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65DDC-C5A0-B10D-A380-7241E90C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7433C-13FE-BB43-B3B3-A4CC445E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https://electronics.stackexchange.com/questions/149643/physically-how-does-connecting-a-pcb-to-chassis-ground-reduce-noise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5AAA2-1E05-9794-651D-99FD9CE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5358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196.1"/>
  <p:tag name="LATEXADDIN" val="\documentclass{article}&#10;\usepackage{amsmath}&#10;\pagestyle{empty}&#10;\begin{document}&#10;&#10;$\Delta V_{ground} = L_{ground}\frac{dI}{dt}$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03.937"/>
  <p:tag name="LATEXADDIN" val="\documentclass{article}&#10;\usepackage{amsmath}&#10;\pagestyle{empty}&#10;\begin{document}&#10;&#10;$ L_{ground}\downarrow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42.9321"/>
  <p:tag name="LATEXADDIN" val="\documentclass{article}&#10;\usepackage{amsmath}&#10;\pagestyle{empty}&#10;\begin{document}&#10;&#10;$R \downarrow , \Delta V \downarrow$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313</Words>
  <Application>Microsoft Office PowerPoint</Application>
  <PresentationFormat>와이드스크린</PresentationFormat>
  <Paragraphs>125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Verdana</vt:lpstr>
      <vt:lpstr>Office 테마</vt:lpstr>
      <vt:lpstr>DDS Debugging3</vt:lpstr>
      <vt:lpstr>Ground Loop Problem1</vt:lpstr>
      <vt:lpstr>Ground Loop Problem2</vt:lpstr>
      <vt:lpstr>Experiment condition</vt:lpstr>
      <vt:lpstr>Professors's Solution(e.g. Chassis)</vt:lpstr>
      <vt:lpstr>For AD9910</vt:lpstr>
      <vt:lpstr>For long signal lines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833</cp:revision>
  <dcterms:created xsi:type="dcterms:W3CDTF">2020-03-24T05:37:31Z</dcterms:created>
  <dcterms:modified xsi:type="dcterms:W3CDTF">2023-11-27T03:11:20Z</dcterms:modified>
</cp:coreProperties>
</file>