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8" r:id="rId9"/>
    <p:sldId id="265" r:id="rId10"/>
    <p:sldId id="266" r:id="rId11"/>
    <p:sldId id="264" r:id="rId12"/>
    <p:sldId id="267" r:id="rId13"/>
    <p:sldId id="269" r:id="rId14"/>
    <p:sldId id="272" r:id="rId15"/>
    <p:sldId id="284" r:id="rId16"/>
    <p:sldId id="285" r:id="rId17"/>
    <p:sldId id="286" r:id="rId18"/>
    <p:sldId id="287" r:id="rId19"/>
    <p:sldId id="283" r:id="rId20"/>
    <p:sldId id="270" r:id="rId21"/>
    <p:sldId id="274" r:id="rId22"/>
    <p:sldId id="279" r:id="rId23"/>
    <p:sldId id="275" r:id="rId24"/>
    <p:sldId id="280" r:id="rId25"/>
    <p:sldId id="282" r:id="rId26"/>
    <p:sldId id="276" r:id="rId27"/>
    <p:sldId id="289" r:id="rId28"/>
    <p:sldId id="288" r:id="rId29"/>
    <p:sldId id="277" r:id="rId30"/>
    <p:sldId id="278" r:id="rId31"/>
    <p:sldId id="281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정현" initials="박" lastIdx="1" clrIdx="0">
    <p:extLst>
      <p:ext uri="{19B8F6BF-5375-455C-9EA6-DF929625EA0E}">
        <p15:presenceInfo xmlns:p15="http://schemas.microsoft.com/office/powerpoint/2012/main" userId="박정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9" autoAdjust="0"/>
    <p:restoredTop sz="96370" autoAdjust="0"/>
  </p:normalViewPr>
  <p:slideViewPr>
    <p:cSldViewPr snapToGrid="0">
      <p:cViewPr>
        <p:scale>
          <a:sx n="100" d="100"/>
          <a:sy n="100" d="100"/>
        </p:scale>
        <p:origin x="1266" y="402"/>
      </p:cViewPr>
      <p:guideLst/>
    </p:cSldViewPr>
  </p:slideViewPr>
  <p:outlineViewPr>
    <p:cViewPr>
      <p:scale>
        <a:sx n="33" d="100"/>
        <a:sy n="33" d="100"/>
      </p:scale>
      <p:origin x="0" y="-14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B4DDA-7A51-4A70-86E2-7A024DB8AD9C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3C04-5E36-4E8B-B551-D2002DCB6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2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4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5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E2247-F06B-4906-A2E4-1B76F3493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C9CC41-059E-4E36-9579-F1B03FC92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A2BE8-2F40-4BD7-8B07-34E6F272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197BE-AA83-471B-8BAB-ACD37EAC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72661-0865-42A8-BDAF-F60818B2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09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32AC4-10D4-440D-97D7-FD58E803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18612-149E-472E-B06A-060735E52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15CC5-A68F-43AF-9EC1-0C0AEE2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A6311-6156-40F6-8E38-DD483DDF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5DF3E-0EDC-4DDE-B68A-63346E60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3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44002B-F688-40D7-876B-392576640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5095E-1254-40BD-AC8A-DFD20E6D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01B97-06B6-4FAE-9207-8B96D14E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4EAFA-9D7A-46A8-A7F5-E4E0EBDC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83305-4809-4FD7-A294-C289D8E2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A961C-569D-48BC-84A8-09B3857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1B587-944B-4478-A63D-41D20C87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1C92E-4731-48D8-A1F1-86EB31FD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AC884-B9C9-4236-9E4C-608BC2C9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05C44-B0C5-435F-A796-DF316F94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96399-1296-4AD2-900A-4E264339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03A7B-6DA5-45B2-B51A-6303F6E2C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3625-2FD7-45CE-84D5-62162540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738F5-54BA-4177-9B45-578C524A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BD16A-1F43-4D92-95AF-8A63C273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9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1F087-5881-4C47-9F1F-3B992933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E2945-F4A7-4500-9280-C8747BD4B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6AA3E-96BD-4BAB-ACB4-7ACA0AAE6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68A85-C45B-47AF-9AE7-6DD8F5F1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BA017-C698-4E16-A7D8-BA919FF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48859-5AF3-40F0-8D73-31101DE0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7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4A2D9-6F69-4E40-9CD9-F1F405EA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7228D-AD29-4DA2-8C16-AA2ADE7C7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AEC43-232F-483C-A51B-E4818EBF1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3B8814-366F-43D0-A9CE-C59178451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1C3A75-A6C0-4BC3-B19F-95E51C685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35D506-7855-411D-8A56-B2528785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8276AD-C911-4D74-888F-009C63B6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5F5C8C-C871-4160-ADE4-5692E4B4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89559-C54B-48B5-8B74-1633EC6F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30B7FD-580B-4843-88DA-60CBD7C5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E8DD1E-D4B9-4F39-8C93-29EE317C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084092-FA3A-403F-9488-4AEE767B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E71A4C-3121-4BBF-8CEC-74F9B444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013ED-BD0D-4DCC-BADC-752C5B99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84D4E-1755-4764-AB10-A44C1F56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CCC5F-6FBD-43A6-81C1-CB5AA4AA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EA18D-1EC1-4126-BB19-66B8E20C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62860-77A2-4094-880A-AE755725E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B1C7A-4E8A-41C4-A114-39836FDE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910F3-8279-41C9-8EA0-07721B36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E5125-259F-40DA-80BA-DB2C7512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C6391-313C-4642-BBDA-B3A2395E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74432F-4219-43BA-9DAF-A19A2D5FB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6C73B7-9BAF-42DE-B0E6-4EDD8A24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68463-0ACE-46D9-8169-46901EB3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E0AC7-8724-468A-A332-F27594F5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0530C-F48E-4965-BDFF-2B251926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6F0921-4264-4D9B-8B51-083179C4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EDD14-B276-4A6A-9465-5EA42086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4F539-D6EF-4A90-8F49-FC0DE82C2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17268-D78A-46F7-9EFA-9158832B59E9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D059A-D2B9-4DD8-A734-6C72EC7E4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64E0C-7E5F-4EFF-9AD1-6FDE2A6FC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02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F4E55-E946-4388-B4FA-9AAD8EC8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AD9912_DAC8734_main.sv</a:t>
            </a:r>
            <a:br>
              <a:rPr lang="en-US" altLang="ko-KR" dirty="0"/>
            </a:br>
            <a:r>
              <a:rPr lang="en-US" altLang="ko-KR" dirty="0"/>
              <a:t>Block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50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B225F92-7B1D-4B2A-97E4-500DCE9089F3}"/>
              </a:ext>
            </a:extLst>
          </p:cNvPr>
          <p:cNvGrpSpPr/>
          <p:nvPr/>
        </p:nvGrpSpPr>
        <p:grpSpPr>
          <a:xfrm>
            <a:off x="5217795" y="235313"/>
            <a:ext cx="1756410" cy="1756410"/>
            <a:chOff x="798286" y="740229"/>
            <a:chExt cx="1378857" cy="137885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F293BBB-7650-4AFF-A498-480DA63E2F13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818873C-5423-4277-A67C-2310DE59641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C252538-3F2A-4AA9-B7D6-97DAE3C19938}"/>
              </a:ext>
            </a:extLst>
          </p:cNvPr>
          <p:cNvGrpSpPr/>
          <p:nvPr/>
        </p:nvGrpSpPr>
        <p:grpSpPr>
          <a:xfrm>
            <a:off x="5217795" y="2902313"/>
            <a:ext cx="1756410" cy="1756410"/>
            <a:chOff x="798286" y="740229"/>
            <a:chExt cx="1378857" cy="13788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5CA01C7-F8D0-47F9-8868-76593FA17866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A4EC5F-4698-480B-9597-E6750E9E3F0B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26D9AEBC-F33C-40DB-B5A2-77CC5493502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5640705" y="2447018"/>
            <a:ext cx="91059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8E64B5-5545-4E5C-922E-8B12676FC240}"/>
              </a:ext>
            </a:extLst>
          </p:cNvPr>
          <p:cNvSpPr/>
          <p:nvPr/>
        </p:nvSpPr>
        <p:spPr>
          <a:xfrm>
            <a:off x="6050554" y="2337952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Condition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BE028A-C190-4655-B4EB-8F2EF6B5F896}"/>
              </a:ext>
            </a:extLst>
          </p:cNvPr>
          <p:cNvSpPr/>
          <p:nvPr/>
        </p:nvSpPr>
        <p:spPr>
          <a:xfrm>
            <a:off x="7846060" y="512003"/>
            <a:ext cx="3729083" cy="252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/>
              <a:t>CMD_IDN = "*IDN?“</a:t>
            </a:r>
          </a:p>
          <a:p>
            <a:r>
              <a:rPr lang="en-US" altLang="ko-KR" sz="900" dirty="0"/>
              <a:t>IDN_REPLY = "DDS_DAC v1_01“</a:t>
            </a:r>
          </a:p>
          <a:p>
            <a:r>
              <a:rPr lang="en-US" altLang="ko-KR" sz="900" dirty="0"/>
              <a:t>CMD_WRITE_DDS_REG = "WRITE DDS REG“</a:t>
            </a:r>
          </a:p>
          <a:p>
            <a:r>
              <a:rPr lang="en-US" altLang="ko-KR" sz="900" dirty="0"/>
              <a:t>CMD_WRITE_DAC_REG = "WRITE DAC REG“</a:t>
            </a:r>
          </a:p>
          <a:p>
            <a:r>
              <a:rPr lang="en-US" altLang="ko-KR" sz="900" dirty="0"/>
              <a:t>CMD_LDAC = "LDAC“</a:t>
            </a:r>
          </a:p>
          <a:p>
            <a:r>
              <a:rPr lang="en-US" altLang="ko-KR" sz="900" dirty="0"/>
              <a:t>CMD_UPDATE_LDAC_LENGTH = "LDAC LENGTH“</a:t>
            </a:r>
          </a:p>
          <a:p>
            <a:r>
              <a:rPr lang="fr-FR" altLang="ko-KR" sz="900" dirty="0"/>
              <a:t>CMD_DNA_PORT = "DNA_PORT</a:t>
            </a:r>
            <a:r>
              <a:rPr lang="en-US" altLang="ko-KR" sz="900" dirty="0"/>
              <a:t>" </a:t>
            </a:r>
            <a:r>
              <a:rPr lang="fr-FR" altLang="ko-KR" sz="900" dirty="0"/>
              <a:t>  </a:t>
            </a:r>
          </a:p>
          <a:p>
            <a:r>
              <a:rPr lang="en-US" altLang="ko-KR" sz="900" dirty="0"/>
              <a:t>CMD_ADJUST_INTENSITY = "ADJ INTENSITY“</a:t>
            </a:r>
          </a:p>
          <a:p>
            <a:r>
              <a:rPr lang="en-US" altLang="ko-KR" sz="900" dirty="0"/>
              <a:t>CMD_READ_INTENSITY = "READ INTENSITY“</a:t>
            </a:r>
          </a:p>
          <a:p>
            <a:r>
              <a:rPr lang="en-US" altLang="ko-KR" sz="900" dirty="0"/>
              <a:t>CMD_CAPTURE_BTF_BUFFER = "CAPTURE BTF“</a:t>
            </a:r>
          </a:p>
          <a:p>
            <a:r>
              <a:rPr lang="en-US" altLang="ko-KR" sz="900" dirty="0"/>
              <a:t>CMD_SET_BTF_BUFFER_READING_COUNT = "BTF READ COUNT“</a:t>
            </a:r>
          </a:p>
          <a:p>
            <a:r>
              <a:rPr lang="en-US" altLang="ko-KR" sz="900" dirty="0"/>
              <a:t>CMD_READ_BTF_BUFFER = "READ BTF“</a:t>
            </a:r>
          </a:p>
          <a:p>
            <a:r>
              <a:rPr lang="en-US" altLang="ko-KR" sz="900" dirty="0"/>
              <a:t>CMD_UPDATE_BIT_PATTERNS = "UPDATE BITS“</a:t>
            </a:r>
          </a:p>
          <a:p>
            <a:r>
              <a:rPr lang="en-US" altLang="ko-KR" sz="900" dirty="0"/>
              <a:t>CMD_READ_BIT_PATTERNS = "READ BITS"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3807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E149D1-CDCA-41C8-84FA-1D63AADE567E}"/>
              </a:ext>
            </a:extLst>
          </p:cNvPr>
          <p:cNvGrpSpPr/>
          <p:nvPr/>
        </p:nvGrpSpPr>
        <p:grpSpPr>
          <a:xfrm>
            <a:off x="607536" y="572339"/>
            <a:ext cx="1097440" cy="1097440"/>
            <a:chOff x="798286" y="740229"/>
            <a:chExt cx="1378857" cy="137885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9CCECD2-A448-4B55-B01F-79033B54008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EA1F46-1F88-4557-9A4A-97E1AD90201A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TX_buffer1_ready = 0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TX_buffer2_ready = 0</a:t>
              </a:r>
            </a:p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main_state</a:t>
              </a:r>
              <a:r>
                <a:rPr lang="en-US" altLang="ko-KR" sz="700" dirty="0">
                  <a:solidFill>
                    <a:schemeClr val="tx1"/>
                  </a:solidFill>
                </a:rPr>
                <a:t> = </a:t>
              </a:r>
              <a:r>
                <a:rPr lang="en-US" altLang="ko-KR" sz="700" b="1" dirty="0">
                  <a:solidFill>
                    <a:schemeClr val="tx1"/>
                  </a:solidFill>
                </a:rPr>
                <a:t>MAIN_IDLE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7F34671-E191-4EFF-A9EA-12E42269FAA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880735" y="1771946"/>
            <a:ext cx="377688" cy="1733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F64D13-C766-499F-8646-6AB882AB1B62}"/>
              </a:ext>
            </a:extLst>
          </p:cNvPr>
          <p:cNvSpPr/>
          <p:nvPr/>
        </p:nvSpPr>
        <p:spPr>
          <a:xfrm>
            <a:off x="1092820" y="1669779"/>
            <a:ext cx="156645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$bits(CMD_IDN)/8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“*IDN?”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05EB2960-0F40-4E08-8036-8C6A104E4BC1}"/>
              </a:ext>
            </a:extLst>
          </p:cNvPr>
          <p:cNvCxnSpPr>
            <a:cxnSpLocks/>
            <a:stCxn id="4" idx="7"/>
            <a:endCxn id="21" idx="2"/>
          </p:cNvCxnSpPr>
          <p:nvPr/>
        </p:nvCxnSpPr>
        <p:spPr>
          <a:xfrm rot="16200000" flipH="1">
            <a:off x="3611240" y="-1333926"/>
            <a:ext cx="124651" cy="4258612"/>
          </a:xfrm>
          <a:prstGeom prst="curvedConnector4">
            <a:avLst>
              <a:gd name="adj1" fmla="val -387163"/>
              <a:gd name="adj2" fmla="val 856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52CF98-6C94-4D59-81EB-F749DADF8F95}"/>
              </a:ext>
            </a:extLst>
          </p:cNvPr>
          <p:cNvSpPr/>
          <p:nvPr/>
        </p:nvSpPr>
        <p:spPr>
          <a:xfrm>
            <a:off x="5072544" y="166494"/>
            <a:ext cx="938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wrong </a:t>
            </a:r>
            <a:r>
              <a:rPr lang="en-US" altLang="ko-KR" sz="700" dirty="0" err="1"/>
              <a:t>BTF_Length</a:t>
            </a:r>
            <a:endParaRPr lang="ko-KR" altLang="en-US" sz="700" dirty="0"/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CD830616-2547-474D-9F2B-7D1C37EE132A}"/>
              </a:ext>
            </a:extLst>
          </p:cNvPr>
          <p:cNvCxnSpPr>
            <a:cxnSpLocks/>
            <a:stCxn id="4" idx="5"/>
            <a:endCxn id="30" idx="0"/>
          </p:cNvCxnSpPr>
          <p:nvPr/>
        </p:nvCxnSpPr>
        <p:spPr>
          <a:xfrm rot="16200000" flipH="1">
            <a:off x="1991962" y="1061361"/>
            <a:ext cx="1036606" cy="19320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F0E420-0BBC-49FD-8663-4D2A089D9C3C}"/>
              </a:ext>
            </a:extLst>
          </p:cNvPr>
          <p:cNvSpPr/>
          <p:nvPr/>
        </p:nvSpPr>
        <p:spPr>
          <a:xfrm>
            <a:off x="2698233" y="1873565"/>
            <a:ext cx="208422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$bits(CMD_WRITE_DDS_REG)/8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DDS REG”</a:t>
            </a:r>
          </a:p>
          <a:p>
            <a:r>
              <a:rPr lang="en-US" altLang="ko-KR" sz="700" dirty="0"/>
              <a:t>DDS1_update != 0</a:t>
            </a:r>
          </a:p>
          <a:p>
            <a:r>
              <a:rPr lang="en-US" altLang="ko-KR" sz="700" dirty="0"/>
              <a:t>DDS2_update != 0</a:t>
            </a:r>
            <a:endParaRPr lang="ko-KR" altLang="en-US" sz="700" dirty="0"/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A0332AE6-B98A-48B2-9DAF-4741CE230E80}"/>
              </a:ext>
            </a:extLst>
          </p:cNvPr>
          <p:cNvCxnSpPr>
            <a:cxnSpLocks/>
            <a:stCxn id="5" idx="3"/>
            <a:endCxn id="52" idx="0"/>
          </p:cNvCxnSpPr>
          <p:nvPr/>
        </p:nvCxnSpPr>
        <p:spPr>
          <a:xfrm>
            <a:off x="1704976" y="1121059"/>
            <a:ext cx="357531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05E5F24-5F88-4D4B-9EE3-960A35D106F5}"/>
              </a:ext>
            </a:extLst>
          </p:cNvPr>
          <p:cNvSpPr/>
          <p:nvPr/>
        </p:nvSpPr>
        <p:spPr>
          <a:xfrm>
            <a:off x="4838563" y="1876342"/>
            <a:ext cx="2089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$bits(CMD_WRITE_DAC_REG)/8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DAC REG”</a:t>
            </a:r>
          </a:p>
          <a:p>
            <a:r>
              <a:rPr lang="en-US" altLang="ko-KR" sz="700" dirty="0" err="1"/>
              <a:t>DAC_update</a:t>
            </a:r>
            <a:r>
              <a:rPr lang="en-US" altLang="ko-KR" sz="700" dirty="0"/>
              <a:t> != 0</a:t>
            </a:r>
            <a:endParaRPr lang="ko-KR" altLang="en-US" sz="700" dirty="0"/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B3128689-ED21-443A-B0C3-A5178728385E}"/>
              </a:ext>
            </a:extLst>
          </p:cNvPr>
          <p:cNvCxnSpPr>
            <a:cxnSpLocks/>
            <a:stCxn id="5" idx="3"/>
            <a:endCxn id="60" idx="0"/>
          </p:cNvCxnSpPr>
          <p:nvPr/>
        </p:nvCxnSpPr>
        <p:spPr>
          <a:xfrm>
            <a:off x="1704976" y="1121059"/>
            <a:ext cx="574405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BE21ED-F7BA-4AED-A061-6FEB797DE401}"/>
              </a:ext>
            </a:extLst>
          </p:cNvPr>
          <p:cNvSpPr/>
          <p:nvPr/>
        </p:nvSpPr>
        <p:spPr>
          <a:xfrm>
            <a:off x="7003805" y="1757916"/>
            <a:ext cx="16337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$bits(CMD_LDAC)/8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“LDAC”</a:t>
            </a:r>
            <a:endParaRPr lang="ko-KR" altLang="en-US" sz="700" dirty="0"/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DE2A5145-CBFC-40A9-B71C-D3BAD45A5070}"/>
              </a:ext>
            </a:extLst>
          </p:cNvPr>
          <p:cNvCxnSpPr>
            <a:cxnSpLocks/>
            <a:stCxn id="4" idx="7"/>
            <a:endCxn id="68" idx="0"/>
          </p:cNvCxnSpPr>
          <p:nvPr/>
        </p:nvCxnSpPr>
        <p:spPr>
          <a:xfrm rot="16200000" flipH="1">
            <a:off x="5258245" y="-2980930"/>
            <a:ext cx="95790" cy="7523761"/>
          </a:xfrm>
          <a:prstGeom prst="curvedConnector3">
            <a:avLst>
              <a:gd name="adj1" fmla="val -7700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EC3317-3235-4AAE-81B3-FFB13A826433}"/>
              </a:ext>
            </a:extLst>
          </p:cNvPr>
          <p:cNvSpPr/>
          <p:nvPr/>
        </p:nvSpPr>
        <p:spPr>
          <a:xfrm>
            <a:off x="8693691" y="171944"/>
            <a:ext cx="21900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$bits(CMD_ADJUST_INTENSITY)/8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“ADJ INTENSITY”</a:t>
            </a:r>
            <a:endParaRPr lang="ko-KR" altLang="en-US" sz="7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26F9A6B-EDB2-45C6-893C-0ADF9B09D55A}"/>
              </a:ext>
            </a:extLst>
          </p:cNvPr>
          <p:cNvGrpSpPr/>
          <p:nvPr/>
        </p:nvGrpSpPr>
        <p:grpSpPr>
          <a:xfrm>
            <a:off x="6900312" y="2545669"/>
            <a:ext cx="1097440" cy="1342764"/>
            <a:chOff x="6900312" y="2545669"/>
            <a:chExt cx="1097440" cy="134276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F904FF-B28D-4C2D-94F7-103E3F731D97}"/>
                </a:ext>
              </a:extLst>
            </p:cNvPr>
            <p:cNvGrpSpPr/>
            <p:nvPr/>
          </p:nvGrpSpPr>
          <p:grpSpPr>
            <a:xfrm>
              <a:off x="6900312" y="2545669"/>
              <a:ext cx="1097440" cy="1097440"/>
              <a:chOff x="798286" y="740229"/>
              <a:chExt cx="1378857" cy="1378857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6C64CB7-BDAC-4CF9-869C-3B8B44CFA6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3919E8E-98CF-47F2-A8F3-EEFE2F3C069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MAIN_DAC_LDAC_PAUSE</a:t>
                </a: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71947D3-C137-49B2-B4AC-16F79D5397A4}"/>
                </a:ext>
              </a:extLst>
            </p:cNvPr>
            <p:cNvSpPr/>
            <p:nvPr/>
          </p:nvSpPr>
          <p:spPr>
            <a:xfrm>
              <a:off x="7050528" y="3657601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D94B42B-7688-422C-AC6F-CFEF95DBBC63}"/>
              </a:ext>
            </a:extLst>
          </p:cNvPr>
          <p:cNvGrpSpPr/>
          <p:nvPr/>
        </p:nvGrpSpPr>
        <p:grpSpPr>
          <a:xfrm>
            <a:off x="4731572" y="2545669"/>
            <a:ext cx="1097440" cy="1325370"/>
            <a:chOff x="4731572" y="2545669"/>
            <a:chExt cx="1097440" cy="1325370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B87BAE-D80E-4534-9A03-7FC860109721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2B171E01-204B-4C0B-99C3-3D207236655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87E55DA3-BA09-468F-B2D4-5CDFF84B527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[24+8:1]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MAIN_DAC_WAIT_FOR_BUSY_ON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DAC_update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FF34C7F-7617-4039-BDE2-F6A4671C9193}"/>
                </a:ext>
              </a:extLst>
            </p:cNvPr>
            <p:cNvSpPr/>
            <p:nvPr/>
          </p:nvSpPr>
          <p:spPr>
            <a:xfrm>
              <a:off x="4881785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FB69B14-E304-48E3-868C-821F70F734EE}"/>
              </a:ext>
            </a:extLst>
          </p:cNvPr>
          <p:cNvGrpSpPr/>
          <p:nvPr/>
        </p:nvGrpSpPr>
        <p:grpSpPr>
          <a:xfrm>
            <a:off x="2927550" y="2545669"/>
            <a:ext cx="1097440" cy="1325370"/>
            <a:chOff x="2927550" y="2545669"/>
            <a:chExt cx="1097440" cy="132537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0AC8BFC-50BE-434F-944B-3F39F960804E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63024D5-E7BB-483A-841F-3259435F846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4978EF6-2DBD-4169-AB89-3EB838C7FE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[64+8:1]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MAIN_DDS_WAIT_FOR_BUSY_ON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DDS1_update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DDS2_update</a:t>
                </a: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2388DB9-DD64-45F6-A4B6-99491D9D16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C5E6D03-5C5A-493A-8296-1597E44DE1E6}"/>
              </a:ext>
            </a:extLst>
          </p:cNvPr>
          <p:cNvGrpSpPr/>
          <p:nvPr/>
        </p:nvGrpSpPr>
        <p:grpSpPr>
          <a:xfrm>
            <a:off x="434181" y="2047467"/>
            <a:ext cx="1097440" cy="1328272"/>
            <a:chOff x="617061" y="2542767"/>
            <a:chExt cx="1097440" cy="132827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E85C06F-37FE-4B4A-B8E4-ABF2E6AEB6AB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C9DD2DE-B96F-4B89-BC00-A5DDC13DFEA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C82CE4-13F6-4843-9FF6-8CA77C8C90D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IDN_REPLY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$bits(IDN_REPLY)/8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ECB8BB0-1104-4F9C-A40A-9AB9B6E122A2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D6A9AA4-6E63-46F6-B4EE-964B37F9C2E5}"/>
              </a:ext>
            </a:extLst>
          </p:cNvPr>
          <p:cNvGrpSpPr/>
          <p:nvPr/>
        </p:nvGrpSpPr>
        <p:grpSpPr>
          <a:xfrm>
            <a:off x="8519301" y="828845"/>
            <a:ext cx="1097440" cy="1429352"/>
            <a:chOff x="8519301" y="828845"/>
            <a:chExt cx="1097440" cy="1429352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AA1C36D-37DA-48E8-9CDC-6DFC30FBEAE0}"/>
                </a:ext>
              </a:extLst>
            </p:cNvPr>
            <p:cNvGrpSpPr/>
            <p:nvPr/>
          </p:nvGrpSpPr>
          <p:grpSpPr>
            <a:xfrm>
              <a:off x="8519301" y="828845"/>
              <a:ext cx="1097440" cy="1097440"/>
              <a:chOff x="798286" y="740229"/>
              <a:chExt cx="1378857" cy="1378857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DDE4EEC-2341-48B4-97DB-5CBCC1A79F4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D49640E-93FD-444A-97AF-E071E61717F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1EB69D9-D24E-41B9-AF9D-16AD6A160D18}"/>
                </a:ext>
              </a:extLst>
            </p:cNvPr>
            <p:cNvSpPr/>
            <p:nvPr/>
          </p:nvSpPr>
          <p:spPr>
            <a:xfrm>
              <a:off x="8669514" y="2027365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79AF44A-60EC-4C70-AB82-E7D6BA363FFA}"/>
              </a:ext>
            </a:extLst>
          </p:cNvPr>
          <p:cNvGrpSpPr/>
          <p:nvPr/>
        </p:nvGrpSpPr>
        <p:grpSpPr>
          <a:xfrm>
            <a:off x="5802872" y="308986"/>
            <a:ext cx="1097440" cy="1352230"/>
            <a:chOff x="5802872" y="308986"/>
            <a:chExt cx="1097440" cy="135223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F900C71-3BB6-4A0E-B8EC-CB6294AC5BAC}"/>
                </a:ext>
              </a:extLst>
            </p:cNvPr>
            <p:cNvGrpSpPr/>
            <p:nvPr/>
          </p:nvGrpSpPr>
          <p:grpSpPr>
            <a:xfrm>
              <a:off x="5802872" y="308986"/>
              <a:ext cx="1097440" cy="1097440"/>
              <a:chOff x="798286" y="740229"/>
              <a:chExt cx="1378857" cy="1378857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281970FC-9411-4B8B-A14A-981F605C27C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645C207-4890-4941-BA68-42E3D69078C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“Wrong length”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13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FAA41B-4634-487F-9192-2F9C5ED57191}"/>
                </a:ext>
              </a:extLst>
            </p:cNvPr>
            <p:cNvSpPr/>
            <p:nvPr/>
          </p:nvSpPr>
          <p:spPr>
            <a:xfrm>
              <a:off x="5952054" y="1430384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5D28A91-C72D-48C8-B6D0-5E6AFE34F5C1}"/>
              </a:ext>
            </a:extLst>
          </p:cNvPr>
          <p:cNvGrpSpPr/>
          <p:nvPr/>
        </p:nvGrpSpPr>
        <p:grpSpPr>
          <a:xfrm>
            <a:off x="2927550" y="4407432"/>
            <a:ext cx="1097440" cy="1325370"/>
            <a:chOff x="2927550" y="2545669"/>
            <a:chExt cx="1097440" cy="1325370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F61F2C9-CDBF-42CE-A3E2-36430B72D028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54D39443-44A1-440F-A89F-2539A156AE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A4053A7C-69DB-429F-BA74-B24BD4BD0A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CE8DEC9-EB81-4A6D-8F32-A507CE13C803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1003485A-CA56-4B2F-95DC-A94272FFE457}"/>
              </a:ext>
            </a:extLst>
          </p:cNvPr>
          <p:cNvCxnSpPr>
            <a:cxnSpLocks/>
            <a:stCxn id="4" idx="5"/>
            <a:endCxn id="98" idx="1"/>
          </p:cNvCxnSpPr>
          <p:nvPr/>
        </p:nvCxnSpPr>
        <p:spPr>
          <a:xfrm rot="16200000" flipH="1">
            <a:off x="512361" y="2540962"/>
            <a:ext cx="3447089" cy="13832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48C87C4-134E-41C7-B977-B9C4E70B5A56}"/>
              </a:ext>
            </a:extLst>
          </p:cNvPr>
          <p:cNvSpPr/>
          <p:nvPr/>
        </p:nvSpPr>
        <p:spPr>
          <a:xfrm>
            <a:off x="2023962" y="3802886"/>
            <a:ext cx="21002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INTENSITY”</a:t>
            </a:r>
            <a:endParaRPr lang="ko-KR" altLang="en-US" sz="700" dirty="0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B5CA5F0-A5E0-4FA9-962B-ECDB59217F67}"/>
              </a:ext>
            </a:extLst>
          </p:cNvPr>
          <p:cNvGrpSpPr/>
          <p:nvPr/>
        </p:nvGrpSpPr>
        <p:grpSpPr>
          <a:xfrm>
            <a:off x="5022036" y="4686253"/>
            <a:ext cx="1097440" cy="1325370"/>
            <a:chOff x="2927550" y="2545669"/>
            <a:chExt cx="1097440" cy="132537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BD64687-AEE6-405C-9DEB-CECC50300356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B06527AA-2A57-4F68-A2AB-F617B43DCBB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00B39B67-17E2-4E06-8F98-7F0BFF4F826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AA0E3D4-A248-45CE-B44E-364E770DBC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11F248C4-0B5E-4D81-B2FC-76B38FA73A65}"/>
              </a:ext>
            </a:extLst>
          </p:cNvPr>
          <p:cNvCxnSpPr>
            <a:cxnSpLocks/>
            <a:stCxn id="4" idx="6"/>
            <a:endCxn id="114" idx="1"/>
          </p:cNvCxnSpPr>
          <p:nvPr/>
        </p:nvCxnSpPr>
        <p:spPr>
          <a:xfrm>
            <a:off x="1704976" y="1121059"/>
            <a:ext cx="3317060" cy="4113914"/>
          </a:xfrm>
          <a:prstGeom prst="curvedConnector3">
            <a:avLst>
              <a:gd name="adj1" fmla="val 715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0661D0-9688-428C-B5AE-43E11E594E9D}"/>
              </a:ext>
            </a:extLst>
          </p:cNvPr>
          <p:cNvSpPr/>
          <p:nvPr/>
        </p:nvSpPr>
        <p:spPr>
          <a:xfrm>
            <a:off x="4202268" y="3956932"/>
            <a:ext cx="23182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$bits(CMD_CAPTURE_BTF_BUFFER)/8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“CAPTURE BTF”</a:t>
            </a:r>
            <a:endParaRPr lang="ko-KR" altLang="en-US" sz="7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F51FABB-FC85-4747-86E7-00953E7AEFE7}"/>
              </a:ext>
            </a:extLst>
          </p:cNvPr>
          <p:cNvGrpSpPr/>
          <p:nvPr/>
        </p:nvGrpSpPr>
        <p:grpSpPr>
          <a:xfrm>
            <a:off x="7277320" y="4686253"/>
            <a:ext cx="1097440" cy="1325370"/>
            <a:chOff x="2927550" y="2545669"/>
            <a:chExt cx="1097440" cy="1325370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C030CAF0-6647-4A7F-9D38-A50E76F1CE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812D0849-5978-4B6D-AA9A-D87B2BDEE6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00BFED16-691A-487F-9C84-5CCB401730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D4E5F18-9600-4173-A95A-07D973897A2F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0C41BCC7-0D13-4B28-ABAD-1D99EBC805D5}"/>
              </a:ext>
            </a:extLst>
          </p:cNvPr>
          <p:cNvCxnSpPr>
            <a:cxnSpLocks/>
            <a:stCxn id="4" idx="6"/>
            <a:endCxn id="125" idx="1"/>
          </p:cNvCxnSpPr>
          <p:nvPr/>
        </p:nvCxnSpPr>
        <p:spPr>
          <a:xfrm>
            <a:off x="1704976" y="1121059"/>
            <a:ext cx="5572344" cy="4113914"/>
          </a:xfrm>
          <a:prstGeom prst="curvedConnector3">
            <a:avLst>
              <a:gd name="adj1" fmla="val 835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EA2A3DB-5F1B-4B29-BFBB-93A5B558A437}"/>
              </a:ext>
            </a:extLst>
          </p:cNvPr>
          <p:cNvSpPr/>
          <p:nvPr/>
        </p:nvSpPr>
        <p:spPr>
          <a:xfrm>
            <a:off x="6457552" y="3956932"/>
            <a:ext cx="28440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$bits(CMD_SET_BTF_BUFFER_READING_COUNT)/8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“BTF READ COUNT”</a:t>
            </a:r>
            <a:endParaRPr lang="ko-KR" altLang="en-US" sz="700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CBB11D7-F860-4AFE-9FDC-E2909E625B95}"/>
              </a:ext>
            </a:extLst>
          </p:cNvPr>
          <p:cNvGrpSpPr/>
          <p:nvPr/>
        </p:nvGrpSpPr>
        <p:grpSpPr>
          <a:xfrm>
            <a:off x="10013130" y="2546124"/>
            <a:ext cx="1097440" cy="1325370"/>
            <a:chOff x="2927550" y="2545669"/>
            <a:chExt cx="1097440" cy="1325370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FBF86B73-BA47-4C34-9AE1-CEECB6C664B3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FBD30ACB-146C-47E9-8B14-04465BE8BB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15F3581C-8066-4D87-9C32-368CCA506EE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TX_buffer2_length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BTF_read_count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AC97BCC-E029-46B0-95EF-27AA4ED6E1CC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35" name="연결선: 구부러짐 134">
            <a:extLst>
              <a:ext uri="{FF2B5EF4-FFF2-40B4-BE49-F238E27FC236}">
                <a16:creationId xmlns:a16="http://schemas.microsoft.com/office/drawing/2014/main" id="{017057A1-D239-4A56-AB5B-0F9625A07252}"/>
              </a:ext>
            </a:extLst>
          </p:cNvPr>
          <p:cNvCxnSpPr>
            <a:cxnSpLocks/>
            <a:stCxn id="4" idx="6"/>
            <a:endCxn id="134" idx="1"/>
          </p:cNvCxnSpPr>
          <p:nvPr/>
        </p:nvCxnSpPr>
        <p:spPr>
          <a:xfrm>
            <a:off x="1704976" y="1121059"/>
            <a:ext cx="8308154" cy="1973785"/>
          </a:xfrm>
          <a:prstGeom prst="curvedConnector3">
            <a:avLst>
              <a:gd name="adj1" fmla="val 844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BFE89C8-B3D1-4F1A-A63A-09C65962227A}"/>
              </a:ext>
            </a:extLst>
          </p:cNvPr>
          <p:cNvSpPr/>
          <p:nvPr/>
        </p:nvSpPr>
        <p:spPr>
          <a:xfrm>
            <a:off x="8864408" y="2204920"/>
            <a:ext cx="216277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BTF”</a:t>
            </a:r>
            <a:endParaRPr lang="ko-KR" altLang="en-US" sz="700" dirty="0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D62065CD-6AD5-4FDA-BA73-5C1790BC9848}"/>
              </a:ext>
            </a:extLst>
          </p:cNvPr>
          <p:cNvGrpSpPr/>
          <p:nvPr/>
        </p:nvGrpSpPr>
        <p:grpSpPr>
          <a:xfrm>
            <a:off x="9995623" y="4686253"/>
            <a:ext cx="1097440" cy="1325370"/>
            <a:chOff x="2927550" y="2545669"/>
            <a:chExt cx="1097440" cy="132537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341581D-14DE-425C-B893-FD6CD504D334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3269C130-CA49-4EE9-ACB1-7E47297AF3B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3441D5C6-313F-4B41-AA2B-0F605DBCA39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patterns = (patterns &amp;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 | 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pattern_data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35938EF-6B81-4EAF-AD73-266C5C23D517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44" name="연결선: 구부러짐 143">
            <a:extLst>
              <a:ext uri="{FF2B5EF4-FFF2-40B4-BE49-F238E27FC236}">
                <a16:creationId xmlns:a16="http://schemas.microsoft.com/office/drawing/2014/main" id="{11AE903A-4D02-4DCA-92BB-482C6C838CAC}"/>
              </a:ext>
            </a:extLst>
          </p:cNvPr>
          <p:cNvCxnSpPr>
            <a:cxnSpLocks/>
            <a:stCxn id="5" idx="3"/>
            <a:endCxn id="143" idx="1"/>
          </p:cNvCxnSpPr>
          <p:nvPr/>
        </p:nvCxnSpPr>
        <p:spPr>
          <a:xfrm>
            <a:off x="1704976" y="1121059"/>
            <a:ext cx="8290647" cy="4113914"/>
          </a:xfrm>
          <a:prstGeom prst="curvedConnector3">
            <a:avLst>
              <a:gd name="adj1" fmla="val 885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52C931E-DDFD-4BB3-B165-BC198DBBB055}"/>
              </a:ext>
            </a:extLst>
          </p:cNvPr>
          <p:cNvSpPr/>
          <p:nvPr/>
        </p:nvSpPr>
        <p:spPr>
          <a:xfrm>
            <a:off x="9175855" y="3956932"/>
            <a:ext cx="236795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$bits(CMD_UPDATE_BIT_PATTERNS)/8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“UPDATE BITS”</a:t>
            </a:r>
            <a:endParaRPr lang="ko-KR" altLang="en-US" sz="700" dirty="0"/>
          </a:p>
        </p:txBody>
      </p: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9D621540-5031-452D-8371-CC574DB9FC31}"/>
              </a:ext>
            </a:extLst>
          </p:cNvPr>
          <p:cNvCxnSpPr>
            <a:cxnSpLocks/>
            <a:stCxn id="5" idx="1"/>
            <a:endCxn id="153" idx="1"/>
          </p:cNvCxnSpPr>
          <p:nvPr/>
        </p:nvCxnSpPr>
        <p:spPr>
          <a:xfrm rot="10800000" flipV="1">
            <a:off x="393736" y="1121059"/>
            <a:ext cx="213801" cy="3125274"/>
          </a:xfrm>
          <a:prstGeom prst="curvedConnector3">
            <a:avLst>
              <a:gd name="adj1" fmla="val 2069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B9BF6D35-1F46-4B79-838A-7BF9D57DCF2E}"/>
              </a:ext>
            </a:extLst>
          </p:cNvPr>
          <p:cNvGrpSpPr/>
          <p:nvPr/>
        </p:nvGrpSpPr>
        <p:grpSpPr>
          <a:xfrm>
            <a:off x="393735" y="3697613"/>
            <a:ext cx="1097440" cy="1328272"/>
            <a:chOff x="617061" y="2542767"/>
            <a:chExt cx="1097440" cy="1328272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AD6F84E5-2463-44FA-A4C2-F575257BF075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25153065-6678-4267-B5B3-44238200437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B728EFFD-1D25-4F10-B762-F2CDCFC3332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patterns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32 /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41F5131-3EC9-4EE5-B341-7D4F4A783A48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2977C52-BDCA-4F90-9AEA-C94614E137FB}"/>
              </a:ext>
            </a:extLst>
          </p:cNvPr>
          <p:cNvSpPr/>
          <p:nvPr/>
        </p:nvSpPr>
        <p:spPr>
          <a:xfrm>
            <a:off x="209247" y="3321188"/>
            <a:ext cx="22605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BITS”</a:t>
            </a:r>
            <a:endParaRPr lang="ko-KR" altLang="en-US" sz="700" dirty="0"/>
          </a:p>
        </p:txBody>
      </p: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056A8BE4-DBB3-42E0-95A9-6C20E3E338FA}"/>
              </a:ext>
            </a:extLst>
          </p:cNvPr>
          <p:cNvCxnSpPr>
            <a:cxnSpLocks/>
            <a:stCxn id="5" idx="1"/>
            <a:endCxn id="167" idx="1"/>
          </p:cNvCxnSpPr>
          <p:nvPr/>
        </p:nvCxnSpPr>
        <p:spPr>
          <a:xfrm rot="10800000" flipV="1">
            <a:off x="561376" y="1121058"/>
            <a:ext cx="46161" cy="4957389"/>
          </a:xfrm>
          <a:prstGeom prst="curvedConnector3">
            <a:avLst>
              <a:gd name="adj1" fmla="val 13050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9D54749B-9617-4388-A946-12FDE6D1BA10}"/>
              </a:ext>
            </a:extLst>
          </p:cNvPr>
          <p:cNvGrpSpPr/>
          <p:nvPr/>
        </p:nvGrpSpPr>
        <p:grpSpPr>
          <a:xfrm>
            <a:off x="561375" y="5529728"/>
            <a:ext cx="1097440" cy="1328272"/>
            <a:chOff x="617061" y="2542767"/>
            <a:chExt cx="1097440" cy="1328272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A9F94508-E1A2-4C7C-98BF-09F5D8A62AB8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C520B7B4-DE53-4994-958E-A90CE831555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C43B04A6-F9BC-424B-9B4F-7E2C1356CAA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DNA_wire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09049F2B-6A9D-48B8-8AD2-B4A7379E2769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FC6E8ED-BE6A-40CA-9453-B63944D923DB}"/>
              </a:ext>
            </a:extLst>
          </p:cNvPr>
          <p:cNvSpPr/>
          <p:nvPr/>
        </p:nvSpPr>
        <p:spPr>
          <a:xfrm>
            <a:off x="206645" y="5140671"/>
            <a:ext cx="18630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$bits(CMD_DNA_PORT)/8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“DNA PORT”</a:t>
            </a:r>
            <a:endParaRPr lang="ko-KR" altLang="en-US" sz="700" dirty="0"/>
          </a:p>
        </p:txBody>
      </p: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6A27BD19-721E-433D-A704-84699C773343}"/>
              </a:ext>
            </a:extLst>
          </p:cNvPr>
          <p:cNvCxnSpPr>
            <a:cxnSpLocks/>
            <a:stCxn id="4" idx="5"/>
            <a:endCxn id="181" idx="1"/>
          </p:cNvCxnSpPr>
          <p:nvPr/>
        </p:nvCxnSpPr>
        <p:spPr>
          <a:xfrm rot="16200000" flipH="1">
            <a:off x="348080" y="2705242"/>
            <a:ext cx="4539702" cy="2147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AD337C4-87AD-41D5-95AA-F44CF37E4ACD}"/>
              </a:ext>
            </a:extLst>
          </p:cNvPr>
          <p:cNvSpPr/>
          <p:nvPr/>
        </p:nvSpPr>
        <p:spPr>
          <a:xfrm>
            <a:off x="2539157" y="5922017"/>
            <a:ext cx="878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else</a:t>
            </a:r>
            <a:endParaRPr lang="ko-KR" altLang="en-US" sz="700" dirty="0"/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B819B58-1910-4AA9-BAC7-1D99D586BAD5}"/>
              </a:ext>
            </a:extLst>
          </p:cNvPr>
          <p:cNvGrpSpPr/>
          <p:nvPr/>
        </p:nvGrpSpPr>
        <p:grpSpPr>
          <a:xfrm>
            <a:off x="3691603" y="5500045"/>
            <a:ext cx="1097440" cy="1325370"/>
            <a:chOff x="2927550" y="2545669"/>
            <a:chExt cx="1097440" cy="1325370"/>
          </a:xfrm>
        </p:grpSpPr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2EEDEAFF-BF17-4E3A-8882-463FE50DF507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CE16C62D-3A1D-49AC-B41D-2298C9A4EC7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4B93608C-3033-4CC5-A3D5-D5F9D8FC11B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MAIN_UNKNOWN_CMD</a:t>
                </a:r>
              </a:p>
            </p:txBody>
          </p:sp>
        </p:grp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5074ED2-8E82-4D14-99FC-C3E38975C452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86" name="연결선: 구부러짐 185">
            <a:extLst>
              <a:ext uri="{FF2B5EF4-FFF2-40B4-BE49-F238E27FC236}">
                <a16:creationId xmlns:a16="http://schemas.microsoft.com/office/drawing/2014/main" id="{8EE813AB-97B3-4B17-B572-9C6646F29385}"/>
              </a:ext>
            </a:extLst>
          </p:cNvPr>
          <p:cNvCxnSpPr>
            <a:cxnSpLocks/>
            <a:stCxn id="5" idx="3"/>
            <a:endCxn id="191" idx="3"/>
          </p:cNvCxnSpPr>
          <p:nvPr/>
        </p:nvCxnSpPr>
        <p:spPr>
          <a:xfrm>
            <a:off x="1704976" y="1121059"/>
            <a:ext cx="4779124" cy="5315710"/>
          </a:xfrm>
          <a:prstGeom prst="curvedConnector4">
            <a:avLst>
              <a:gd name="adj1" fmla="val 56468"/>
              <a:gd name="adj2" fmla="val 97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014119A7-8ED2-4F54-B863-1002DE1E7979}"/>
              </a:ext>
            </a:extLst>
          </p:cNvPr>
          <p:cNvSpPr/>
          <p:nvPr/>
        </p:nvSpPr>
        <p:spPr>
          <a:xfrm>
            <a:off x="5072819" y="6016244"/>
            <a:ext cx="8787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0</a:t>
            </a:r>
            <a:endParaRPr lang="ko-KR" altLang="en-US" sz="700" dirty="0"/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9B18C738-246B-4E86-9296-46AD64AA0746}"/>
              </a:ext>
            </a:extLst>
          </p:cNvPr>
          <p:cNvGrpSpPr/>
          <p:nvPr/>
        </p:nvGrpSpPr>
        <p:grpSpPr>
          <a:xfrm>
            <a:off x="6323384" y="5500045"/>
            <a:ext cx="1097440" cy="1325370"/>
            <a:chOff x="2927550" y="2545669"/>
            <a:chExt cx="1097440" cy="1325370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A9C47EDF-0463-4BAF-8862-904CE31E82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BBF77549-D076-4094-8BB4-BB3BFC88A5B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48FCB2AC-2275-4875-8DAE-5ED19FE8908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0</a:t>
                </a:r>
              </a:p>
            </p:txBody>
          </p:sp>
        </p:grp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83D96136-D35E-4EE9-8DC0-D68B8CFCD9CE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025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7CC46EA-19C1-4779-B38F-1501C80CA68D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117508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A2FD37-3BFE-4371-A496-78338C07C088}"/>
              </a:ext>
            </a:extLst>
          </p:cNvPr>
          <p:cNvSpPr/>
          <p:nvPr/>
        </p:nvSpPr>
        <p:spPr>
          <a:xfrm>
            <a:off x="1339060" y="1018620"/>
            <a:ext cx="13532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| DDS_busy2 = 1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BA4E035-1A01-4989-A885-EDFD594A391B}"/>
              </a:ext>
            </a:extLst>
          </p:cNvPr>
          <p:cNvGrpSpPr/>
          <p:nvPr/>
        </p:nvGrpSpPr>
        <p:grpSpPr>
          <a:xfrm>
            <a:off x="341838" y="1346578"/>
            <a:ext cx="1994457" cy="1325370"/>
            <a:chOff x="4283069" y="2545669"/>
            <a:chExt cx="1994457" cy="132537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02C9A5B-E6F0-49A0-87AA-1B069BF34A06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0EED298-6FF4-4A25-873E-2924C6E935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F89D737-BEC0-4339-8EFC-085DC4F4381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MAIN_DDS_WAIT_FOR_BUSY_OFF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 0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A1B09BC-D8B3-4F72-AA70-6BD3311A36B7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MAIN_DDS_WAIT_FOR_BUSY_ON</a:t>
              </a:r>
              <a:endParaRPr lang="ko-KR" altLang="en-US" sz="900" b="1" dirty="0"/>
            </a:p>
          </p:txBody>
        </p:sp>
      </p:grp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C5FB239-3BE4-4BFA-BADD-18FACA16F1EB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rot="5400000">
            <a:off x="1111493" y="2671586"/>
            <a:ext cx="45513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CDF33E-BEE7-4126-81A0-92EF66B20704}"/>
              </a:ext>
            </a:extLst>
          </p:cNvPr>
          <p:cNvSpPr/>
          <p:nvPr/>
        </p:nvSpPr>
        <p:spPr>
          <a:xfrm>
            <a:off x="133906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007810-E65C-4DF5-B0E3-365B26930B58}"/>
              </a:ext>
            </a:extLst>
          </p:cNvPr>
          <p:cNvGrpSpPr/>
          <p:nvPr/>
        </p:nvGrpSpPr>
        <p:grpSpPr>
          <a:xfrm>
            <a:off x="326610" y="2899154"/>
            <a:ext cx="2024914" cy="1325370"/>
            <a:chOff x="4267841" y="2545669"/>
            <a:chExt cx="2024914" cy="13253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FE11D5-0314-4196-A3B9-E1870AE77000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FE56626-C37E-4029-A31D-B46E733DC5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D336807-E76E-4326-91B8-B172EBFB4F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35FA91E-17BB-45FB-9B7C-FD9D69519DDB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MAIN_DDS_WAIT_FOR_BUSY_OFF</a:t>
              </a:r>
              <a:endParaRPr lang="ko-KR" altLang="en-US" sz="900" b="1" dirty="0"/>
            </a:p>
          </p:txBody>
        </p:sp>
      </p:grp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AB53AEF3-F93C-48E3-9508-9CAF74B9F602}"/>
              </a:ext>
            </a:extLst>
          </p:cNvPr>
          <p:cNvCxnSpPr>
            <a:cxnSpLocks/>
            <a:endCxn id="29" idx="0"/>
          </p:cNvCxnSpPr>
          <p:nvPr/>
        </p:nvCxnSpPr>
        <p:spPr>
          <a:xfrm rot="16200000" flipH="1">
            <a:off x="336202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44513A-7754-4955-BDA5-D7FCC4BA561E}"/>
              </a:ext>
            </a:extLst>
          </p:cNvPr>
          <p:cNvSpPr/>
          <p:nvPr/>
        </p:nvSpPr>
        <p:spPr>
          <a:xfrm>
            <a:off x="3526000" y="1018620"/>
            <a:ext cx="79541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DAC_busy</a:t>
            </a:r>
            <a:r>
              <a:rPr lang="en-US" altLang="ko-KR" sz="700" dirty="0"/>
              <a:t> != 0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1DBF6A-DB84-441D-9EB8-A64CBEBD5E06}"/>
              </a:ext>
            </a:extLst>
          </p:cNvPr>
          <p:cNvGrpSpPr/>
          <p:nvPr/>
        </p:nvGrpSpPr>
        <p:grpSpPr>
          <a:xfrm>
            <a:off x="2528778" y="1346578"/>
            <a:ext cx="1994457" cy="1325370"/>
            <a:chOff x="4283069" y="2545669"/>
            <a:chExt cx="1994457" cy="132537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C9BC4E8-D3AC-4DA0-964A-13D547684594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AD8A4E84-1E30-4912-9F79-60877DA22F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F3A3B04-5802-46EA-83B0-2FF15F669B5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MAIN_DAC_WAIT_FOR_BUSY_OFF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92A8AF5-87FD-43D0-BA49-7D34BA61064E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MAIN_DAC_WAIT_FOR_BUSY_ON</a:t>
              </a:r>
              <a:endParaRPr lang="ko-KR" altLang="en-US" sz="900" b="1" dirty="0"/>
            </a:p>
          </p:txBody>
        </p:sp>
      </p:grp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6561093-641F-426B-B30A-3D96EF3B2D3A}"/>
              </a:ext>
            </a:extLst>
          </p:cNvPr>
          <p:cNvCxnSpPr>
            <a:cxnSpLocks/>
            <a:stCxn id="28" idx="4"/>
            <a:endCxn id="36" idx="0"/>
          </p:cNvCxnSpPr>
          <p:nvPr/>
        </p:nvCxnSpPr>
        <p:spPr>
          <a:xfrm rot="16200000" flipH="1">
            <a:off x="3302243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025EED-E03D-447F-8E0C-24E892AA8CBD}"/>
              </a:ext>
            </a:extLst>
          </p:cNvPr>
          <p:cNvSpPr/>
          <p:nvPr/>
        </p:nvSpPr>
        <p:spPr>
          <a:xfrm>
            <a:off x="352600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73B9C6C-B9C3-4F8C-AB48-E13FAB9BBC5B}"/>
              </a:ext>
            </a:extLst>
          </p:cNvPr>
          <p:cNvGrpSpPr/>
          <p:nvPr/>
        </p:nvGrpSpPr>
        <p:grpSpPr>
          <a:xfrm>
            <a:off x="2521170" y="2899154"/>
            <a:ext cx="2024914" cy="1325370"/>
            <a:chOff x="4267841" y="2545669"/>
            <a:chExt cx="2024914" cy="132537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479F8AB-45CB-491C-AE78-165B00A58EE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2EC66F06-B15B-4835-A061-10E6E77D5B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464F8D2-1662-41F5-BF1C-145295F4844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3920CA6-974F-46FE-B399-41993B644F4E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MAIN_DAC_WAIT_FOR_BUSY_OFF</a:t>
              </a:r>
              <a:endParaRPr lang="ko-KR" altLang="en-US" sz="900" b="1" dirty="0"/>
            </a:p>
          </p:txBody>
        </p:sp>
      </p:grp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9D89470-EE3A-4800-A2CC-C21142DEC3EF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574372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224C5C-4EBD-4D90-B093-FAF034B3B77C}"/>
              </a:ext>
            </a:extLst>
          </p:cNvPr>
          <p:cNvSpPr/>
          <p:nvPr/>
        </p:nvSpPr>
        <p:spPr>
          <a:xfrm>
            <a:off x="5907704" y="1018620"/>
            <a:ext cx="107112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= 0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3FBD88E-1206-426A-B697-0E6F7BBFFACC}"/>
              </a:ext>
            </a:extLst>
          </p:cNvPr>
          <p:cNvGrpSpPr/>
          <p:nvPr/>
        </p:nvGrpSpPr>
        <p:grpSpPr>
          <a:xfrm>
            <a:off x="5126892" y="1346578"/>
            <a:ext cx="1561646" cy="1325370"/>
            <a:chOff x="4499479" y="2545669"/>
            <a:chExt cx="1561646" cy="132537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1056C3E-0C93-4BFD-B2A9-44168B4D97D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CADFAF7-1B4E-4BED-925C-DD735873742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A28E692-9C55-4BF1-84AB-D3B406E7C60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MAIN_DAC_LDAC_OFF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EEB654-B866-4CA1-BBAE-9B5E0FE18A8A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EC13D145-312A-4316-A3DA-5C59E845CFCB}"/>
              </a:ext>
            </a:extLst>
          </p:cNvPr>
          <p:cNvCxnSpPr>
            <a:cxnSpLocks/>
            <a:stCxn id="42" idx="4"/>
            <a:endCxn id="50" idx="0"/>
          </p:cNvCxnSpPr>
          <p:nvPr/>
        </p:nvCxnSpPr>
        <p:spPr>
          <a:xfrm rot="16200000" flipH="1">
            <a:off x="5683947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25ACB3-4ACC-4B6C-9B0E-2ABBC22AA7A1}"/>
              </a:ext>
            </a:extLst>
          </p:cNvPr>
          <p:cNvSpPr/>
          <p:nvPr/>
        </p:nvSpPr>
        <p:spPr>
          <a:xfrm>
            <a:off x="5907704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EB5F36A-25D4-4453-A48E-927AA6078A79}"/>
              </a:ext>
            </a:extLst>
          </p:cNvPr>
          <p:cNvGrpSpPr/>
          <p:nvPr/>
        </p:nvGrpSpPr>
        <p:grpSpPr>
          <a:xfrm>
            <a:off x="5211456" y="2899154"/>
            <a:ext cx="1407758" cy="1325370"/>
            <a:chOff x="4576423" y="2545669"/>
            <a:chExt cx="1407758" cy="132537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1D85C6A-99EF-4654-81B3-876C27376ABD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A2393E92-D07B-4609-A580-83A31FC8724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3A5987E-52EF-4B23-A260-85FF4EBB2BC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B3AD856-432C-470E-81DE-1871E780E0EB}"/>
                </a:ext>
              </a:extLst>
            </p:cNvPr>
            <p:cNvSpPr/>
            <p:nvPr/>
          </p:nvSpPr>
          <p:spPr>
            <a:xfrm>
              <a:off x="4576423" y="3640207"/>
              <a:ext cx="140775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MAIN_DAC_LDAC_OFF</a:t>
              </a:r>
              <a:endParaRPr lang="ko-KR" altLang="en-US" sz="900" b="1" dirty="0"/>
            </a:p>
          </p:txBody>
        </p:sp>
      </p:grp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2D6558E0-8D85-412A-818A-64AFB5BF2FDB}"/>
              </a:ext>
            </a:extLst>
          </p:cNvPr>
          <p:cNvCxnSpPr>
            <a:cxnSpLocks/>
            <a:endCxn id="57" idx="0"/>
          </p:cNvCxnSpPr>
          <p:nvPr/>
        </p:nvCxnSpPr>
        <p:spPr>
          <a:xfrm rot="16200000" flipH="1">
            <a:off x="7790403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8959ED-637A-4BB3-BBC7-D9E320C70D5A}"/>
              </a:ext>
            </a:extLst>
          </p:cNvPr>
          <p:cNvSpPr/>
          <p:nvPr/>
        </p:nvSpPr>
        <p:spPr>
          <a:xfrm>
            <a:off x="7954382" y="1018620"/>
            <a:ext cx="10967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!= 0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E304ADA-74DD-4549-AA15-EB2160D469E8}"/>
              </a:ext>
            </a:extLst>
          </p:cNvPr>
          <p:cNvGrpSpPr/>
          <p:nvPr/>
        </p:nvGrpSpPr>
        <p:grpSpPr>
          <a:xfrm>
            <a:off x="7173570" y="1346578"/>
            <a:ext cx="1561646" cy="1325370"/>
            <a:chOff x="4499479" y="2545669"/>
            <a:chExt cx="1561646" cy="1325370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E382367-95AE-487E-8151-5B38A6972AF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C659CFC-CEC6-4584-BD81-2AF622CC2A5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2214AE0-8882-4801-A7DA-F3CDA920A83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18CEEA6-1D08-4B83-A994-65624733FE29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FA3F5F9C-C254-43B9-AAA6-741E389F14DD}"/>
              </a:ext>
            </a:extLst>
          </p:cNvPr>
          <p:cNvCxnSpPr>
            <a:cxnSpLocks/>
            <a:stCxn id="57" idx="1"/>
            <a:endCxn id="43" idx="3"/>
          </p:cNvCxnSpPr>
          <p:nvPr/>
        </p:nvCxnSpPr>
        <p:spPr>
          <a:xfrm rot="10800000">
            <a:off x="6456425" y="1895298"/>
            <a:ext cx="94923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09D09806-1B5B-4AA4-B0A9-CE7DADFC7F53}"/>
              </a:ext>
            </a:extLst>
          </p:cNvPr>
          <p:cNvCxnSpPr>
            <a:cxnSpLocks/>
            <a:endCxn id="77" idx="0"/>
          </p:cNvCxnSpPr>
          <p:nvPr/>
        </p:nvCxnSpPr>
        <p:spPr>
          <a:xfrm rot="16200000" flipH="1">
            <a:off x="1030477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6D2396-7D83-499D-AB4F-9CAD2D43B0C6}"/>
              </a:ext>
            </a:extLst>
          </p:cNvPr>
          <p:cNvGrpSpPr/>
          <p:nvPr/>
        </p:nvGrpSpPr>
        <p:grpSpPr>
          <a:xfrm>
            <a:off x="9711990" y="1346578"/>
            <a:ext cx="1513556" cy="1325370"/>
            <a:chOff x="4523527" y="2545669"/>
            <a:chExt cx="1513556" cy="132537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02DCF72-600F-4663-BAC2-E473F2DC212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FA4B632-ED37-40F4-92C9-E33F72DFC80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1C6C6D2-7A68-4A8E-BBC7-1F9B7CEC92C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“Unknown CMD”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53AF960-0481-4820-B46D-DA95D9FCD418}"/>
                </a:ext>
              </a:extLst>
            </p:cNvPr>
            <p:cNvSpPr/>
            <p:nvPr/>
          </p:nvSpPr>
          <p:spPr>
            <a:xfrm>
              <a:off x="4523527" y="3640207"/>
              <a:ext cx="151355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MAIN_UNKNOWN_CMD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22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6AD85-0E36-4D55-BC9B-393D339A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 UPDATE FSM state was added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03B0E-C3BC-4FA5-BED7-133870C0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now IO UPDATE duration is 10ns</a:t>
            </a:r>
          </a:p>
          <a:p>
            <a:pPr marL="0" indent="0">
              <a:buNone/>
            </a:pPr>
            <a:r>
              <a:rPr lang="en-US" altLang="ko-KR" dirty="0"/>
              <a:t>we can use </a:t>
            </a:r>
            <a:r>
              <a:rPr lang="en-US" altLang="ko-KR" dirty="0" err="1"/>
              <a:t>BTF_buffer</a:t>
            </a:r>
            <a:r>
              <a:rPr lang="en-US" altLang="ko-KR" dirty="0"/>
              <a:t> as counter of IO UPDATE to extend IO UPDATE high duration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9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43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8 -&gt; 9</a:t>
            </a:r>
          </a:p>
          <a:p>
            <a:r>
              <a:rPr lang="en-US" altLang="ko-KR" sz="900" dirty="0"/>
              <a:t>DDS_WIDTH = 64 -&gt; 72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2962265" y="121984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1827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141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2192662"/>
            <a:chOff x="2800341" y="421270"/>
            <a:chExt cx="2120002" cy="2192662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21926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DBC6394-E0E3-4A0C-A2D1-658C3C108BB0}"/>
                </a:ext>
              </a:extLst>
            </p:cNvPr>
            <p:cNvSpPr/>
            <p:nvPr/>
          </p:nvSpPr>
          <p:spPr>
            <a:xfrm>
              <a:off x="2800341" y="234631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rsdio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5"/>
            <a:ext cx="2120002" cy="2192663"/>
            <a:chOff x="2800341" y="421269"/>
            <a:chExt cx="2120002" cy="2192663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69"/>
              <a:ext cx="2120002" cy="21926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D2EBF34-585B-43EB-8435-555CA869478A}"/>
                </a:ext>
              </a:extLst>
            </p:cNvPr>
            <p:cNvSpPr/>
            <p:nvPr/>
          </p:nvSpPr>
          <p:spPr>
            <a:xfrm>
              <a:off x="2800341" y="2321982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rsdio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E4573C9-255B-4C89-92D7-A13575AE121B}"/>
              </a:ext>
            </a:extLst>
          </p:cNvPr>
          <p:cNvSpPr/>
          <p:nvPr/>
        </p:nvSpPr>
        <p:spPr>
          <a:xfrm>
            <a:off x="4298949" y="239175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9AFC5BA9-FA48-4EB3-B4E9-E7085E59C83B}"/>
              </a:ext>
            </a:extLst>
          </p:cNvPr>
          <p:cNvCxnSpPr>
            <a:cxnSpLocks/>
            <a:stCxn id="115" idx="3"/>
            <a:endCxn id="90" idx="1"/>
          </p:cNvCxnSpPr>
          <p:nvPr/>
        </p:nvCxnSpPr>
        <p:spPr>
          <a:xfrm>
            <a:off x="5765808" y="2507008"/>
            <a:ext cx="305238" cy="10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8838113A-BA36-4873-B355-447476370CC5}"/>
              </a:ext>
            </a:extLst>
          </p:cNvPr>
          <p:cNvCxnSpPr>
            <a:cxnSpLocks/>
            <a:stCxn id="115" idx="3"/>
            <a:endCxn id="92" idx="1"/>
          </p:cNvCxnSpPr>
          <p:nvPr/>
        </p:nvCxnSpPr>
        <p:spPr>
          <a:xfrm>
            <a:off x="5765808" y="2507008"/>
            <a:ext cx="305238" cy="2217036"/>
          </a:xfrm>
          <a:prstGeom prst="bentConnector3">
            <a:avLst>
              <a:gd name="adj1" fmla="val 350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78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69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[72+5]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[72+6]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[80:1]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[72+5 : 72+1]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[72 : 1]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16703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1669563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19847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22958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26070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29181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32293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35404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22966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198244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26097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1784637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2410174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097704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2721324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2411932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097704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2724994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187542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2162274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2492251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2801641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119953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341847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  <p:sp>
        <p:nvSpPr>
          <p:cNvPr id="164" name="화살표: 오각형 163">
            <a:extLst>
              <a:ext uri="{FF2B5EF4-FFF2-40B4-BE49-F238E27FC236}">
                <a16:creationId xmlns:a16="http://schemas.microsoft.com/office/drawing/2014/main" id="{F780960A-DD2E-46D7-80DF-500CEB1F056C}"/>
              </a:ext>
            </a:extLst>
          </p:cNvPr>
          <p:cNvSpPr/>
          <p:nvPr/>
        </p:nvSpPr>
        <p:spPr>
          <a:xfrm flipH="1">
            <a:off x="6305645" y="3821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165" name="화살표: 오각형 164">
            <a:extLst>
              <a:ext uri="{FF2B5EF4-FFF2-40B4-BE49-F238E27FC236}">
                <a16:creationId xmlns:a16="http://schemas.microsoft.com/office/drawing/2014/main" id="{163F439B-DCB9-4A8E-9C54-57C1F1B5B35B}"/>
              </a:ext>
            </a:extLst>
          </p:cNvPr>
          <p:cNvSpPr/>
          <p:nvPr/>
        </p:nvSpPr>
        <p:spPr>
          <a:xfrm flipH="1">
            <a:off x="6305645" y="413555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169" name="화살표: 오각형 168">
            <a:extLst>
              <a:ext uri="{FF2B5EF4-FFF2-40B4-BE49-F238E27FC236}">
                <a16:creationId xmlns:a16="http://schemas.microsoft.com/office/drawing/2014/main" id="{BFB50252-404F-4BC8-8110-5C47CB388059}"/>
              </a:ext>
            </a:extLst>
          </p:cNvPr>
          <p:cNvSpPr/>
          <p:nvPr/>
        </p:nvSpPr>
        <p:spPr>
          <a:xfrm flipH="1">
            <a:off x="6305645" y="444988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C0D8A5E5-C542-4EB1-8A85-BBEF6C115B92}"/>
              </a:ext>
            </a:extLst>
          </p:cNvPr>
          <p:cNvSpPr/>
          <p:nvPr/>
        </p:nvSpPr>
        <p:spPr>
          <a:xfrm flipH="1">
            <a:off x="6305645" y="47610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EE55E9A-2D04-4E75-AFC5-B3C5C9E2388A}"/>
              </a:ext>
            </a:extLst>
          </p:cNvPr>
          <p:cNvSpPr/>
          <p:nvPr/>
        </p:nvSpPr>
        <p:spPr>
          <a:xfrm>
            <a:off x="6299195" y="50434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EB9D116-9CE3-48AC-ACA8-CE6B0CB1D175}"/>
              </a:ext>
            </a:extLst>
          </p:cNvPr>
          <p:cNvSpPr/>
          <p:nvPr/>
        </p:nvSpPr>
        <p:spPr>
          <a:xfrm>
            <a:off x="6299195" y="53526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7B2573-161E-4690-A08E-94E68C20121E}"/>
              </a:ext>
            </a:extLst>
          </p:cNvPr>
          <p:cNvSpPr/>
          <p:nvPr/>
        </p:nvSpPr>
        <p:spPr>
          <a:xfrm>
            <a:off x="6299195" y="56666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55208EE-5F68-40D9-B36D-4B3B7C603112}"/>
              </a:ext>
            </a:extLst>
          </p:cNvPr>
          <p:cNvSpPr/>
          <p:nvPr/>
        </p:nvSpPr>
        <p:spPr>
          <a:xfrm>
            <a:off x="6299195" y="59768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28D70E0-487E-4414-9129-3DCB5DE27086}"/>
              </a:ext>
            </a:extLst>
          </p:cNvPr>
          <p:cNvSpPr/>
          <p:nvPr/>
        </p:nvSpPr>
        <p:spPr>
          <a:xfrm>
            <a:off x="6299195" y="62889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6D2188F-AE69-4896-9B14-577FD0A9099B}"/>
              </a:ext>
            </a:extLst>
          </p:cNvPr>
          <p:cNvSpPr/>
          <p:nvPr/>
        </p:nvSpPr>
        <p:spPr>
          <a:xfrm>
            <a:off x="6299195" y="65991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08E54B78-1D93-4239-AA8C-5F6376D23B43}"/>
              </a:ext>
            </a:extLst>
          </p:cNvPr>
          <p:cNvGrpSpPr/>
          <p:nvPr/>
        </p:nvGrpSpPr>
        <p:grpSpPr>
          <a:xfrm>
            <a:off x="9290404" y="3823271"/>
            <a:ext cx="1466859" cy="230512"/>
            <a:chOff x="2962265" y="4647551"/>
            <a:chExt cx="1466859" cy="23051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A05209A-3F5E-4CC1-B713-B7B9E5703A9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id="{0ED9F9E6-CFAB-4C93-8F63-40F1D0E8828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A26D8F46-9EF3-42D8-B64F-CDF56963432B}"/>
              </a:ext>
            </a:extLst>
          </p:cNvPr>
          <p:cNvCxnSpPr>
            <a:cxnSpLocks/>
            <a:stCxn id="206" idx="1"/>
            <a:endCxn id="164" idx="1"/>
          </p:cNvCxnSpPr>
          <p:nvPr/>
        </p:nvCxnSpPr>
        <p:spPr>
          <a:xfrm rot="10800000">
            <a:off x="7388320" y="3935531"/>
            <a:ext cx="1902085" cy="2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9A084B5-8743-400E-97B2-EF18DA93C879}"/>
              </a:ext>
            </a:extLst>
          </p:cNvPr>
          <p:cNvCxnSpPr>
            <a:cxnSpLocks/>
            <a:stCxn id="206" idx="1"/>
            <a:endCxn id="169" idx="1"/>
          </p:cNvCxnSpPr>
          <p:nvPr/>
        </p:nvCxnSpPr>
        <p:spPr>
          <a:xfrm rot="10800000" flipV="1">
            <a:off x="7388320" y="3938527"/>
            <a:ext cx="1902085" cy="62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EF5C24A-0F99-4E77-A3BB-D5B774E273DE}"/>
              </a:ext>
            </a:extLst>
          </p:cNvPr>
          <p:cNvCxnSpPr>
            <a:cxnSpLocks/>
            <a:stCxn id="206" idx="1"/>
            <a:endCxn id="165" idx="1"/>
          </p:cNvCxnSpPr>
          <p:nvPr/>
        </p:nvCxnSpPr>
        <p:spPr>
          <a:xfrm rot="10800000" flipV="1">
            <a:off x="7388320" y="3938526"/>
            <a:ext cx="1902085" cy="311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572BED12-3C97-4C70-9FFF-C1A1354F60D1}"/>
              </a:ext>
            </a:extLst>
          </p:cNvPr>
          <p:cNvCxnSpPr>
            <a:cxnSpLocks/>
            <a:stCxn id="206" idx="1"/>
            <a:endCxn id="181" idx="1"/>
          </p:cNvCxnSpPr>
          <p:nvPr/>
        </p:nvCxnSpPr>
        <p:spPr>
          <a:xfrm rot="10800000" flipV="1">
            <a:off x="7388320" y="3938527"/>
            <a:ext cx="1902085" cy="936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FE3E9A7-A54B-4FBC-9FB7-5750E80DA9BB}"/>
              </a:ext>
            </a:extLst>
          </p:cNvPr>
          <p:cNvCxnSpPr>
            <a:cxnSpLocks/>
            <a:stCxn id="206" idx="1"/>
            <a:endCxn id="182" idx="3"/>
          </p:cNvCxnSpPr>
          <p:nvPr/>
        </p:nvCxnSpPr>
        <p:spPr>
          <a:xfrm rot="10800000" flipV="1">
            <a:off x="7766054" y="3938526"/>
            <a:ext cx="1524350" cy="122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1B76CCA6-2E8A-4918-A151-34DC24128942}"/>
              </a:ext>
            </a:extLst>
          </p:cNvPr>
          <p:cNvCxnSpPr>
            <a:cxnSpLocks/>
            <a:stCxn id="206" idx="1"/>
            <a:endCxn id="184" idx="3"/>
          </p:cNvCxnSpPr>
          <p:nvPr/>
        </p:nvCxnSpPr>
        <p:spPr>
          <a:xfrm rot="10800000" flipV="1">
            <a:off x="7766054" y="3938527"/>
            <a:ext cx="1524350" cy="1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EE8FEE8-D835-46E6-A512-AA8D6AC3728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 flipV="1">
            <a:off x="7766054" y="3938526"/>
            <a:ext cx="1524350" cy="152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14CB4B9E-86C1-4C90-BACB-14A71D0C9148}"/>
              </a:ext>
            </a:extLst>
          </p:cNvPr>
          <p:cNvCxnSpPr>
            <a:cxnSpLocks/>
            <a:stCxn id="206" idx="1"/>
            <a:endCxn id="187" idx="3"/>
          </p:cNvCxnSpPr>
          <p:nvPr/>
        </p:nvCxnSpPr>
        <p:spPr>
          <a:xfrm rot="10800000" flipV="1">
            <a:off x="7766054" y="3938526"/>
            <a:ext cx="1524350" cy="215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382ABD1F-BAF2-445C-B544-CB5848AABD01}"/>
              </a:ext>
            </a:extLst>
          </p:cNvPr>
          <p:cNvCxnSpPr>
            <a:cxnSpLocks/>
            <a:stCxn id="206" idx="1"/>
            <a:endCxn id="188" idx="3"/>
          </p:cNvCxnSpPr>
          <p:nvPr/>
        </p:nvCxnSpPr>
        <p:spPr>
          <a:xfrm rot="10800000" flipV="1">
            <a:off x="7766054" y="3938527"/>
            <a:ext cx="1524350" cy="24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0161217E-0892-49D3-A278-B8ABD2B6F0EA}"/>
              </a:ext>
            </a:extLst>
          </p:cNvPr>
          <p:cNvCxnSpPr>
            <a:cxnSpLocks/>
            <a:stCxn id="206" idx="1"/>
            <a:endCxn id="189" idx="3"/>
          </p:cNvCxnSpPr>
          <p:nvPr/>
        </p:nvCxnSpPr>
        <p:spPr>
          <a:xfrm rot="10800000" flipV="1">
            <a:off x="7766054" y="3938526"/>
            <a:ext cx="1524350" cy="2775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EFEEBC3-BBC6-403F-A096-C1E091A79134}"/>
              </a:ext>
            </a:extLst>
          </p:cNvPr>
          <p:cNvSpPr/>
          <p:nvPr/>
        </p:nvSpPr>
        <p:spPr>
          <a:xfrm>
            <a:off x="7812405" y="4964085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patterns[5]</a:t>
            </a:r>
            <a:endParaRPr lang="ko-KR" altLang="en-US" sz="9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0C40007-8E88-48B9-B814-248A5E91985E}"/>
              </a:ext>
            </a:extLst>
          </p:cNvPr>
          <p:cNvSpPr/>
          <p:nvPr/>
        </p:nvSpPr>
        <p:spPr>
          <a:xfrm>
            <a:off x="7812405" y="525093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patterns[6]</a:t>
            </a:r>
            <a:endParaRPr lang="ko-KR" altLang="en-US" sz="9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855AA69-A516-4E02-8F41-297DFD03E932}"/>
              </a:ext>
            </a:extLst>
          </p:cNvPr>
          <p:cNvSpPr/>
          <p:nvPr/>
        </p:nvSpPr>
        <p:spPr>
          <a:xfrm>
            <a:off x="7812405" y="558091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patterns[7]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BBB1F2-59C1-4897-BC58-35F3E3E83C69}"/>
              </a:ext>
            </a:extLst>
          </p:cNvPr>
          <p:cNvSpPr/>
          <p:nvPr/>
        </p:nvSpPr>
        <p:spPr>
          <a:xfrm>
            <a:off x="7812405" y="589030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patterns[8]</a:t>
            </a:r>
            <a:endParaRPr lang="ko-KR" altLang="en-US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E58471-F8B8-488C-8DD7-906A10969F30}"/>
              </a:ext>
            </a:extLst>
          </p:cNvPr>
          <p:cNvSpPr/>
          <p:nvPr/>
        </p:nvSpPr>
        <p:spPr>
          <a:xfrm>
            <a:off x="7812405" y="620861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patterns[9]</a:t>
            </a:r>
            <a:endParaRPr lang="ko-KR" altLang="en-US" sz="9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402E6C-2E79-4FB5-AE8A-EF19EA5F8903}"/>
              </a:ext>
            </a:extLst>
          </p:cNvPr>
          <p:cNvSpPr/>
          <p:nvPr/>
        </p:nvSpPr>
        <p:spPr>
          <a:xfrm>
            <a:off x="7812405" y="6507133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patterns[10]</a:t>
            </a:r>
            <a:endParaRPr lang="ko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7B82272-4D3A-4AC6-B0D0-7D5985716C13}"/>
              </a:ext>
            </a:extLst>
          </p:cNvPr>
          <p:cNvSpPr/>
          <p:nvPr/>
        </p:nvSpPr>
        <p:spPr>
          <a:xfrm>
            <a:off x="7459917" y="373316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patterns[1]</a:t>
            </a:r>
            <a:endParaRPr lang="ko-KR" altLang="en-US" sz="9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FA4C591-2EA2-4F69-8EBB-B6C033C61C13}"/>
              </a:ext>
            </a:extLst>
          </p:cNvPr>
          <p:cNvSpPr/>
          <p:nvPr/>
        </p:nvSpPr>
        <p:spPr>
          <a:xfrm>
            <a:off x="7459917" y="4020019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patterns[2]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CB2D30A-2400-4541-992E-DD9B8F8069ED}"/>
              </a:ext>
            </a:extLst>
          </p:cNvPr>
          <p:cNvSpPr/>
          <p:nvPr/>
        </p:nvSpPr>
        <p:spPr>
          <a:xfrm>
            <a:off x="7459917" y="434999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patterns[3]</a:t>
            </a:r>
            <a:endParaRPr lang="ko-KR" altLang="en-US" sz="9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1F94F5E-B9AB-444E-A1B8-467928755C45}"/>
              </a:ext>
            </a:extLst>
          </p:cNvPr>
          <p:cNvSpPr/>
          <p:nvPr/>
        </p:nvSpPr>
        <p:spPr>
          <a:xfrm>
            <a:off x="7459917" y="465938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patterns[4]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5C1B101-745C-4099-9F16-32997DA82350}"/>
              </a:ext>
            </a:extLst>
          </p:cNvPr>
          <p:cNvSpPr/>
          <p:nvPr/>
        </p:nvSpPr>
        <p:spPr>
          <a:xfrm>
            <a:off x="9298024" y="475911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139294CA-8A1A-4DD3-A7B1-39F78518F8AF}"/>
              </a:ext>
            </a:extLst>
          </p:cNvPr>
          <p:cNvCxnSpPr>
            <a:cxnSpLocks/>
            <a:stCxn id="206" idx="2"/>
            <a:endCxn id="264" idx="0"/>
          </p:cNvCxnSpPr>
          <p:nvPr/>
        </p:nvCxnSpPr>
        <p:spPr>
          <a:xfrm rot="16200000" flipH="1">
            <a:off x="9674976" y="4402641"/>
            <a:ext cx="705336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67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85C84-527C-4F70-97BA-2DA88D95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main.sv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448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CC8E95F-0FD8-4610-A633-3D07A5D32332}"/>
              </a:ext>
            </a:extLst>
          </p:cNvPr>
          <p:cNvGrpSpPr/>
          <p:nvPr/>
        </p:nvGrpSpPr>
        <p:grpSpPr>
          <a:xfrm>
            <a:off x="3161414" y="138808"/>
            <a:ext cx="1466859" cy="230512"/>
            <a:chOff x="2962265" y="4647551"/>
            <a:chExt cx="1466859" cy="2305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8DB4507-196F-4F9E-A884-6962B6C2164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9B09E216-6D59-4138-9300-834865F61C6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연결선: 꺾임 38">
            <a:extLst>
              <a:ext uri="{FF2B5EF4-FFF2-40B4-BE49-F238E27FC236}">
                <a16:creationId xmlns:a16="http://schemas.microsoft.com/office/drawing/2014/main" id="{507359F4-9B8F-4169-ADAD-1E545B3BF137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4628273" y="254064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937B8E-7854-45FC-B93B-74096D3AC627}"/>
              </a:ext>
            </a:extLst>
          </p:cNvPr>
          <p:cNvSpPr/>
          <p:nvPr/>
        </p:nvSpPr>
        <p:spPr>
          <a:xfrm>
            <a:off x="4828475" y="138808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E79D8E-4421-44C8-AC5A-353946BEBA32}"/>
              </a:ext>
            </a:extLst>
          </p:cNvPr>
          <p:cNvSpPr/>
          <p:nvPr/>
        </p:nvSpPr>
        <p:spPr>
          <a:xfrm>
            <a:off x="2752966" y="1546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0" name="연결선: 꺾임 53">
            <a:extLst>
              <a:ext uri="{FF2B5EF4-FFF2-40B4-BE49-F238E27FC236}">
                <a16:creationId xmlns:a16="http://schemas.microsoft.com/office/drawing/2014/main" id="{98F6229F-2098-45BE-ACF7-1F91406293C3}"/>
              </a:ext>
            </a:extLst>
          </p:cNvPr>
          <p:cNvCxnSpPr>
            <a:stCxn id="5" idx="2"/>
            <a:endCxn id="9" idx="4"/>
          </p:cNvCxnSpPr>
          <p:nvPr/>
        </p:nvCxnSpPr>
        <p:spPr>
          <a:xfrm rot="5400000" flipH="1">
            <a:off x="3363370" y="-162153"/>
            <a:ext cx="18945" cy="1044002"/>
          </a:xfrm>
          <a:prstGeom prst="bentConnector3">
            <a:avLst>
              <a:gd name="adj1" fmla="val -1206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C243508-2CBA-4815-B063-E63D99EA2DCF}"/>
              </a:ext>
            </a:extLst>
          </p:cNvPr>
          <p:cNvCxnSpPr>
            <a:stCxn id="9" idx="6"/>
            <a:endCxn id="5" idx="1"/>
          </p:cNvCxnSpPr>
          <p:nvPr/>
        </p:nvCxnSpPr>
        <p:spPr>
          <a:xfrm>
            <a:off x="2948718" y="252499"/>
            <a:ext cx="212696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F7E63A-9A44-4022-96CC-ECA3A72B41CC}"/>
              </a:ext>
            </a:extLst>
          </p:cNvPr>
          <p:cNvSpPr/>
          <p:nvPr/>
        </p:nvSpPr>
        <p:spPr>
          <a:xfrm>
            <a:off x="2348197" y="138808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205524-6BF1-41F8-91B5-D7AF37EF8865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 flipV="1">
            <a:off x="2585639" y="252499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4BA007-2979-4A7D-B51A-B8FA5CF8F019}"/>
              </a:ext>
            </a:extLst>
          </p:cNvPr>
          <p:cNvSpPr/>
          <p:nvPr/>
        </p:nvSpPr>
        <p:spPr>
          <a:xfrm>
            <a:off x="167207" y="8347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cxnSp>
        <p:nvCxnSpPr>
          <p:cNvPr id="15" name="연결선: 꺾임 64">
            <a:extLst>
              <a:ext uri="{FF2B5EF4-FFF2-40B4-BE49-F238E27FC236}">
                <a16:creationId xmlns:a16="http://schemas.microsoft.com/office/drawing/2014/main" id="{083E077B-516E-42B0-8E62-9F4160BF90BF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2165011" y="-895053"/>
            <a:ext cx="465460" cy="2994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27534" y="457423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F6FEEE-4CBF-4784-88EF-0B869F875AFB}"/>
              </a:ext>
            </a:extLst>
          </p:cNvPr>
          <p:cNvSpPr/>
          <p:nvPr/>
        </p:nvSpPr>
        <p:spPr>
          <a:xfrm>
            <a:off x="167208" y="118213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8D4106-7DAF-4C98-945B-A2A6530CD7CB}"/>
              </a:ext>
            </a:extLst>
          </p:cNvPr>
          <p:cNvSpPr/>
          <p:nvPr/>
        </p:nvSpPr>
        <p:spPr>
          <a:xfrm>
            <a:off x="167208" y="15294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D2078A-DE31-44B8-8772-42F1426C9A64}"/>
              </a:ext>
            </a:extLst>
          </p:cNvPr>
          <p:cNvSpPr/>
          <p:nvPr/>
        </p:nvSpPr>
        <p:spPr>
          <a:xfrm>
            <a:off x="3161414" y="84240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cxnSp>
        <p:nvCxnSpPr>
          <p:cNvPr id="20" name="연결선: 꺾임 56">
            <a:extLst>
              <a:ext uri="{FF2B5EF4-FFF2-40B4-BE49-F238E27FC236}">
                <a16:creationId xmlns:a16="http://schemas.microsoft.com/office/drawing/2014/main" id="{94965F5E-41F0-4720-92B1-11D102478308}"/>
              </a:ext>
            </a:extLst>
          </p:cNvPr>
          <p:cNvCxnSpPr>
            <a:cxnSpLocks/>
            <a:stCxn id="14" idx="3"/>
            <a:endCxn id="24" idx="2"/>
          </p:cNvCxnSpPr>
          <p:nvPr/>
        </p:nvCxnSpPr>
        <p:spPr>
          <a:xfrm flipV="1">
            <a:off x="1634066" y="881812"/>
            <a:ext cx="962741" cy="68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58">
            <a:extLst>
              <a:ext uri="{FF2B5EF4-FFF2-40B4-BE49-F238E27FC236}">
                <a16:creationId xmlns:a16="http://schemas.microsoft.com/office/drawing/2014/main" id="{F67A4FC6-2C00-4000-A83B-0990B15F2BA2}"/>
              </a:ext>
            </a:extLst>
          </p:cNvPr>
          <p:cNvCxnSpPr>
            <a:cxnSpLocks/>
            <a:stCxn id="28" idx="1"/>
            <a:endCxn id="25" idx="2"/>
          </p:cNvCxnSpPr>
          <p:nvPr/>
        </p:nvCxnSpPr>
        <p:spPr>
          <a:xfrm flipV="1">
            <a:off x="2358608" y="1029783"/>
            <a:ext cx="238199" cy="43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60">
            <a:extLst>
              <a:ext uri="{FF2B5EF4-FFF2-40B4-BE49-F238E27FC236}">
                <a16:creationId xmlns:a16="http://schemas.microsoft.com/office/drawing/2014/main" id="{BA3D330C-527D-477A-9E50-BF0B16D00AA1}"/>
              </a:ext>
            </a:extLst>
          </p:cNvPr>
          <p:cNvCxnSpPr>
            <a:cxnSpLocks/>
            <a:stCxn id="17" idx="3"/>
            <a:endCxn id="30" idx="2"/>
          </p:cNvCxnSpPr>
          <p:nvPr/>
        </p:nvCxnSpPr>
        <p:spPr>
          <a:xfrm>
            <a:off x="1634067" y="1297388"/>
            <a:ext cx="368656" cy="95577"/>
          </a:xfrm>
          <a:prstGeom prst="bentConnector3">
            <a:avLst>
              <a:gd name="adj1" fmla="val 2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7E00AF1-97A8-4AA3-9E78-89053A6BB7CA}"/>
              </a:ext>
            </a:extLst>
          </p:cNvPr>
          <p:cNvGrpSpPr/>
          <p:nvPr/>
        </p:nvGrpSpPr>
        <p:grpSpPr>
          <a:xfrm>
            <a:off x="2594976" y="839805"/>
            <a:ext cx="314302" cy="228600"/>
            <a:chOff x="2520739" y="2437407"/>
            <a:chExt cx="314302" cy="22860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2522570" y="245370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2522570" y="260168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지연 25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2520739" y="2437407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3DCC6A1-293F-4062-9FCC-5E93CF1D75BD}"/>
              </a:ext>
            </a:extLst>
          </p:cNvPr>
          <p:cNvGrpSpPr/>
          <p:nvPr/>
        </p:nvGrpSpPr>
        <p:grpSpPr>
          <a:xfrm>
            <a:off x="2002723" y="1352626"/>
            <a:ext cx="355885" cy="228600"/>
            <a:chOff x="2011036" y="2978803"/>
            <a:chExt cx="355885" cy="228600"/>
          </a:xfrm>
        </p:grpSpPr>
        <p:sp>
          <p:nvSpPr>
            <p:cNvPr id="28" name="달 27">
              <a:extLst>
                <a:ext uri="{FF2B5EF4-FFF2-40B4-BE49-F238E27FC236}">
                  <a16:creationId xmlns:a16="http://schemas.microsoft.com/office/drawing/2014/main" id="{51220064-1CFA-4B1E-8D4E-F732C910B74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682D273-C147-4093-8D51-65CB15769E92}"/>
                </a:ext>
              </a:extLst>
            </p:cNvPr>
            <p:cNvGrpSpPr/>
            <p:nvPr/>
          </p:nvGrpSpPr>
          <p:grpSpPr>
            <a:xfrm>
              <a:off x="2011036" y="2993437"/>
              <a:ext cx="51410" cy="199381"/>
              <a:chOff x="2522570" y="2453709"/>
              <a:chExt cx="51410" cy="199381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7904959F-08FD-49EF-9FB2-9FB20209FC67}"/>
                  </a:ext>
                </a:extLst>
              </p:cNvPr>
              <p:cNvSpPr/>
              <p:nvPr/>
            </p:nvSpPr>
            <p:spPr>
              <a:xfrm>
                <a:off x="2522570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7D6F6345-9E29-44D2-8D2D-91CC415B24D3}"/>
                  </a:ext>
                </a:extLst>
              </p:cNvPr>
              <p:cNvSpPr/>
              <p:nvPr/>
            </p:nvSpPr>
            <p:spPr>
              <a:xfrm>
                <a:off x="2522570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2" name="연결선: 꺾임 82">
            <a:extLst>
              <a:ext uri="{FF2B5EF4-FFF2-40B4-BE49-F238E27FC236}">
                <a16:creationId xmlns:a16="http://schemas.microsoft.com/office/drawing/2014/main" id="{945B3FFD-491F-44C6-9B1A-329B75471926}"/>
              </a:ext>
            </a:extLst>
          </p:cNvPr>
          <p:cNvCxnSpPr>
            <a:cxnSpLocks/>
            <a:stCxn id="18" idx="3"/>
            <a:endCxn id="31" idx="2"/>
          </p:cNvCxnSpPr>
          <p:nvPr/>
        </p:nvCxnSpPr>
        <p:spPr>
          <a:xfrm flipV="1">
            <a:off x="1634067" y="1540936"/>
            <a:ext cx="368656" cy="103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85">
            <a:extLst>
              <a:ext uri="{FF2B5EF4-FFF2-40B4-BE49-F238E27FC236}">
                <a16:creationId xmlns:a16="http://schemas.microsoft.com/office/drawing/2014/main" id="{FEC72961-A3A9-4CAE-82CF-39268286D72F}"/>
              </a:ext>
            </a:extLst>
          </p:cNvPr>
          <p:cNvCxnSpPr>
            <a:cxnSpLocks/>
            <a:stCxn id="26" idx="3"/>
            <a:endCxn id="19" idx="1"/>
          </p:cNvCxnSpPr>
          <p:nvPr/>
        </p:nvCxnSpPr>
        <p:spPr>
          <a:xfrm>
            <a:off x="2909278" y="954105"/>
            <a:ext cx="252136" cy="3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19407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5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67207" y="25694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7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67207" y="31980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8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67207" y="34792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9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67207" y="41078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40" name="육각형 39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67207" y="2255084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1414" y="225095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556BBA6-E7AE-457F-BB99-28219B8DEB84}"/>
              </a:ext>
            </a:extLst>
          </p:cNvPr>
          <p:cNvSpPr/>
          <p:nvPr/>
        </p:nvSpPr>
        <p:spPr>
          <a:xfrm>
            <a:off x="3161413" y="3478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[2:0]DDS1_profile</a:t>
            </a:r>
            <a:endParaRPr lang="ko-KR" altLang="en-US" sz="9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1938847"/>
            <a:ext cx="1466859" cy="230512"/>
            <a:chOff x="2962265" y="4647551"/>
            <a:chExt cx="1466859" cy="2305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DDS1_ioupdate</a:t>
              </a:r>
              <a:endParaRPr lang="ko-KR" altLang="en-US" sz="900" dirty="0"/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17" idx="3"/>
            <a:endCxn id="35" idx="1"/>
          </p:cNvCxnSpPr>
          <p:nvPr/>
        </p:nvCxnSpPr>
        <p:spPr>
          <a:xfrm flipH="1">
            <a:off x="1249881" y="1297388"/>
            <a:ext cx="384186" cy="1386321"/>
          </a:xfrm>
          <a:prstGeom prst="bentConnector3">
            <a:avLst>
              <a:gd name="adj1" fmla="val -24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48" idx="1"/>
            <a:endCxn id="34" idx="1"/>
          </p:cNvCxnSpPr>
          <p:nvPr/>
        </p:nvCxnSpPr>
        <p:spPr>
          <a:xfrm rot="10800000" flipV="1">
            <a:off x="1249881" y="2054103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42" idx="1"/>
            <a:endCxn id="40" idx="0"/>
          </p:cNvCxnSpPr>
          <p:nvPr/>
        </p:nvCxnSpPr>
        <p:spPr>
          <a:xfrm rot="10800000" flipV="1">
            <a:off x="1249882" y="2366210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19" idx="3"/>
            <a:endCxn id="37" idx="1"/>
          </p:cNvCxnSpPr>
          <p:nvPr/>
        </p:nvCxnSpPr>
        <p:spPr>
          <a:xfrm flipH="1">
            <a:off x="1249881" y="957656"/>
            <a:ext cx="3378392" cy="2354703"/>
          </a:xfrm>
          <a:prstGeom prst="bentConnector3">
            <a:avLst>
              <a:gd name="adj1" fmla="val -6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45" idx="1"/>
            <a:endCxn id="38" idx="1"/>
          </p:cNvCxnSpPr>
          <p:nvPr/>
        </p:nvCxnSpPr>
        <p:spPr>
          <a:xfrm rot="10800000">
            <a:off x="1249881" y="3593540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 flipV="1">
            <a:off x="1249881" y="3593862"/>
            <a:ext cx="1911532" cy="314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474133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94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67207" y="4421737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97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67207" y="53731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98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67207" y="600184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9269806" y="94502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DDS1_TxEnable</a:t>
            </a:r>
            <a:endParaRPr lang="ko-KR" altLang="en-US" sz="9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556BBA6-E7AE-457F-BB99-28219B8DEB84}"/>
              </a:ext>
            </a:extLst>
          </p:cNvPr>
          <p:cNvSpPr/>
          <p:nvPr/>
        </p:nvSpPr>
        <p:spPr>
          <a:xfrm>
            <a:off x="3161413" y="537256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[2:0]DDS2_profile</a:t>
            </a:r>
            <a:endParaRPr lang="ko-KR" altLang="en-US" sz="900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4739427"/>
            <a:ext cx="1466859" cy="230512"/>
            <a:chOff x="2962265" y="4647551"/>
            <a:chExt cx="1466859" cy="23051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DDS2_ioupdate</a:t>
              </a:r>
              <a:endParaRPr lang="ko-KR" altLang="en-US" sz="900" dirty="0"/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3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18" idx="3"/>
            <a:endCxn id="94" idx="1"/>
          </p:cNvCxnSpPr>
          <p:nvPr/>
        </p:nvCxnSpPr>
        <p:spPr>
          <a:xfrm flipH="1">
            <a:off x="1249881" y="1644739"/>
            <a:ext cx="384186" cy="2891298"/>
          </a:xfrm>
          <a:prstGeom prst="bentConnector3">
            <a:avLst>
              <a:gd name="adj1" fmla="val -595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7" idx="1"/>
            <a:endCxn id="93" idx="1"/>
          </p:cNvCxnSpPr>
          <p:nvPr/>
        </p:nvCxnSpPr>
        <p:spPr>
          <a:xfrm rot="10800000" flipV="1">
            <a:off x="1249881" y="4854683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101" idx="1"/>
            <a:endCxn id="130" idx="1"/>
          </p:cNvCxnSpPr>
          <p:nvPr/>
        </p:nvCxnSpPr>
        <p:spPr>
          <a:xfrm rot="10800000" flipV="1">
            <a:off x="7358274" y="1060280"/>
            <a:ext cx="1911533" cy="1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4" idx="1"/>
            <a:endCxn id="97" idx="1"/>
          </p:cNvCxnSpPr>
          <p:nvPr/>
        </p:nvCxnSpPr>
        <p:spPr>
          <a:xfrm rot="10800000">
            <a:off x="1249881" y="5487496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4" idx="1"/>
          </p:cNvCxnSpPr>
          <p:nvPr/>
        </p:nvCxnSpPr>
        <p:spPr>
          <a:xfrm rot="10800000" flipV="1">
            <a:off x="1249883" y="5487818"/>
            <a:ext cx="1911530" cy="314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45" idx="1"/>
            <a:endCxn id="39" idx="1"/>
          </p:cNvCxnSpPr>
          <p:nvPr/>
        </p:nvCxnSpPr>
        <p:spPr>
          <a:xfrm rot="10800000" flipV="1">
            <a:off x="1249881" y="3593862"/>
            <a:ext cx="1911532" cy="628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4" idx="1"/>
            <a:endCxn id="98" idx="1"/>
          </p:cNvCxnSpPr>
          <p:nvPr/>
        </p:nvCxnSpPr>
        <p:spPr>
          <a:xfrm rot="10800000" flipV="1">
            <a:off x="1249881" y="5487818"/>
            <a:ext cx="1911532" cy="628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3793087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14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569011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3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167206" y="2885838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1414" y="288539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DDS1_PDCLK</a:t>
            </a:r>
            <a:endParaRPr lang="ko-KR" altLang="en-US" sz="900" dirty="0"/>
          </a:p>
        </p:txBody>
      </p:sp>
      <p:cxnSp>
        <p:nvCxnSpPr>
          <p:cNvPr id="156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153" idx="3"/>
            <a:endCxn id="155" idx="1"/>
          </p:cNvCxnSpPr>
          <p:nvPr/>
        </p:nvCxnSpPr>
        <p:spPr>
          <a:xfrm>
            <a:off x="1249882" y="3000138"/>
            <a:ext cx="1911532" cy="5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화살표: 오각형 28">
            <a:extLst>
              <a:ext uri="{FF2B5EF4-FFF2-40B4-BE49-F238E27FC236}">
                <a16:creationId xmlns:a16="http://schemas.microsoft.com/office/drawing/2014/main" id="{165510F6-8D5E-47D6-A123-1FDB38B406F9}"/>
              </a:ext>
            </a:extLst>
          </p:cNvPr>
          <p:cNvSpPr/>
          <p:nvPr/>
        </p:nvSpPr>
        <p:spPr>
          <a:xfrm flipH="1">
            <a:off x="6275601" y="18701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jc_7</a:t>
            </a:r>
            <a:endParaRPr lang="ko-KR" altLang="en-US" sz="900" dirty="0"/>
          </a:p>
        </p:txBody>
      </p:sp>
      <p:sp>
        <p:nvSpPr>
          <p:cNvPr id="88" name="화살표: 오각형 29">
            <a:extLst>
              <a:ext uri="{FF2B5EF4-FFF2-40B4-BE49-F238E27FC236}">
                <a16:creationId xmlns:a16="http://schemas.microsoft.com/office/drawing/2014/main" id="{E50E7201-10C6-47C1-B66D-FA789218A5B4}"/>
              </a:ext>
            </a:extLst>
          </p:cNvPr>
          <p:cNvSpPr/>
          <p:nvPr/>
        </p:nvSpPr>
        <p:spPr>
          <a:xfrm flipH="1">
            <a:off x="6275601" y="218447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jc_6</a:t>
            </a:r>
            <a:endParaRPr lang="ko-KR" altLang="en-US" sz="900" dirty="0"/>
          </a:p>
        </p:txBody>
      </p:sp>
      <p:sp>
        <p:nvSpPr>
          <p:cNvPr id="89" name="화살표: 오각형 30">
            <a:extLst>
              <a:ext uri="{FF2B5EF4-FFF2-40B4-BE49-F238E27FC236}">
                <a16:creationId xmlns:a16="http://schemas.microsoft.com/office/drawing/2014/main" id="{966FBF23-87A7-44C2-A81A-DC41606DF1D3}"/>
              </a:ext>
            </a:extLst>
          </p:cNvPr>
          <p:cNvSpPr/>
          <p:nvPr/>
        </p:nvSpPr>
        <p:spPr>
          <a:xfrm flipH="1">
            <a:off x="6275601" y="249880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jc_5</a:t>
            </a:r>
            <a:endParaRPr lang="ko-KR" altLang="en-US" sz="900" dirty="0"/>
          </a:p>
        </p:txBody>
      </p:sp>
      <p:sp>
        <p:nvSpPr>
          <p:cNvPr id="90" name="화살표: 오각형 31">
            <a:extLst>
              <a:ext uri="{FF2B5EF4-FFF2-40B4-BE49-F238E27FC236}">
                <a16:creationId xmlns:a16="http://schemas.microsoft.com/office/drawing/2014/main" id="{E6FD86A7-2596-4A1E-9BE7-2AB18109CF5E}"/>
              </a:ext>
            </a:extLst>
          </p:cNvPr>
          <p:cNvSpPr/>
          <p:nvPr/>
        </p:nvSpPr>
        <p:spPr>
          <a:xfrm flipH="1">
            <a:off x="6275601" y="28131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jc_4</a:t>
            </a:r>
            <a:endParaRPr lang="ko-KR" altLang="en-US" sz="900" dirty="0"/>
          </a:p>
        </p:txBody>
      </p:sp>
      <p:sp>
        <p:nvSpPr>
          <p:cNvPr id="91" name="화살표: 오각형 32">
            <a:extLst>
              <a:ext uri="{FF2B5EF4-FFF2-40B4-BE49-F238E27FC236}">
                <a16:creationId xmlns:a16="http://schemas.microsoft.com/office/drawing/2014/main" id="{C01DA8BD-C403-4812-8508-F930579C7E17}"/>
              </a:ext>
            </a:extLst>
          </p:cNvPr>
          <p:cNvSpPr/>
          <p:nvPr/>
        </p:nvSpPr>
        <p:spPr>
          <a:xfrm flipH="1">
            <a:off x="6275601" y="31274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jc_3</a:t>
            </a:r>
            <a:endParaRPr lang="ko-KR" altLang="en-US" sz="900" dirty="0"/>
          </a:p>
        </p:txBody>
      </p:sp>
      <p:sp>
        <p:nvSpPr>
          <p:cNvPr id="92" name="화살표: 오각형 33">
            <a:extLst>
              <a:ext uri="{FF2B5EF4-FFF2-40B4-BE49-F238E27FC236}">
                <a16:creationId xmlns:a16="http://schemas.microsoft.com/office/drawing/2014/main" id="{8A7D48F7-7B92-4C91-B91C-FE7D5FDA0F20}"/>
              </a:ext>
            </a:extLst>
          </p:cNvPr>
          <p:cNvSpPr/>
          <p:nvPr/>
        </p:nvSpPr>
        <p:spPr>
          <a:xfrm flipH="1">
            <a:off x="6275601" y="344177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jc_2</a:t>
            </a:r>
            <a:endParaRPr lang="ko-KR" altLang="en-US" sz="900" dirty="0"/>
          </a:p>
        </p:txBody>
      </p:sp>
      <p:sp>
        <p:nvSpPr>
          <p:cNvPr id="95" name="화살표: 오각형 34">
            <a:extLst>
              <a:ext uri="{FF2B5EF4-FFF2-40B4-BE49-F238E27FC236}">
                <a16:creationId xmlns:a16="http://schemas.microsoft.com/office/drawing/2014/main" id="{219B3A31-AD66-4431-9662-0A3BEE6F4FFA}"/>
              </a:ext>
            </a:extLst>
          </p:cNvPr>
          <p:cNvSpPr/>
          <p:nvPr/>
        </p:nvSpPr>
        <p:spPr>
          <a:xfrm flipH="1">
            <a:off x="6275601" y="375610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jc_1</a:t>
            </a:r>
            <a:endParaRPr lang="ko-KR" altLang="en-US" sz="900" dirty="0"/>
          </a:p>
        </p:txBody>
      </p:sp>
      <p:sp>
        <p:nvSpPr>
          <p:cNvPr id="96" name="화살표: 오각형 35">
            <a:extLst>
              <a:ext uri="{FF2B5EF4-FFF2-40B4-BE49-F238E27FC236}">
                <a16:creationId xmlns:a16="http://schemas.microsoft.com/office/drawing/2014/main" id="{771D78B5-AA1B-48C6-B49C-012B4F0D8E76}"/>
              </a:ext>
            </a:extLst>
          </p:cNvPr>
          <p:cNvSpPr/>
          <p:nvPr/>
        </p:nvSpPr>
        <p:spPr>
          <a:xfrm flipH="1">
            <a:off x="6275601" y="40704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jc_0</a:t>
            </a:r>
            <a:endParaRPr lang="ko-KR" altLang="en-US" sz="900" dirty="0"/>
          </a:p>
        </p:txBody>
      </p:sp>
      <p:sp>
        <p:nvSpPr>
          <p:cNvPr id="100" name="화살표: 오각형 28">
            <a:extLst>
              <a:ext uri="{FF2B5EF4-FFF2-40B4-BE49-F238E27FC236}">
                <a16:creationId xmlns:a16="http://schemas.microsoft.com/office/drawing/2014/main" id="{E20CA2A5-498D-46D0-9137-E0ECBB79E52C}"/>
              </a:ext>
            </a:extLst>
          </p:cNvPr>
          <p:cNvSpPr/>
          <p:nvPr/>
        </p:nvSpPr>
        <p:spPr>
          <a:xfrm flipH="1">
            <a:off x="6275599" y="438199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jd_7</a:t>
            </a:r>
            <a:endParaRPr lang="ko-KR" altLang="en-US" sz="900" dirty="0"/>
          </a:p>
        </p:txBody>
      </p:sp>
      <p:sp>
        <p:nvSpPr>
          <p:cNvPr id="102" name="화살표: 오각형 29">
            <a:extLst>
              <a:ext uri="{FF2B5EF4-FFF2-40B4-BE49-F238E27FC236}">
                <a16:creationId xmlns:a16="http://schemas.microsoft.com/office/drawing/2014/main" id="{346AD409-FFB8-4346-81D8-5F83207B3157}"/>
              </a:ext>
            </a:extLst>
          </p:cNvPr>
          <p:cNvSpPr/>
          <p:nvPr/>
        </p:nvSpPr>
        <p:spPr>
          <a:xfrm flipH="1">
            <a:off x="6275599" y="469632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jd_6</a:t>
            </a:r>
            <a:endParaRPr lang="ko-KR" altLang="en-US" sz="900" dirty="0"/>
          </a:p>
        </p:txBody>
      </p:sp>
      <p:sp>
        <p:nvSpPr>
          <p:cNvPr id="109" name="화살표: 오각형 30">
            <a:extLst>
              <a:ext uri="{FF2B5EF4-FFF2-40B4-BE49-F238E27FC236}">
                <a16:creationId xmlns:a16="http://schemas.microsoft.com/office/drawing/2014/main" id="{D1865F75-9EE5-455D-B0F9-74013EB4A3EC}"/>
              </a:ext>
            </a:extLst>
          </p:cNvPr>
          <p:cNvSpPr/>
          <p:nvPr/>
        </p:nvSpPr>
        <p:spPr>
          <a:xfrm flipH="1">
            <a:off x="6275599" y="501064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jd_5</a:t>
            </a:r>
            <a:endParaRPr lang="ko-KR" altLang="en-US" sz="900" dirty="0"/>
          </a:p>
        </p:txBody>
      </p:sp>
      <p:sp>
        <p:nvSpPr>
          <p:cNvPr id="110" name="화살표: 오각형 31">
            <a:extLst>
              <a:ext uri="{FF2B5EF4-FFF2-40B4-BE49-F238E27FC236}">
                <a16:creationId xmlns:a16="http://schemas.microsoft.com/office/drawing/2014/main" id="{A3F5342A-3B97-4845-AA5D-0F1B550317CB}"/>
              </a:ext>
            </a:extLst>
          </p:cNvPr>
          <p:cNvSpPr/>
          <p:nvPr/>
        </p:nvSpPr>
        <p:spPr>
          <a:xfrm flipH="1">
            <a:off x="6275599" y="532497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jd_4</a:t>
            </a:r>
            <a:endParaRPr lang="ko-KR" altLang="en-US" sz="900" dirty="0"/>
          </a:p>
        </p:txBody>
      </p:sp>
      <p:sp>
        <p:nvSpPr>
          <p:cNvPr id="111" name="화살표: 오각형 32">
            <a:extLst>
              <a:ext uri="{FF2B5EF4-FFF2-40B4-BE49-F238E27FC236}">
                <a16:creationId xmlns:a16="http://schemas.microsoft.com/office/drawing/2014/main" id="{8657DF0A-F05C-4AF2-8D73-72DB086205A1}"/>
              </a:ext>
            </a:extLst>
          </p:cNvPr>
          <p:cNvSpPr/>
          <p:nvPr/>
        </p:nvSpPr>
        <p:spPr>
          <a:xfrm flipH="1">
            <a:off x="6275599" y="563929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jd_3</a:t>
            </a:r>
            <a:endParaRPr lang="ko-KR" altLang="en-US" sz="900" dirty="0"/>
          </a:p>
        </p:txBody>
      </p:sp>
      <p:sp>
        <p:nvSpPr>
          <p:cNvPr id="112" name="화살표: 오각형 33">
            <a:extLst>
              <a:ext uri="{FF2B5EF4-FFF2-40B4-BE49-F238E27FC236}">
                <a16:creationId xmlns:a16="http://schemas.microsoft.com/office/drawing/2014/main" id="{AFDD1627-5FDD-4B9B-9D89-90ED8861F90B}"/>
              </a:ext>
            </a:extLst>
          </p:cNvPr>
          <p:cNvSpPr/>
          <p:nvPr/>
        </p:nvSpPr>
        <p:spPr>
          <a:xfrm flipH="1">
            <a:off x="6275599" y="595362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jd_2</a:t>
            </a:r>
            <a:endParaRPr lang="ko-KR" altLang="en-US" sz="900" dirty="0"/>
          </a:p>
        </p:txBody>
      </p:sp>
      <p:sp>
        <p:nvSpPr>
          <p:cNvPr id="116" name="화살표: 오각형 34">
            <a:extLst>
              <a:ext uri="{FF2B5EF4-FFF2-40B4-BE49-F238E27FC236}">
                <a16:creationId xmlns:a16="http://schemas.microsoft.com/office/drawing/2014/main" id="{A375FA62-C103-4390-A16A-26A1675C24BA}"/>
              </a:ext>
            </a:extLst>
          </p:cNvPr>
          <p:cNvSpPr/>
          <p:nvPr/>
        </p:nvSpPr>
        <p:spPr>
          <a:xfrm flipH="1">
            <a:off x="6275599" y="626794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jd_1</a:t>
            </a:r>
            <a:endParaRPr lang="ko-KR" altLang="en-US" sz="900" dirty="0"/>
          </a:p>
        </p:txBody>
      </p:sp>
      <p:sp>
        <p:nvSpPr>
          <p:cNvPr id="117" name="화살표: 오각형 35">
            <a:extLst>
              <a:ext uri="{FF2B5EF4-FFF2-40B4-BE49-F238E27FC236}">
                <a16:creationId xmlns:a16="http://schemas.microsoft.com/office/drawing/2014/main" id="{0CB1CAAB-6B89-447E-9FFD-43119E6C395C}"/>
              </a:ext>
            </a:extLst>
          </p:cNvPr>
          <p:cNvSpPr/>
          <p:nvPr/>
        </p:nvSpPr>
        <p:spPr>
          <a:xfrm flipH="1">
            <a:off x="6275599" y="658227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jd_0</a:t>
            </a:r>
            <a:endParaRPr lang="ko-KR" altLang="en-US" sz="900" dirty="0"/>
          </a:p>
        </p:txBody>
      </p:sp>
      <p:sp>
        <p:nvSpPr>
          <p:cNvPr id="124" name="화살표: 오각형 90">
            <a:extLst>
              <a:ext uri="{FF2B5EF4-FFF2-40B4-BE49-F238E27FC236}">
                <a16:creationId xmlns:a16="http://schemas.microsoft.com/office/drawing/2014/main" id="{7AD0F8DB-A3DE-42C3-9E8E-040A910E0424}"/>
              </a:ext>
            </a:extLst>
          </p:cNvPr>
          <p:cNvSpPr/>
          <p:nvPr/>
        </p:nvSpPr>
        <p:spPr>
          <a:xfrm flipH="1">
            <a:off x="6275599" y="12383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25" name="화살표: 오각형 91">
            <a:extLst>
              <a:ext uri="{FF2B5EF4-FFF2-40B4-BE49-F238E27FC236}">
                <a16:creationId xmlns:a16="http://schemas.microsoft.com/office/drawing/2014/main" id="{C8D3D80D-6CFC-4E75-8854-079ABBCCB9CF}"/>
              </a:ext>
            </a:extLst>
          </p:cNvPr>
          <p:cNvSpPr/>
          <p:nvPr/>
        </p:nvSpPr>
        <p:spPr>
          <a:xfrm flipH="1">
            <a:off x="6275599" y="15526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6F1AE21-2EB5-4C7E-A940-28DD1B5B4EFE}"/>
              </a:ext>
            </a:extLst>
          </p:cNvPr>
          <p:cNvSpPr/>
          <p:nvPr/>
        </p:nvSpPr>
        <p:spPr>
          <a:xfrm>
            <a:off x="7358272" y="1204398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F[1]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3999980-1AA8-4A7D-83DC-87619218EE93}"/>
              </a:ext>
            </a:extLst>
          </p:cNvPr>
          <p:cNvSpPr/>
          <p:nvPr/>
        </p:nvSpPr>
        <p:spPr>
          <a:xfrm>
            <a:off x="7358272" y="1525853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F[0]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41596EF-6556-49B8-A74B-D0E66D8F0A1F}"/>
              </a:ext>
            </a:extLst>
          </p:cNvPr>
          <p:cNvSpPr/>
          <p:nvPr/>
        </p:nvSpPr>
        <p:spPr>
          <a:xfrm>
            <a:off x="9269806" y="34398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sp>
        <p:nvSpPr>
          <p:cNvPr id="130" name="화살표: 오각형 88">
            <a:extLst>
              <a:ext uri="{FF2B5EF4-FFF2-40B4-BE49-F238E27FC236}">
                <a16:creationId xmlns:a16="http://schemas.microsoft.com/office/drawing/2014/main" id="{258C71DD-31E7-4EB3-B008-8ACC6D342764}"/>
              </a:ext>
            </a:extLst>
          </p:cNvPr>
          <p:cNvSpPr/>
          <p:nvPr/>
        </p:nvSpPr>
        <p:spPr>
          <a:xfrm flipH="1">
            <a:off x="6275599" y="947162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cxnSp>
        <p:nvCxnSpPr>
          <p:cNvPr id="103" name="꺾인 연결선 192">
            <a:extLst>
              <a:ext uri="{FF2B5EF4-FFF2-40B4-BE49-F238E27FC236}">
                <a16:creationId xmlns:a16="http://schemas.microsoft.com/office/drawing/2014/main" id="{A36D951D-07A1-4EEF-BB47-A8F4CBDAF4C2}"/>
              </a:ext>
            </a:extLst>
          </p:cNvPr>
          <p:cNvCxnSpPr>
            <a:cxnSpLocks/>
            <a:stCxn id="99" idx="0"/>
            <a:endCxn id="42" idx="3"/>
          </p:cNvCxnSpPr>
          <p:nvPr/>
        </p:nvCxnSpPr>
        <p:spPr>
          <a:xfrm rot="10800000">
            <a:off x="4628274" y="2366210"/>
            <a:ext cx="645741" cy="1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92">
            <a:extLst>
              <a:ext uri="{FF2B5EF4-FFF2-40B4-BE49-F238E27FC236}">
                <a16:creationId xmlns:a16="http://schemas.microsoft.com/office/drawing/2014/main" id="{CB6AAF4D-DFA7-4676-9D89-25081A9E6BDB}"/>
              </a:ext>
            </a:extLst>
          </p:cNvPr>
          <p:cNvCxnSpPr>
            <a:cxnSpLocks/>
            <a:endCxn id="99" idx="5"/>
          </p:cNvCxnSpPr>
          <p:nvPr/>
        </p:nvCxnSpPr>
        <p:spPr>
          <a:xfrm rot="10800000" flipV="1">
            <a:off x="5452771" y="1911204"/>
            <a:ext cx="544735" cy="364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92">
            <a:extLst>
              <a:ext uri="{FF2B5EF4-FFF2-40B4-BE49-F238E27FC236}">
                <a16:creationId xmlns:a16="http://schemas.microsoft.com/office/drawing/2014/main" id="{D70E6DDB-5C41-43F9-9BBE-3A36BC57963B}"/>
              </a:ext>
            </a:extLst>
          </p:cNvPr>
          <p:cNvCxnSpPr>
            <a:cxnSpLocks/>
            <a:endCxn id="99" idx="3"/>
          </p:cNvCxnSpPr>
          <p:nvPr/>
        </p:nvCxnSpPr>
        <p:spPr>
          <a:xfrm rot="10800000">
            <a:off x="5631527" y="2367447"/>
            <a:ext cx="35920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92">
            <a:extLst>
              <a:ext uri="{FF2B5EF4-FFF2-40B4-BE49-F238E27FC236}">
                <a16:creationId xmlns:a16="http://schemas.microsoft.com/office/drawing/2014/main" id="{AE6DC203-3FD8-42BD-B950-3D538270D594}"/>
              </a:ext>
            </a:extLst>
          </p:cNvPr>
          <p:cNvCxnSpPr>
            <a:cxnSpLocks/>
            <a:stCxn id="42" idx="3"/>
            <a:endCxn id="121" idx="3"/>
          </p:cNvCxnSpPr>
          <p:nvPr/>
        </p:nvCxnSpPr>
        <p:spPr>
          <a:xfrm>
            <a:off x="4628273" y="2366210"/>
            <a:ext cx="645742" cy="540478"/>
          </a:xfrm>
          <a:prstGeom prst="bentConnector3">
            <a:avLst>
              <a:gd name="adj1" fmla="val 75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92">
            <a:extLst>
              <a:ext uri="{FF2B5EF4-FFF2-40B4-BE49-F238E27FC236}">
                <a16:creationId xmlns:a16="http://schemas.microsoft.com/office/drawing/2014/main" id="{DE51AAA8-1FBD-4FA0-9A97-CE367FB28316}"/>
              </a:ext>
            </a:extLst>
          </p:cNvPr>
          <p:cNvCxnSpPr>
            <a:cxnSpLocks/>
            <a:stCxn id="121" idx="0"/>
          </p:cNvCxnSpPr>
          <p:nvPr/>
        </p:nvCxnSpPr>
        <p:spPr>
          <a:xfrm flipV="1">
            <a:off x="5631527" y="2906684"/>
            <a:ext cx="359201" cy="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D225ECD-AD89-4693-AB65-E5199A093E9D}"/>
              </a:ext>
            </a:extLst>
          </p:cNvPr>
          <p:cNvGrpSpPr/>
          <p:nvPr/>
        </p:nvGrpSpPr>
        <p:grpSpPr>
          <a:xfrm>
            <a:off x="4920672" y="1700643"/>
            <a:ext cx="1174457" cy="1472092"/>
            <a:chOff x="4920672" y="1700643"/>
            <a:chExt cx="1174457" cy="1472092"/>
          </a:xfrm>
        </p:grpSpPr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B7E5737E-9E5E-43E1-8F8E-113E6D2F6399}"/>
                </a:ext>
              </a:extLst>
            </p:cNvPr>
            <p:cNvSpPr/>
            <p:nvPr/>
          </p:nvSpPr>
          <p:spPr>
            <a:xfrm rot="16200000">
              <a:off x="5270201" y="2188690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:a16="http://schemas.microsoft.com/office/drawing/2014/main" id="{7BCDBC8B-5308-4285-BF7F-C473E56E4C1F}"/>
                </a:ext>
              </a:extLst>
            </p:cNvPr>
            <p:cNvSpPr/>
            <p:nvPr/>
          </p:nvSpPr>
          <p:spPr>
            <a:xfrm rot="5400000">
              <a:off x="5270202" y="2727931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BE11FAF-0173-4025-9B63-70B2C314CF15}"/>
                </a:ext>
              </a:extLst>
            </p:cNvPr>
            <p:cNvSpPr/>
            <p:nvPr/>
          </p:nvSpPr>
          <p:spPr>
            <a:xfrm>
              <a:off x="4920672" y="1700643"/>
              <a:ext cx="1174457" cy="147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IOBUF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9276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3929B0F-CB2E-4B09-9B30-4B111063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FORCE_PROFILE ?</a:t>
            </a:r>
          </a:p>
          <a:p>
            <a:pPr marL="0" indent="0">
              <a:buNone/>
            </a:pPr>
            <a:r>
              <a:rPr lang="en-US" altLang="ko-KR" dirty="0"/>
              <a:t>FORCE_PARALLEL</a:t>
            </a:r>
          </a:p>
          <a:p>
            <a:pPr marL="0" indent="0">
              <a:buNone/>
            </a:pPr>
            <a:r>
              <a:rPr lang="en-US" altLang="ko-KR" dirty="0"/>
              <a:t>WRITE_PRO_FIFO ?</a:t>
            </a:r>
          </a:p>
          <a:p>
            <a:pPr marL="0" indent="0">
              <a:buNone/>
            </a:pPr>
            <a:r>
              <a:rPr lang="en-US" altLang="ko-KR" dirty="0"/>
              <a:t>WRITE_PARA_FIFO</a:t>
            </a:r>
          </a:p>
          <a:p>
            <a:pPr marL="0" indent="0">
              <a:buNone/>
            </a:pPr>
            <a:r>
              <a:rPr lang="en-US" altLang="ko-KR" dirty="0"/>
              <a:t>COUNTER_RESET -&gt; make counter value to 0</a:t>
            </a:r>
          </a:p>
          <a:p>
            <a:pPr marL="0" indent="0">
              <a:buNone/>
            </a:pPr>
            <a:r>
              <a:rPr lang="en-US" altLang="ko-KR" dirty="0"/>
              <a:t>FLUSH_FIFO -&gt; flush </a:t>
            </a:r>
            <a:r>
              <a:rPr lang="en-US" altLang="ko-KR" dirty="0" err="1"/>
              <a:t>fifo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RESET -&gt; flush </a:t>
            </a:r>
            <a:r>
              <a:rPr lang="en-US" altLang="ko-KR" dirty="0" err="1"/>
              <a:t>fifo</a:t>
            </a:r>
            <a:r>
              <a:rPr lang="en-US" altLang="ko-KR" dirty="0"/>
              <a:t> and set counter value to 0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839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dds_parallel_driver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792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010859" y="2053219"/>
            <a:ext cx="2120002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[64+18 - 1:0]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[64+18 - 1:0]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71473" y="2353840"/>
            <a:ext cx="1567909" cy="230512"/>
            <a:chOff x="2962265" y="4647551"/>
            <a:chExt cx="1466859" cy="23051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[17:0]parallel_out_buffer1</a:t>
              </a:r>
              <a:endParaRPr lang="ko-KR" altLang="en-US" sz="900" dirty="0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15777" y="412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20790" y="527434"/>
            <a:ext cx="115075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DDS1_PDCLK</a:t>
            </a:r>
            <a:endParaRPr lang="ko-KR" altLang="en-US" sz="900" dirty="0"/>
          </a:p>
        </p:txBody>
      </p:sp>
      <p:cxnSp>
        <p:nvCxnSpPr>
          <p:cNvPr id="70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cxnSpLocks/>
            <a:stCxn id="68" idx="3"/>
            <a:endCxn id="69" idx="0"/>
          </p:cNvCxnSpPr>
          <p:nvPr/>
        </p:nvCxnSpPr>
        <p:spPr>
          <a:xfrm flipH="1">
            <a:off x="596167" y="155590"/>
            <a:ext cx="502286" cy="371844"/>
          </a:xfrm>
          <a:prstGeom prst="bentConnector4">
            <a:avLst>
              <a:gd name="adj1" fmla="val -45512"/>
              <a:gd name="adj2" fmla="val 65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74648" y="2787552"/>
            <a:ext cx="1567909" cy="230512"/>
            <a:chOff x="2962265" y="4647551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 parallel_ out_buffer2</a:t>
              </a:r>
              <a:endParaRPr lang="ko-KR" altLang="en-US" sz="900" dirty="0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꺾인 연결선 74"/>
          <p:cNvCxnSpPr>
            <a:cxnSpLocks/>
            <a:stCxn id="69" idx="3"/>
            <a:endCxn id="73" idx="3"/>
          </p:cNvCxnSpPr>
          <p:nvPr/>
        </p:nvCxnSpPr>
        <p:spPr>
          <a:xfrm>
            <a:off x="1171543" y="642690"/>
            <a:ext cx="471014" cy="2260118"/>
          </a:xfrm>
          <a:prstGeom prst="bentConnector3">
            <a:avLst>
              <a:gd name="adj1" fmla="val 147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cxnSpLocks/>
            <a:stCxn id="69" idx="3"/>
            <a:endCxn id="66" idx="3"/>
          </p:cNvCxnSpPr>
          <p:nvPr/>
        </p:nvCxnSpPr>
        <p:spPr>
          <a:xfrm>
            <a:off x="1171543" y="642690"/>
            <a:ext cx="467839" cy="1826406"/>
          </a:xfrm>
          <a:prstGeom prst="bentConnector3">
            <a:avLst>
              <a:gd name="adj1" fmla="val 147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069939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0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2" idx="6"/>
            <a:endCxn id="235" idx="2"/>
          </p:cNvCxnSpPr>
          <p:nvPr/>
        </p:nvCxnSpPr>
        <p:spPr>
          <a:xfrm flipV="1">
            <a:off x="8265691" y="2813089"/>
            <a:ext cx="452628" cy="1575310"/>
          </a:xfrm>
          <a:prstGeom prst="bentConnector3">
            <a:avLst>
              <a:gd name="adj1" fmla="val 9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102" idx="0"/>
          </p:cNvCxnSpPr>
          <p:nvPr/>
        </p:nvCxnSpPr>
        <p:spPr>
          <a:xfrm rot="10800000" flipV="1">
            <a:off x="8167815" y="2386643"/>
            <a:ext cx="1843044" cy="1903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625" y="4348540"/>
            <a:ext cx="1466859" cy="230512"/>
            <a:chOff x="2962265" y="4647551"/>
            <a:chExt cx="1466859" cy="230512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</a:t>
              </a:r>
              <a:endParaRPr lang="ko-KR" altLang="en-US" sz="900" dirty="0"/>
            </a:p>
          </p:txBody>
        </p:sp>
        <p:sp>
          <p:nvSpPr>
            <p:cNvPr id="158" name="이등변 삼각형 157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988" y="4864229"/>
            <a:ext cx="1466859" cy="230512"/>
            <a:chOff x="2962265" y="4647551"/>
            <a:chExt cx="1466859" cy="230512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174" name="이등변 삼각형 17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246" idx="4"/>
          </p:cNvCxnSpPr>
          <p:nvPr/>
        </p:nvCxnSpPr>
        <p:spPr>
          <a:xfrm rot="10800000">
            <a:off x="7796335" y="1991904"/>
            <a:ext cx="2214525" cy="3947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stCxn id="65" idx="2"/>
            <a:endCxn id="72" idx="0"/>
          </p:cNvCxnSpPr>
          <p:nvPr/>
        </p:nvCxnSpPr>
        <p:spPr>
          <a:xfrm rot="16200000" flipH="1">
            <a:off x="755415" y="2684364"/>
            <a:ext cx="203200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꺾인 연결선 205"/>
          <p:cNvCxnSpPr>
            <a:cxnSpLocks/>
            <a:stCxn id="72" idx="2"/>
            <a:endCxn id="199" idx="0"/>
          </p:cNvCxnSpPr>
          <p:nvPr/>
        </p:nvCxnSpPr>
        <p:spPr>
          <a:xfrm rot="5400000">
            <a:off x="720335" y="3153158"/>
            <a:ext cx="273362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76" idx="0"/>
            <a:endCxn id="173" idx="2"/>
          </p:cNvCxnSpPr>
          <p:nvPr/>
        </p:nvCxnSpPr>
        <p:spPr>
          <a:xfrm rot="16200000" flipV="1">
            <a:off x="4005496" y="5207664"/>
            <a:ext cx="738463" cy="512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그룹 247"/>
          <p:cNvGrpSpPr/>
          <p:nvPr/>
        </p:nvGrpSpPr>
        <p:grpSpPr>
          <a:xfrm>
            <a:off x="8656406" y="2771082"/>
            <a:ext cx="379146" cy="228600"/>
            <a:chOff x="7728928" y="2828040"/>
            <a:chExt cx="379146" cy="228600"/>
          </a:xfrm>
        </p:grpSpPr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순서도: 지연 236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8" idx="1"/>
            <a:endCxn id="236" idx="2"/>
          </p:cNvCxnSpPr>
          <p:nvPr/>
        </p:nvCxnSpPr>
        <p:spPr>
          <a:xfrm rot="10800000">
            <a:off x="8656407" y="2961060"/>
            <a:ext cx="1354453" cy="568584"/>
          </a:xfrm>
          <a:prstGeom prst="bentConnector3">
            <a:avLst>
              <a:gd name="adj1" fmla="val 116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37" idx="3"/>
            <a:endCxn id="272" idx="2"/>
          </p:cNvCxnSpPr>
          <p:nvPr/>
        </p:nvCxnSpPr>
        <p:spPr>
          <a:xfrm flipV="1">
            <a:off x="9035552" y="2884963"/>
            <a:ext cx="276271" cy="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/>
          <p:cNvGrpSpPr/>
          <p:nvPr/>
        </p:nvGrpSpPr>
        <p:grpSpPr>
          <a:xfrm>
            <a:off x="9233027" y="3130299"/>
            <a:ext cx="379146" cy="228600"/>
            <a:chOff x="7728928" y="2828040"/>
            <a:chExt cx="379146" cy="228600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순서도: 지연 254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88" idx="1"/>
            <a:endCxn id="253" idx="2"/>
          </p:cNvCxnSpPr>
          <p:nvPr/>
        </p:nvCxnSpPr>
        <p:spPr>
          <a:xfrm rot="10800000">
            <a:off x="9294940" y="3172307"/>
            <a:ext cx="1239098" cy="2819621"/>
          </a:xfrm>
          <a:prstGeom prst="bentConnector3">
            <a:avLst>
              <a:gd name="adj1" fmla="val 129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9" idx="1"/>
            <a:endCxn id="254" idx="2"/>
          </p:cNvCxnSpPr>
          <p:nvPr/>
        </p:nvCxnSpPr>
        <p:spPr>
          <a:xfrm rot="10800000">
            <a:off x="9233027" y="3320278"/>
            <a:ext cx="777832" cy="495117"/>
          </a:xfrm>
          <a:prstGeom prst="bentConnector3">
            <a:avLst>
              <a:gd name="adj1" fmla="val 129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55" idx="3"/>
            <a:endCxn id="57" idx="1"/>
          </p:cNvCxnSpPr>
          <p:nvPr/>
        </p:nvCxnSpPr>
        <p:spPr>
          <a:xfrm flipV="1">
            <a:off x="9612173" y="3243894"/>
            <a:ext cx="398686" cy="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92" idx="1"/>
            <a:endCxn id="60" idx="1"/>
          </p:cNvCxnSpPr>
          <p:nvPr/>
        </p:nvCxnSpPr>
        <p:spPr>
          <a:xfrm rot="10800000">
            <a:off x="10010860" y="4101144"/>
            <a:ext cx="523179" cy="1261302"/>
          </a:xfrm>
          <a:prstGeom prst="bentConnector3">
            <a:avLst>
              <a:gd name="adj1" fmla="val 14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79" idx="1"/>
            <a:endCxn id="140" idx="1"/>
          </p:cNvCxnSpPr>
          <p:nvPr/>
        </p:nvCxnSpPr>
        <p:spPr>
          <a:xfrm rot="10800000">
            <a:off x="10010860" y="4660073"/>
            <a:ext cx="523179" cy="1015564"/>
          </a:xfrm>
          <a:prstGeom prst="bentConnector3">
            <a:avLst>
              <a:gd name="adj1" fmla="val 174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2270BA3-D18B-48BA-A171-4E912338219F}"/>
              </a:ext>
            </a:extLst>
          </p:cNvPr>
          <p:cNvGrpSpPr/>
          <p:nvPr/>
        </p:nvGrpSpPr>
        <p:grpSpPr>
          <a:xfrm rot="10800000">
            <a:off x="3272135" y="3839713"/>
            <a:ext cx="710252" cy="255263"/>
            <a:chOff x="3601793" y="3387727"/>
            <a:chExt cx="710252" cy="255263"/>
          </a:xfrm>
        </p:grpSpPr>
        <p:sp>
          <p:nvSpPr>
            <p:cNvPr id="149" name="사다리꼴 148">
              <a:extLst>
                <a:ext uri="{FF2B5EF4-FFF2-40B4-BE49-F238E27FC236}">
                  <a16:creationId xmlns:a16="http://schemas.microsoft.com/office/drawing/2014/main" id="{93DC22F8-CE88-4268-A527-4C212459475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199982CA-4A79-4F3C-BD1C-DBFB09979D2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AF6DD57-B9E3-4F53-A7C5-998F3CE7A0E8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0" name="연결선: 꺾임 129">
            <a:extLst>
              <a:ext uri="{FF2B5EF4-FFF2-40B4-BE49-F238E27FC236}">
                <a16:creationId xmlns:a16="http://schemas.microsoft.com/office/drawing/2014/main" id="{05083B80-C1FA-4F99-ACA3-12EB5E108FC1}"/>
              </a:ext>
            </a:extLst>
          </p:cNvPr>
          <p:cNvCxnSpPr>
            <a:cxnSpLocks/>
            <a:stCxn id="157" idx="0"/>
            <a:endCxn id="149" idx="1"/>
          </p:cNvCxnSpPr>
          <p:nvPr/>
        </p:nvCxnSpPr>
        <p:spPr>
          <a:xfrm rot="16200000" flipV="1">
            <a:off x="3834144" y="4064629"/>
            <a:ext cx="381196" cy="186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129">
            <a:extLst>
              <a:ext uri="{FF2B5EF4-FFF2-40B4-BE49-F238E27FC236}">
                <a16:creationId xmlns:a16="http://schemas.microsoft.com/office/drawing/2014/main" id="{CC704495-3523-4EF2-85C3-6386ED8FD34F}"/>
              </a:ext>
            </a:extLst>
          </p:cNvPr>
          <p:cNvCxnSpPr>
            <a:cxnSpLocks/>
            <a:stCxn id="177" idx="1"/>
            <a:endCxn id="157" idx="2"/>
          </p:cNvCxnSpPr>
          <p:nvPr/>
        </p:nvCxnSpPr>
        <p:spPr>
          <a:xfrm rot="10800000" flipH="1">
            <a:off x="3832821" y="4579053"/>
            <a:ext cx="285233" cy="1682599"/>
          </a:xfrm>
          <a:prstGeom prst="bentConnector4">
            <a:avLst>
              <a:gd name="adj1" fmla="val -227078"/>
              <a:gd name="adj2" fmla="val 910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38268C0-1E55-4BF7-9448-B585DA90C609}"/>
              </a:ext>
            </a:extLst>
          </p:cNvPr>
          <p:cNvCxnSpPr>
            <a:cxnSpLocks/>
            <a:stCxn id="229" idx="2"/>
            <a:endCxn id="247" idx="0"/>
          </p:cNvCxnSpPr>
          <p:nvPr/>
        </p:nvCxnSpPr>
        <p:spPr>
          <a:xfrm rot="5400000">
            <a:off x="804352" y="4159876"/>
            <a:ext cx="2032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29">
            <a:extLst>
              <a:ext uri="{FF2B5EF4-FFF2-40B4-BE49-F238E27FC236}">
                <a16:creationId xmlns:a16="http://schemas.microsoft.com/office/drawing/2014/main" id="{016838F6-D906-4C81-AA4B-C355DADC92C4}"/>
              </a:ext>
            </a:extLst>
          </p:cNvPr>
          <p:cNvCxnSpPr>
            <a:cxnSpLocks/>
            <a:stCxn id="185" idx="1"/>
            <a:endCxn id="102" idx="4"/>
          </p:cNvCxnSpPr>
          <p:nvPr/>
        </p:nvCxnSpPr>
        <p:spPr>
          <a:xfrm rot="10800000">
            <a:off x="8167816" y="4486275"/>
            <a:ext cx="2366223" cy="1821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844367C4-D6BD-4542-B29F-D64DB94BB986}"/>
              </a:ext>
            </a:extLst>
          </p:cNvPr>
          <p:cNvCxnSpPr>
            <a:cxnSpLocks/>
            <a:stCxn id="173" idx="1"/>
            <a:endCxn id="153" idx="4"/>
          </p:cNvCxnSpPr>
          <p:nvPr/>
        </p:nvCxnSpPr>
        <p:spPr>
          <a:xfrm rot="10800000" flipH="1">
            <a:off x="3384988" y="3840279"/>
            <a:ext cx="15142" cy="1139206"/>
          </a:xfrm>
          <a:prstGeom prst="bentConnector4">
            <a:avLst>
              <a:gd name="adj1" fmla="val -1839229"/>
              <a:gd name="adj2" fmla="val 113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136AD64-37C4-43E3-8F7B-353DB6D8FB1B}"/>
              </a:ext>
            </a:extLst>
          </p:cNvPr>
          <p:cNvSpPr/>
          <p:nvPr/>
        </p:nvSpPr>
        <p:spPr>
          <a:xfrm>
            <a:off x="3832822" y="5833204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override_value_input</a:t>
            </a:r>
            <a:endParaRPr lang="ko-KR" altLang="en-US" sz="900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12C94EF-9945-47AE-BCFC-1EA38621B321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override_en_input</a:t>
            </a:r>
            <a:endParaRPr lang="ko-KR" altLang="en-US" sz="900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flush_fifo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[63:0]timestamp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10534038" y="587667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[64+18-1:0:0] </a:t>
            </a:r>
            <a:r>
              <a:rPr lang="en-US" altLang="ko-KR" sz="900" dirty="0" err="1"/>
              <a:t>fifo_data_in</a:t>
            </a:r>
            <a:endParaRPr lang="ko-KR" altLang="en-US" sz="900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7AAF578-6CFE-4A77-99C2-671F4B771A4F}"/>
              </a:ext>
            </a:extLst>
          </p:cNvPr>
          <p:cNvSpPr/>
          <p:nvPr/>
        </p:nvSpPr>
        <p:spPr>
          <a:xfrm>
            <a:off x="71473" y="3291426"/>
            <a:ext cx="156790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07250CFD-EECA-4486-8BA5-00F0CC18F43D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17A46E43-C32F-49DA-AB26-270CF051D8CC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[64+19 - 1:0]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233" name="이등변 삼각형 232">
              <a:extLst>
                <a:ext uri="{FF2B5EF4-FFF2-40B4-BE49-F238E27FC236}">
                  <a16:creationId xmlns:a16="http://schemas.microsoft.com/office/drawing/2014/main" id="{379C3F45-3EBE-4448-BD68-5D678E5F64F3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4" name="연결선: 꺾임 129">
            <a:extLst>
              <a:ext uri="{FF2B5EF4-FFF2-40B4-BE49-F238E27FC236}">
                <a16:creationId xmlns:a16="http://schemas.microsoft.com/office/drawing/2014/main" id="{FD6F35B1-86CF-441C-A468-4AB534C3128B}"/>
              </a:ext>
            </a:extLst>
          </p:cNvPr>
          <p:cNvCxnSpPr>
            <a:cxnSpLocks/>
            <a:stCxn id="232" idx="2"/>
            <a:endCxn id="191" idx="3"/>
          </p:cNvCxnSpPr>
          <p:nvPr/>
        </p:nvCxnSpPr>
        <p:spPr>
          <a:xfrm rot="5400000">
            <a:off x="6347360" y="1985745"/>
            <a:ext cx="335308" cy="125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081A0E8A-FA5F-4550-931E-A93E0FB119AD}"/>
              </a:ext>
            </a:extLst>
          </p:cNvPr>
          <p:cNvGrpSpPr/>
          <p:nvPr/>
        </p:nvGrpSpPr>
        <p:grpSpPr>
          <a:xfrm rot="16200000">
            <a:off x="7314142" y="1638429"/>
            <a:ext cx="710252" cy="255263"/>
            <a:chOff x="3601793" y="3387727"/>
            <a:chExt cx="710252" cy="255263"/>
          </a:xfrm>
        </p:grpSpPr>
        <p:sp>
          <p:nvSpPr>
            <p:cNvPr id="243" name="사다리꼴 242">
              <a:extLst>
                <a:ext uri="{FF2B5EF4-FFF2-40B4-BE49-F238E27FC236}">
                  <a16:creationId xmlns:a16="http://schemas.microsoft.com/office/drawing/2014/main" id="{99D600A2-D1D3-4D31-AE8C-544FF7E0D07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7413255C-C586-4D53-81D7-8AC82D94B6C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798FBC2B-8E1D-4CDB-8AEF-EE40D22811A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61" name="연결선: 꺾임 129">
            <a:extLst>
              <a:ext uri="{FF2B5EF4-FFF2-40B4-BE49-F238E27FC236}">
                <a16:creationId xmlns:a16="http://schemas.microsoft.com/office/drawing/2014/main" id="{52D7D08F-4718-483B-8B79-599CDE639978}"/>
              </a:ext>
            </a:extLst>
          </p:cNvPr>
          <p:cNvCxnSpPr>
            <a:cxnSpLocks/>
            <a:stCxn id="232" idx="0"/>
            <a:endCxn id="244" idx="4"/>
          </p:cNvCxnSpPr>
          <p:nvPr/>
        </p:nvCxnSpPr>
        <p:spPr>
          <a:xfrm rot="5400000" flipH="1" flipV="1">
            <a:off x="7131349" y="985220"/>
            <a:ext cx="111275" cy="1218695"/>
          </a:xfrm>
          <a:prstGeom prst="bentConnector4">
            <a:avLst>
              <a:gd name="adj1" fmla="val 337491"/>
              <a:gd name="adj2" fmla="val 190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연결선: 꺾임 129">
            <a:extLst>
              <a:ext uri="{FF2B5EF4-FFF2-40B4-BE49-F238E27FC236}">
                <a16:creationId xmlns:a16="http://schemas.microsoft.com/office/drawing/2014/main" id="{1D9006AA-3EDB-4C28-B82F-240BBF77A934}"/>
              </a:ext>
            </a:extLst>
          </p:cNvPr>
          <p:cNvCxnSpPr>
            <a:cxnSpLocks/>
            <a:stCxn id="243" idx="0"/>
            <a:endCxn id="232" idx="3"/>
          </p:cNvCxnSpPr>
          <p:nvPr/>
        </p:nvCxnSpPr>
        <p:spPr>
          <a:xfrm rot="10800000">
            <a:off x="7311069" y="1765461"/>
            <a:ext cx="230569" cy="6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765FC437-84D7-4B12-9969-BE884B38263F}"/>
              </a:ext>
            </a:extLst>
          </p:cNvPr>
          <p:cNvGrpSpPr/>
          <p:nvPr/>
        </p:nvGrpSpPr>
        <p:grpSpPr>
          <a:xfrm>
            <a:off x="9288940" y="2844624"/>
            <a:ext cx="314302" cy="228600"/>
            <a:chOff x="2052619" y="2978803"/>
            <a:chExt cx="314302" cy="228600"/>
          </a:xfrm>
        </p:grpSpPr>
        <p:sp>
          <p:nvSpPr>
            <p:cNvPr id="269" name="달 268">
              <a:extLst>
                <a:ext uri="{FF2B5EF4-FFF2-40B4-BE49-F238E27FC236}">
                  <a16:creationId xmlns:a16="http://schemas.microsoft.com/office/drawing/2014/main" id="{0F4A759C-6B04-4E8E-A234-EB135B430956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CEDE851F-62AC-46FE-8514-D7A3E4AD95BF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F0305C30-FE47-4868-9D3E-359CCFE51EC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타원 273">
                <a:extLst>
                  <a:ext uri="{FF2B5EF4-FFF2-40B4-BE49-F238E27FC236}">
                    <a16:creationId xmlns:a16="http://schemas.microsoft.com/office/drawing/2014/main" id="{A39704D7-5591-422A-B055-BE1FB8270D18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cxnSp>
        <p:nvCxnSpPr>
          <p:cNvPr id="278" name="연결선: 꺾임 129">
            <a:extLst>
              <a:ext uri="{FF2B5EF4-FFF2-40B4-BE49-F238E27FC236}">
                <a16:creationId xmlns:a16="http://schemas.microsoft.com/office/drawing/2014/main" id="{2134AF7C-3FDD-4FFB-A3F0-BB15F407D7E7}"/>
              </a:ext>
            </a:extLst>
          </p:cNvPr>
          <p:cNvCxnSpPr>
            <a:cxnSpLocks/>
            <a:stCxn id="269" idx="1"/>
            <a:endCxn id="56" idx="1"/>
          </p:cNvCxnSpPr>
          <p:nvPr/>
        </p:nvCxnSpPr>
        <p:spPr>
          <a:xfrm flipV="1">
            <a:off x="9603242" y="2958144"/>
            <a:ext cx="407617" cy="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타원 290">
            <a:extLst>
              <a:ext uri="{FF2B5EF4-FFF2-40B4-BE49-F238E27FC236}">
                <a16:creationId xmlns:a16="http://schemas.microsoft.com/office/drawing/2014/main" id="{2D87E246-648E-4BBF-A001-8661BDEFA957}"/>
              </a:ext>
            </a:extLst>
          </p:cNvPr>
          <p:cNvSpPr/>
          <p:nvPr/>
        </p:nvSpPr>
        <p:spPr>
          <a:xfrm>
            <a:off x="6949201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295" name="연결선: 꺾임 129">
            <a:extLst>
              <a:ext uri="{FF2B5EF4-FFF2-40B4-BE49-F238E27FC236}">
                <a16:creationId xmlns:a16="http://schemas.microsoft.com/office/drawing/2014/main" id="{25384D42-8B2B-4DCB-8683-E0D6C00C2DFF}"/>
              </a:ext>
            </a:extLst>
          </p:cNvPr>
          <p:cNvCxnSpPr>
            <a:cxnSpLocks/>
            <a:stCxn id="232" idx="2"/>
            <a:endCxn id="291" idx="2"/>
          </p:cNvCxnSpPr>
          <p:nvPr/>
        </p:nvCxnSpPr>
        <p:spPr>
          <a:xfrm rot="16200000" flipH="1">
            <a:off x="5509579" y="2948776"/>
            <a:ext cx="2507683" cy="371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cxnSp>
        <p:nvCxnSpPr>
          <p:cNvPr id="305" name="연결선: 꺾임 129">
            <a:extLst>
              <a:ext uri="{FF2B5EF4-FFF2-40B4-BE49-F238E27FC236}">
                <a16:creationId xmlns:a16="http://schemas.microsoft.com/office/drawing/2014/main" id="{87DC6565-B265-440B-B731-1BC99D0ACCFE}"/>
              </a:ext>
            </a:extLst>
          </p:cNvPr>
          <p:cNvCxnSpPr>
            <a:cxnSpLocks/>
            <a:stCxn id="58" idx="1"/>
            <a:endCxn id="264" idx="1"/>
          </p:cNvCxnSpPr>
          <p:nvPr/>
        </p:nvCxnSpPr>
        <p:spPr>
          <a:xfrm rot="10800000" flipH="1">
            <a:off x="10010858" y="1800048"/>
            <a:ext cx="523179" cy="1729596"/>
          </a:xfrm>
          <a:prstGeom prst="bentConnector3">
            <a:avLst>
              <a:gd name="adj1" fmla="val -4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129">
            <a:extLst>
              <a:ext uri="{FF2B5EF4-FFF2-40B4-BE49-F238E27FC236}">
                <a16:creationId xmlns:a16="http://schemas.microsoft.com/office/drawing/2014/main" id="{21EC08CE-C8B9-4052-B14A-FBE035649156}"/>
              </a:ext>
            </a:extLst>
          </p:cNvPr>
          <p:cNvCxnSpPr>
            <a:cxnSpLocks/>
            <a:stCxn id="59" idx="1"/>
            <a:endCxn id="300" idx="1"/>
          </p:cNvCxnSpPr>
          <p:nvPr/>
        </p:nvCxnSpPr>
        <p:spPr>
          <a:xfrm rot="10800000" flipH="1">
            <a:off x="10010858" y="1486720"/>
            <a:ext cx="523179" cy="2328674"/>
          </a:xfrm>
          <a:prstGeom prst="bentConnector3">
            <a:avLst>
              <a:gd name="adj1" fmla="val -54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494CFFE-878A-4752-9FC9-1F5C6E288C04}"/>
              </a:ext>
            </a:extLst>
          </p:cNvPr>
          <p:cNvGrpSpPr/>
          <p:nvPr/>
        </p:nvGrpSpPr>
        <p:grpSpPr>
          <a:xfrm>
            <a:off x="7352415" y="2918329"/>
            <a:ext cx="376768" cy="228600"/>
            <a:chOff x="7731306" y="2828040"/>
            <a:chExt cx="376768" cy="228600"/>
          </a:xfrm>
        </p:grpSpPr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3840A7D7-DACA-49A4-8BDA-198575EA409B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2984E9AB-BBF5-45B5-8C01-E47D6D1441FC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순서도: 지연 318">
              <a:extLst>
                <a:ext uri="{FF2B5EF4-FFF2-40B4-BE49-F238E27FC236}">
                  <a16:creationId xmlns:a16="http://schemas.microsoft.com/office/drawing/2014/main" id="{3AF5E9F1-1DF0-4FD1-B4DA-534FAA0149F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0" name="연결선: 꺾임 129">
            <a:extLst>
              <a:ext uri="{FF2B5EF4-FFF2-40B4-BE49-F238E27FC236}">
                <a16:creationId xmlns:a16="http://schemas.microsoft.com/office/drawing/2014/main" id="{86499993-CE6B-4DA3-A0A6-1BA3A99D5F72}"/>
              </a:ext>
            </a:extLst>
          </p:cNvPr>
          <p:cNvCxnSpPr>
            <a:cxnSpLocks/>
            <a:stCxn id="291" idx="0"/>
            <a:endCxn id="317" idx="2"/>
          </p:cNvCxnSpPr>
          <p:nvPr/>
        </p:nvCxnSpPr>
        <p:spPr>
          <a:xfrm rot="5400000" flipH="1" flipV="1">
            <a:off x="6564420" y="3442994"/>
            <a:ext cx="1330187" cy="364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129">
            <a:extLst>
              <a:ext uri="{FF2B5EF4-FFF2-40B4-BE49-F238E27FC236}">
                <a16:creationId xmlns:a16="http://schemas.microsoft.com/office/drawing/2014/main" id="{97D42FB9-6077-4B2A-A8E8-2FD742CB16A2}"/>
              </a:ext>
            </a:extLst>
          </p:cNvPr>
          <p:cNvCxnSpPr>
            <a:cxnSpLocks/>
            <a:stCxn id="58" idx="1"/>
            <a:endCxn id="318" idx="2"/>
          </p:cNvCxnSpPr>
          <p:nvPr/>
        </p:nvCxnSpPr>
        <p:spPr>
          <a:xfrm rot="10800000">
            <a:off x="7352415" y="3108308"/>
            <a:ext cx="2658444" cy="421337"/>
          </a:xfrm>
          <a:prstGeom prst="bentConnector3">
            <a:avLst>
              <a:gd name="adj1" fmla="val 104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129">
            <a:extLst>
              <a:ext uri="{FF2B5EF4-FFF2-40B4-BE49-F238E27FC236}">
                <a16:creationId xmlns:a16="http://schemas.microsoft.com/office/drawing/2014/main" id="{B27D6DD4-AE52-42C0-9228-6B7312CCB691}"/>
              </a:ext>
            </a:extLst>
          </p:cNvPr>
          <p:cNvCxnSpPr>
            <a:cxnSpLocks/>
            <a:stCxn id="319" idx="3"/>
            <a:endCxn id="274" idx="2"/>
          </p:cNvCxnSpPr>
          <p:nvPr/>
        </p:nvCxnSpPr>
        <p:spPr>
          <a:xfrm>
            <a:off x="7729183" y="3032629"/>
            <a:ext cx="1582640" cy="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9">
            <a:extLst>
              <a:ext uri="{FF2B5EF4-FFF2-40B4-BE49-F238E27FC236}">
                <a16:creationId xmlns:a16="http://schemas.microsoft.com/office/drawing/2014/main" id="{48AAB1FF-A47F-4DFE-8289-F9EB201DA86E}"/>
              </a:ext>
            </a:extLst>
          </p:cNvPr>
          <p:cNvCxnSpPr>
            <a:cxnSpLocks/>
            <a:stCxn id="319" idx="3"/>
            <a:endCxn id="277" idx="1"/>
          </p:cNvCxnSpPr>
          <p:nvPr/>
        </p:nvCxnSpPr>
        <p:spPr>
          <a:xfrm flipV="1">
            <a:off x="7729183" y="547873"/>
            <a:ext cx="2804855" cy="2484756"/>
          </a:xfrm>
          <a:prstGeom prst="bentConnector3">
            <a:avLst>
              <a:gd name="adj1" fmla="val 12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D8CE5CE-305C-4F85-995E-924583A1CCF4}"/>
              </a:ext>
            </a:extLst>
          </p:cNvPr>
          <p:cNvGrpSpPr/>
          <p:nvPr/>
        </p:nvGrpSpPr>
        <p:grpSpPr>
          <a:xfrm>
            <a:off x="9294940" y="3859194"/>
            <a:ext cx="317233" cy="228600"/>
            <a:chOff x="7790841" y="2828040"/>
            <a:chExt cx="317233" cy="228600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18D8C4B-232B-45DE-90B1-2D002BBB8D1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A1320386-25BE-4C28-8B1E-06E4517ECF3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순서도: 지연 136">
              <a:extLst>
                <a:ext uri="{FF2B5EF4-FFF2-40B4-BE49-F238E27FC236}">
                  <a16:creationId xmlns:a16="http://schemas.microsoft.com/office/drawing/2014/main" id="{A38CA792-94BD-454F-A0E9-7BE1FD5E90DD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8" name="연결선: 꺾임 129">
            <a:extLst>
              <a:ext uri="{FF2B5EF4-FFF2-40B4-BE49-F238E27FC236}">
                <a16:creationId xmlns:a16="http://schemas.microsoft.com/office/drawing/2014/main" id="{B910A2F2-AF81-4001-AD1B-3ADAF4BAE199}"/>
              </a:ext>
            </a:extLst>
          </p:cNvPr>
          <p:cNvCxnSpPr>
            <a:cxnSpLocks/>
            <a:stCxn id="188" idx="1"/>
            <a:endCxn id="136" idx="2"/>
          </p:cNvCxnSpPr>
          <p:nvPr/>
        </p:nvCxnSpPr>
        <p:spPr>
          <a:xfrm rot="10800000">
            <a:off x="9294946" y="4049173"/>
            <a:ext cx="1239092" cy="1942755"/>
          </a:xfrm>
          <a:prstGeom prst="bentConnector3">
            <a:avLst>
              <a:gd name="adj1" fmla="val 118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29">
            <a:extLst>
              <a:ext uri="{FF2B5EF4-FFF2-40B4-BE49-F238E27FC236}">
                <a16:creationId xmlns:a16="http://schemas.microsoft.com/office/drawing/2014/main" id="{A8E462F8-0FED-4D7D-87AF-1DE3AF71C5D5}"/>
              </a:ext>
            </a:extLst>
          </p:cNvPr>
          <p:cNvCxnSpPr>
            <a:cxnSpLocks/>
            <a:stCxn id="59" idx="1"/>
            <a:endCxn id="135" idx="2"/>
          </p:cNvCxnSpPr>
          <p:nvPr/>
        </p:nvCxnSpPr>
        <p:spPr>
          <a:xfrm rot="10800000" flipV="1">
            <a:off x="9294941" y="3815393"/>
            <a:ext cx="715919" cy="85807"/>
          </a:xfrm>
          <a:prstGeom prst="bentConnector3">
            <a:avLst>
              <a:gd name="adj1" fmla="val 140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29">
            <a:extLst>
              <a:ext uri="{FF2B5EF4-FFF2-40B4-BE49-F238E27FC236}">
                <a16:creationId xmlns:a16="http://schemas.microsoft.com/office/drawing/2014/main" id="{094DFA52-1BF7-471E-8DB2-8D71944F34F4}"/>
              </a:ext>
            </a:extLst>
          </p:cNvPr>
          <p:cNvCxnSpPr>
            <a:cxnSpLocks/>
            <a:stCxn id="267" idx="1"/>
            <a:endCxn id="319" idx="1"/>
          </p:cNvCxnSpPr>
          <p:nvPr/>
        </p:nvCxnSpPr>
        <p:spPr>
          <a:xfrm rot="10800000">
            <a:off x="7414882" y="3032629"/>
            <a:ext cx="3119157" cy="2019970"/>
          </a:xfrm>
          <a:prstGeom prst="bentConnector3">
            <a:avLst>
              <a:gd name="adj1" fmla="val 108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꺾임 129">
            <a:extLst>
              <a:ext uri="{FF2B5EF4-FFF2-40B4-BE49-F238E27FC236}">
                <a16:creationId xmlns:a16="http://schemas.microsoft.com/office/drawing/2014/main" id="{DCF003C8-10CC-4960-9BCA-0150A4448A7E}"/>
              </a:ext>
            </a:extLst>
          </p:cNvPr>
          <p:cNvCxnSpPr>
            <a:cxnSpLocks/>
            <a:stCxn id="137" idx="3"/>
            <a:endCxn id="298" idx="1"/>
          </p:cNvCxnSpPr>
          <p:nvPr/>
        </p:nvCxnSpPr>
        <p:spPr>
          <a:xfrm flipV="1">
            <a:off x="9612173" y="858010"/>
            <a:ext cx="921865" cy="3115484"/>
          </a:xfrm>
          <a:prstGeom prst="bentConnector3">
            <a:avLst>
              <a:gd name="adj1" fmla="val 63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46AA2644-2476-4227-97F1-8EB51BA9ED8D}"/>
              </a:ext>
            </a:extLst>
          </p:cNvPr>
          <p:cNvGrpSpPr/>
          <p:nvPr/>
        </p:nvGrpSpPr>
        <p:grpSpPr>
          <a:xfrm rot="16200000">
            <a:off x="7646597" y="2313351"/>
            <a:ext cx="376768" cy="228600"/>
            <a:chOff x="7731306" y="2828040"/>
            <a:chExt cx="376768" cy="228600"/>
          </a:xfrm>
        </p:grpSpPr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344F8D6A-4F2E-4AB3-9B88-2B4C64E249F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C0E9265F-BA2B-425C-B5E7-0C7DA3D8E69D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지연 166">
              <a:extLst>
                <a:ext uri="{FF2B5EF4-FFF2-40B4-BE49-F238E27FC236}">
                  <a16:creationId xmlns:a16="http://schemas.microsoft.com/office/drawing/2014/main" id="{201636B8-AC59-4B35-859A-E08A8D0497F7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8" name="연결선: 꺾임 129">
            <a:extLst>
              <a:ext uri="{FF2B5EF4-FFF2-40B4-BE49-F238E27FC236}">
                <a16:creationId xmlns:a16="http://schemas.microsoft.com/office/drawing/2014/main" id="{5761C847-8943-4DD0-9ADF-5182D28FFE15}"/>
              </a:ext>
            </a:extLst>
          </p:cNvPr>
          <p:cNvCxnSpPr>
            <a:cxnSpLocks/>
            <a:stCxn id="237" idx="3"/>
            <a:endCxn id="163" idx="2"/>
          </p:cNvCxnSpPr>
          <p:nvPr/>
        </p:nvCxnSpPr>
        <p:spPr>
          <a:xfrm flipH="1" flipV="1">
            <a:off x="7762688" y="2556500"/>
            <a:ext cx="1272864" cy="328882"/>
          </a:xfrm>
          <a:prstGeom prst="bentConnector4">
            <a:avLst>
              <a:gd name="adj1" fmla="val -8381"/>
              <a:gd name="adj2" fmla="val 48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0B5897E6-4236-4317-906E-268FFBD4BD81}"/>
              </a:ext>
            </a:extLst>
          </p:cNvPr>
          <p:cNvCxnSpPr>
            <a:cxnSpLocks/>
            <a:stCxn id="319" idx="3"/>
            <a:endCxn id="166" idx="2"/>
          </p:cNvCxnSpPr>
          <p:nvPr/>
        </p:nvCxnSpPr>
        <p:spPr>
          <a:xfrm flipV="1">
            <a:off x="7729183" y="2616035"/>
            <a:ext cx="181476" cy="4165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986E7BF8-528B-4563-9EFC-7D2FEDDD29E9}"/>
              </a:ext>
            </a:extLst>
          </p:cNvPr>
          <p:cNvCxnSpPr>
            <a:cxnSpLocks/>
            <a:stCxn id="167" idx="3"/>
            <a:endCxn id="243" idx="1"/>
          </p:cNvCxnSpPr>
          <p:nvPr/>
        </p:nvCxnSpPr>
        <p:spPr>
          <a:xfrm rot="16200000" flipV="1">
            <a:off x="7667606" y="2071892"/>
            <a:ext cx="169038" cy="165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95BDE45-592B-4BB6-919F-FECE62E11B06}"/>
              </a:ext>
            </a:extLst>
          </p:cNvPr>
          <p:cNvSpPr/>
          <p:nvPr/>
        </p:nvSpPr>
        <p:spPr>
          <a:xfrm>
            <a:off x="5553637" y="2100768"/>
            <a:ext cx="89875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[18:0] </a:t>
            </a:r>
            <a:r>
              <a:rPr lang="en-US" altLang="ko-KR" sz="900" dirty="0" err="1"/>
              <a:t>rto_out</a:t>
            </a:r>
            <a:endParaRPr lang="ko-KR" altLang="en-US" sz="900" dirty="0"/>
          </a:p>
        </p:txBody>
      </p:sp>
      <p:cxnSp>
        <p:nvCxnSpPr>
          <p:cNvPr id="194" name="꺾인 연결선 192">
            <a:extLst>
              <a:ext uri="{FF2B5EF4-FFF2-40B4-BE49-F238E27FC236}">
                <a16:creationId xmlns:a16="http://schemas.microsoft.com/office/drawing/2014/main" id="{D5686416-6DB7-4B36-AFC1-685EC8EFAE6B}"/>
              </a:ext>
            </a:extLst>
          </p:cNvPr>
          <p:cNvCxnSpPr>
            <a:cxnSpLocks/>
            <a:stCxn id="281" idx="1"/>
            <a:endCxn id="65" idx="0"/>
          </p:cNvCxnSpPr>
          <p:nvPr/>
        </p:nvCxnSpPr>
        <p:spPr>
          <a:xfrm rot="10800000" flipV="1">
            <a:off x="855428" y="832526"/>
            <a:ext cx="1196320" cy="1521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129">
            <a:extLst>
              <a:ext uri="{FF2B5EF4-FFF2-40B4-BE49-F238E27FC236}">
                <a16:creationId xmlns:a16="http://schemas.microsoft.com/office/drawing/2014/main" id="{69D5575E-7554-4203-BE7D-3FC99A1B2DF0}"/>
              </a:ext>
            </a:extLst>
          </p:cNvPr>
          <p:cNvCxnSpPr>
            <a:cxnSpLocks/>
            <a:stCxn id="54" idx="1"/>
            <a:endCxn id="291" idx="4"/>
          </p:cNvCxnSpPr>
          <p:nvPr/>
        </p:nvCxnSpPr>
        <p:spPr>
          <a:xfrm rot="10800000" flipV="1">
            <a:off x="7047077" y="2386643"/>
            <a:ext cx="2963782" cy="2099631"/>
          </a:xfrm>
          <a:prstGeom prst="bentConnector4">
            <a:avLst>
              <a:gd name="adj1" fmla="val 48349"/>
              <a:gd name="adj2" fmla="val 133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EF08DEBB-9128-4D8A-8671-B4C8609E6A25}"/>
              </a:ext>
            </a:extLst>
          </p:cNvPr>
          <p:cNvCxnSpPr>
            <a:cxnSpLocks/>
            <a:stCxn id="213" idx="3"/>
            <a:endCxn id="233" idx="3"/>
          </p:cNvCxnSpPr>
          <p:nvPr/>
        </p:nvCxnSpPr>
        <p:spPr>
          <a:xfrm flipV="1">
            <a:off x="5733110" y="1765460"/>
            <a:ext cx="113749" cy="1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1783B4B-F605-4FDE-B78E-AEC81DB04783}"/>
              </a:ext>
            </a:extLst>
          </p:cNvPr>
          <p:cNvSpPr/>
          <p:nvPr/>
        </p:nvSpPr>
        <p:spPr>
          <a:xfrm>
            <a:off x="4870373" y="1651559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EFBBFCA0-3615-4E04-8FC9-C56FC8BA8867}"/>
              </a:ext>
            </a:extLst>
          </p:cNvPr>
          <p:cNvCxnSpPr>
            <a:cxnSpLocks/>
            <a:stCxn id="217" idx="3"/>
            <a:endCxn id="55" idx="1"/>
          </p:cNvCxnSpPr>
          <p:nvPr/>
        </p:nvCxnSpPr>
        <p:spPr>
          <a:xfrm>
            <a:off x="9903168" y="2672338"/>
            <a:ext cx="107691" cy="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609BB39-5B30-4A42-A00D-BC4D78AC14AF}"/>
              </a:ext>
            </a:extLst>
          </p:cNvPr>
          <p:cNvSpPr/>
          <p:nvPr/>
        </p:nvSpPr>
        <p:spPr>
          <a:xfrm>
            <a:off x="9040431" y="2556922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9BB4BA99-3CE9-40A9-8FB5-B80536CB8452}"/>
              </a:ext>
            </a:extLst>
          </p:cNvPr>
          <p:cNvCxnSpPr>
            <a:cxnSpLocks/>
            <a:stCxn id="221" idx="1"/>
            <a:endCxn id="158" idx="3"/>
          </p:cNvCxnSpPr>
          <p:nvPr/>
        </p:nvCxnSpPr>
        <p:spPr>
          <a:xfrm rot="10800000" flipV="1">
            <a:off x="4851485" y="4461638"/>
            <a:ext cx="124145" cy="2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54AE455-FF39-41EF-8278-839E68DFC42B}"/>
              </a:ext>
            </a:extLst>
          </p:cNvPr>
          <p:cNvSpPr/>
          <p:nvPr/>
        </p:nvSpPr>
        <p:spPr>
          <a:xfrm>
            <a:off x="4975629" y="434622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7E1B199F-1ABF-4AC1-BF67-44C0AD9D96EA}"/>
              </a:ext>
            </a:extLst>
          </p:cNvPr>
          <p:cNvCxnSpPr>
            <a:cxnSpLocks/>
            <a:stCxn id="226" idx="1"/>
            <a:endCxn id="174" idx="3"/>
          </p:cNvCxnSpPr>
          <p:nvPr/>
        </p:nvCxnSpPr>
        <p:spPr>
          <a:xfrm rot="10800000">
            <a:off x="4851847" y="4979486"/>
            <a:ext cx="123782" cy="1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0EECF9A-537F-4960-9ED0-97A611562623}"/>
              </a:ext>
            </a:extLst>
          </p:cNvPr>
          <p:cNvSpPr/>
          <p:nvPr/>
        </p:nvSpPr>
        <p:spPr>
          <a:xfrm>
            <a:off x="4975629" y="4866034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C820BF2A-068E-45AA-9AAB-32CA38658D5B}"/>
              </a:ext>
            </a:extLst>
          </p:cNvPr>
          <p:cNvGrpSpPr/>
          <p:nvPr/>
        </p:nvGrpSpPr>
        <p:grpSpPr>
          <a:xfrm>
            <a:off x="172522" y="3827764"/>
            <a:ext cx="1466859" cy="230512"/>
            <a:chOff x="2962265" y="4647551"/>
            <a:chExt cx="1466859" cy="230512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9D570391-85D4-45F9-8577-4A18F37B3C5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DDS1_TxEnable_buffer1</a:t>
              </a:r>
              <a:endParaRPr lang="ko-KR" altLang="en-US" sz="900" dirty="0"/>
            </a:p>
          </p:txBody>
        </p:sp>
        <p:sp>
          <p:nvSpPr>
            <p:cNvPr id="230" name="이등변 삼각형 229">
              <a:extLst>
                <a:ext uri="{FF2B5EF4-FFF2-40B4-BE49-F238E27FC236}">
                  <a16:creationId xmlns:a16="http://schemas.microsoft.com/office/drawing/2014/main" id="{78758290-5710-4392-9479-4AC70F02AC9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8" name="꺾인 연결선 76">
            <a:extLst>
              <a:ext uri="{FF2B5EF4-FFF2-40B4-BE49-F238E27FC236}">
                <a16:creationId xmlns:a16="http://schemas.microsoft.com/office/drawing/2014/main" id="{0EB9DE55-996D-4790-8D74-C23D86E5F0E2}"/>
              </a:ext>
            </a:extLst>
          </p:cNvPr>
          <p:cNvCxnSpPr>
            <a:cxnSpLocks/>
            <a:stCxn id="69" idx="3"/>
            <a:endCxn id="230" idx="3"/>
          </p:cNvCxnSpPr>
          <p:nvPr/>
        </p:nvCxnSpPr>
        <p:spPr>
          <a:xfrm>
            <a:off x="1171543" y="642690"/>
            <a:ext cx="467838" cy="3300330"/>
          </a:xfrm>
          <a:prstGeom prst="bentConnector3">
            <a:avLst>
              <a:gd name="adj1" fmla="val 148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꺾인 연결선 192">
            <a:extLst>
              <a:ext uri="{FF2B5EF4-FFF2-40B4-BE49-F238E27FC236}">
                <a16:creationId xmlns:a16="http://schemas.microsoft.com/office/drawing/2014/main" id="{21D1B8BB-CAE8-4B1F-BBF5-629FFCA4E8CB}"/>
              </a:ext>
            </a:extLst>
          </p:cNvPr>
          <p:cNvCxnSpPr>
            <a:cxnSpLocks/>
            <a:stCxn id="281" idx="1"/>
            <a:endCxn id="229" idx="1"/>
          </p:cNvCxnSpPr>
          <p:nvPr/>
        </p:nvCxnSpPr>
        <p:spPr>
          <a:xfrm rot="10800000" flipV="1">
            <a:off x="172522" y="832526"/>
            <a:ext cx="1879226" cy="3110494"/>
          </a:xfrm>
          <a:prstGeom prst="bentConnector3">
            <a:avLst>
              <a:gd name="adj1" fmla="val 107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2EC9D43C-CA4E-4600-A4BB-DA76C8ED78BD}"/>
              </a:ext>
            </a:extLst>
          </p:cNvPr>
          <p:cNvGrpSpPr/>
          <p:nvPr/>
        </p:nvGrpSpPr>
        <p:grpSpPr>
          <a:xfrm>
            <a:off x="172522" y="4261476"/>
            <a:ext cx="1466859" cy="230512"/>
            <a:chOff x="2962265" y="4647551"/>
            <a:chExt cx="1466859" cy="230512"/>
          </a:xfrm>
        </p:grpSpPr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D3B46D6C-E215-46EA-BC01-3CA999EAD81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DDS1_TxEnable_buffer2</a:t>
              </a:r>
              <a:endParaRPr lang="ko-KR" altLang="en-US" sz="900" dirty="0"/>
            </a:p>
          </p:txBody>
        </p:sp>
        <p:sp>
          <p:nvSpPr>
            <p:cNvPr id="250" name="이등변 삼각형 249">
              <a:extLst>
                <a:ext uri="{FF2B5EF4-FFF2-40B4-BE49-F238E27FC236}">
                  <a16:creationId xmlns:a16="http://schemas.microsoft.com/office/drawing/2014/main" id="{19DFD379-1B30-4DD5-92A1-BAD068D2CFDA}"/>
                </a:ext>
              </a:extLst>
            </p:cNvPr>
            <p:cNvSpPr/>
            <p:nvPr/>
          </p:nvSpPr>
          <p:spPr>
            <a:xfrm rot="16200000">
              <a:off x="4348348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9" name="꺾인 연결선 76">
            <a:extLst>
              <a:ext uri="{FF2B5EF4-FFF2-40B4-BE49-F238E27FC236}">
                <a16:creationId xmlns:a16="http://schemas.microsoft.com/office/drawing/2014/main" id="{D413DF1C-9429-43DD-A586-F89CD6D61DEB}"/>
              </a:ext>
            </a:extLst>
          </p:cNvPr>
          <p:cNvCxnSpPr>
            <a:cxnSpLocks/>
            <a:stCxn id="69" idx="3"/>
            <a:endCxn id="250" idx="3"/>
          </p:cNvCxnSpPr>
          <p:nvPr/>
        </p:nvCxnSpPr>
        <p:spPr>
          <a:xfrm>
            <a:off x="1171543" y="642690"/>
            <a:ext cx="465481" cy="3734042"/>
          </a:xfrm>
          <a:prstGeom prst="bentConnector3">
            <a:avLst>
              <a:gd name="adj1" fmla="val 1486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D40541B8-DF32-4E6A-A718-D9D9CFEE1E6A}"/>
              </a:ext>
            </a:extLst>
          </p:cNvPr>
          <p:cNvSpPr/>
          <p:nvPr/>
        </p:nvSpPr>
        <p:spPr>
          <a:xfrm>
            <a:off x="172522" y="476071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DDS1_TxEnable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cxnSp>
        <p:nvCxnSpPr>
          <p:cNvPr id="275" name="연결선: 꺾임 129">
            <a:extLst>
              <a:ext uri="{FF2B5EF4-FFF2-40B4-BE49-F238E27FC236}">
                <a16:creationId xmlns:a16="http://schemas.microsoft.com/office/drawing/2014/main" id="{6584036C-88A1-49E4-A8B1-FDAF5304B240}"/>
              </a:ext>
            </a:extLst>
          </p:cNvPr>
          <p:cNvCxnSpPr>
            <a:cxnSpLocks/>
            <a:stCxn id="191" idx="1"/>
            <a:endCxn id="288" idx="3"/>
          </p:cNvCxnSpPr>
          <p:nvPr/>
        </p:nvCxnSpPr>
        <p:spPr>
          <a:xfrm rot="10800000" flipV="1">
            <a:off x="5421719" y="2216024"/>
            <a:ext cx="131918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연결선: 꺾임 278">
            <a:extLst>
              <a:ext uri="{FF2B5EF4-FFF2-40B4-BE49-F238E27FC236}">
                <a16:creationId xmlns:a16="http://schemas.microsoft.com/office/drawing/2014/main" id="{9DC69136-218B-4061-B331-BE45AA141695}"/>
              </a:ext>
            </a:extLst>
          </p:cNvPr>
          <p:cNvCxnSpPr>
            <a:cxnSpLocks/>
            <a:stCxn id="247" idx="2"/>
            <a:endCxn id="263" idx="0"/>
          </p:cNvCxnSpPr>
          <p:nvPr/>
        </p:nvCxnSpPr>
        <p:spPr>
          <a:xfrm rot="5400000">
            <a:off x="771591" y="4626349"/>
            <a:ext cx="26872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2D943A86-9368-41B7-8ED9-7510B18D7436}"/>
              </a:ext>
            </a:extLst>
          </p:cNvPr>
          <p:cNvSpPr/>
          <p:nvPr/>
        </p:nvSpPr>
        <p:spPr>
          <a:xfrm>
            <a:off x="4477728" y="21071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[18:0]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cxnSp>
        <p:nvCxnSpPr>
          <p:cNvPr id="293" name="연결선: 꺾임 129">
            <a:extLst>
              <a:ext uri="{FF2B5EF4-FFF2-40B4-BE49-F238E27FC236}">
                <a16:creationId xmlns:a16="http://schemas.microsoft.com/office/drawing/2014/main" id="{52A0D0C5-E31B-4DAA-943F-B9E0D8A2E452}"/>
              </a:ext>
            </a:extLst>
          </p:cNvPr>
          <p:cNvCxnSpPr>
            <a:cxnSpLocks/>
            <a:stCxn id="288" idx="1"/>
            <a:endCxn id="182" idx="4"/>
          </p:cNvCxnSpPr>
          <p:nvPr/>
        </p:nvCxnSpPr>
        <p:spPr>
          <a:xfrm rot="10800000" flipV="1">
            <a:off x="3957402" y="2222373"/>
            <a:ext cx="520326" cy="520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D9E893D4-8809-472E-86EB-86A4D1CE45E4}"/>
              </a:ext>
            </a:extLst>
          </p:cNvPr>
          <p:cNvSpPr/>
          <p:nvPr/>
        </p:nvSpPr>
        <p:spPr>
          <a:xfrm>
            <a:off x="1938962" y="33556"/>
            <a:ext cx="3548400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mini_gpo_core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gpo_core_parallel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5532120" y="33556"/>
            <a:ext cx="663191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rto_core_parallel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B1C0A68-76F1-42AB-BDDB-1335AC27FE08}"/>
              </a:ext>
            </a:extLst>
          </p:cNvPr>
          <p:cNvSpPr/>
          <p:nvPr/>
        </p:nvSpPr>
        <p:spPr>
          <a:xfrm>
            <a:off x="2051748" y="5718162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selected</a:t>
            </a:r>
            <a:endParaRPr lang="ko-KR" altLang="en-US" sz="900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7D63803E-BC26-4479-8EDD-74DC90FE9460}"/>
              </a:ext>
            </a:extLst>
          </p:cNvPr>
          <p:cNvSpPr/>
          <p:nvPr/>
        </p:nvSpPr>
        <p:spPr>
          <a:xfrm>
            <a:off x="3893482" y="167553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3E693985-E023-4FD3-ADC3-1ABA2738049C}"/>
              </a:ext>
            </a:extLst>
          </p:cNvPr>
          <p:cNvCxnSpPr>
            <a:cxnSpLocks/>
            <a:stCxn id="288" idx="0"/>
            <a:endCxn id="152" idx="6"/>
          </p:cNvCxnSpPr>
          <p:nvPr/>
        </p:nvCxnSpPr>
        <p:spPr>
          <a:xfrm rot="16200000" flipV="1">
            <a:off x="4352625" y="1510019"/>
            <a:ext cx="333709" cy="860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DB79A96-48AC-4969-B8A6-A19616931BD8}"/>
              </a:ext>
            </a:extLst>
          </p:cNvPr>
          <p:cNvSpPr/>
          <p:nvPr/>
        </p:nvSpPr>
        <p:spPr>
          <a:xfrm>
            <a:off x="3569129" y="1341706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[7:0]channel</a:t>
            </a:r>
            <a:endParaRPr lang="ko-KR" altLang="en-US" sz="900" dirty="0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B72827CB-7158-4B85-9BFD-9E9E927D56B1}"/>
              </a:ext>
            </a:extLst>
          </p:cNvPr>
          <p:cNvCxnSpPr>
            <a:cxnSpLocks/>
            <a:stCxn id="170" idx="2"/>
            <a:endCxn id="152" idx="0"/>
          </p:cNvCxnSpPr>
          <p:nvPr/>
        </p:nvCxnSpPr>
        <p:spPr>
          <a:xfrm rot="5400000">
            <a:off x="3940721" y="1622856"/>
            <a:ext cx="103315" cy="20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AB574EB2-3B00-4454-B778-94B830697E44}"/>
              </a:ext>
            </a:extLst>
          </p:cNvPr>
          <p:cNvGrpSpPr/>
          <p:nvPr/>
        </p:nvGrpSpPr>
        <p:grpSpPr>
          <a:xfrm rot="10800000">
            <a:off x="3829407" y="2742307"/>
            <a:ext cx="710252" cy="255263"/>
            <a:chOff x="3601793" y="3387727"/>
            <a:chExt cx="710252" cy="255263"/>
          </a:xfrm>
        </p:grpSpPr>
        <p:sp>
          <p:nvSpPr>
            <p:cNvPr id="181" name="사다리꼴 180">
              <a:extLst>
                <a:ext uri="{FF2B5EF4-FFF2-40B4-BE49-F238E27FC236}">
                  <a16:creationId xmlns:a16="http://schemas.microsoft.com/office/drawing/2014/main" id="{27354317-E909-4A3D-8666-3B1DECD0E255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55ABC899-E6AF-4D6B-B721-8E88944FD0A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9469006D-7C82-4E06-A662-D81EDD4742A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53E3D750-A092-43A5-B3F6-523405C9972F}"/>
              </a:ext>
            </a:extLst>
          </p:cNvPr>
          <p:cNvCxnSpPr>
            <a:cxnSpLocks/>
            <a:stCxn id="150" idx="1"/>
            <a:endCxn id="334" idx="2"/>
          </p:cNvCxnSpPr>
          <p:nvPr/>
        </p:nvCxnSpPr>
        <p:spPr>
          <a:xfrm rot="10800000" flipH="1">
            <a:off x="2051748" y="2794620"/>
            <a:ext cx="618464" cy="3038799"/>
          </a:xfrm>
          <a:prstGeom prst="bentConnector3">
            <a:avLst>
              <a:gd name="adj1" fmla="val -8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9D472D20-A525-459A-90A1-E3751C540779}"/>
              </a:ext>
            </a:extLst>
          </p:cNvPr>
          <p:cNvGrpSpPr/>
          <p:nvPr/>
        </p:nvGrpSpPr>
        <p:grpSpPr>
          <a:xfrm>
            <a:off x="6597051" y="853418"/>
            <a:ext cx="827225" cy="230513"/>
            <a:chOff x="2962265" y="4647550"/>
            <a:chExt cx="1466859" cy="230513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D0F8ED98-C516-413E-9397-36929D0C10AD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clock_match</a:t>
              </a:r>
              <a:endParaRPr lang="ko-KR" altLang="en-US" sz="900" dirty="0"/>
            </a:p>
          </p:txBody>
        </p:sp>
        <p:sp>
          <p:nvSpPr>
            <p:cNvPr id="218" name="이등변 삼각형 217">
              <a:extLst>
                <a:ext uri="{FF2B5EF4-FFF2-40B4-BE49-F238E27FC236}">
                  <a16:creationId xmlns:a16="http://schemas.microsoft.com/office/drawing/2014/main" id="{182A3254-5E20-4294-B28A-61062FD457CF}"/>
                </a:ext>
              </a:extLst>
            </p:cNvPr>
            <p:cNvSpPr/>
            <p:nvPr/>
          </p:nvSpPr>
          <p:spPr>
            <a:xfrm rot="10800000">
              <a:off x="3030397" y="4647550"/>
              <a:ext cx="135120" cy="7534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2" name="연결선: 꺾임 129">
            <a:extLst>
              <a:ext uri="{FF2B5EF4-FFF2-40B4-BE49-F238E27FC236}">
                <a16:creationId xmlns:a16="http://schemas.microsoft.com/office/drawing/2014/main" id="{9CCE3D68-1CBB-406A-BD40-0D0795315238}"/>
              </a:ext>
            </a:extLst>
          </p:cNvPr>
          <p:cNvCxnSpPr>
            <a:cxnSpLocks/>
            <a:stCxn id="167" idx="3"/>
            <a:endCxn id="215" idx="3"/>
          </p:cNvCxnSpPr>
          <p:nvPr/>
        </p:nvCxnSpPr>
        <p:spPr>
          <a:xfrm rot="16200000" flipV="1">
            <a:off x="6994333" y="1398618"/>
            <a:ext cx="1270592" cy="410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09A053B2-5EE6-4AA8-88B0-0EC0886E7580}"/>
              </a:ext>
            </a:extLst>
          </p:cNvPr>
          <p:cNvSpPr/>
          <p:nvPr/>
        </p:nvSpPr>
        <p:spPr>
          <a:xfrm>
            <a:off x="5553991" y="1317926"/>
            <a:ext cx="967184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clock_matched</a:t>
            </a:r>
            <a:endParaRPr lang="ko-KR" altLang="en-US" sz="900" dirty="0"/>
          </a:p>
        </p:txBody>
      </p:sp>
      <p:cxnSp>
        <p:nvCxnSpPr>
          <p:cNvPr id="280" name="연결선: 꺾임 129">
            <a:extLst>
              <a:ext uri="{FF2B5EF4-FFF2-40B4-BE49-F238E27FC236}">
                <a16:creationId xmlns:a16="http://schemas.microsoft.com/office/drawing/2014/main" id="{D9C703DF-51F6-4FC8-8E4D-642899E2ED23}"/>
              </a:ext>
            </a:extLst>
          </p:cNvPr>
          <p:cNvCxnSpPr>
            <a:cxnSpLocks/>
            <a:stCxn id="215" idx="2"/>
            <a:endCxn id="260" idx="3"/>
          </p:cNvCxnSpPr>
          <p:nvPr/>
        </p:nvCxnSpPr>
        <p:spPr>
          <a:xfrm rot="5400000">
            <a:off x="6591295" y="1013812"/>
            <a:ext cx="349251" cy="4894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402172BC-A669-4E10-BD30-65D4F15920AB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[18:0]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1366966A-FF26-44A9-95A0-79CA7656FCF8}"/>
              </a:ext>
            </a:extLst>
          </p:cNvPr>
          <p:cNvGrpSpPr/>
          <p:nvPr/>
        </p:nvGrpSpPr>
        <p:grpSpPr>
          <a:xfrm>
            <a:off x="3520976" y="3286016"/>
            <a:ext cx="1323324" cy="230512"/>
            <a:chOff x="3105800" y="4647551"/>
            <a:chExt cx="1323324" cy="230512"/>
          </a:xfrm>
        </p:grpSpPr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5916C994-F6D1-4CFB-9A52-4765B2A51265}"/>
                </a:ext>
              </a:extLst>
            </p:cNvPr>
            <p:cNvSpPr/>
            <p:nvPr/>
          </p:nvSpPr>
          <p:spPr>
            <a:xfrm>
              <a:off x="3105800" y="4647551"/>
              <a:ext cx="13233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[18:0] </a:t>
              </a:r>
              <a:r>
                <a:rPr lang="en-US" altLang="ko-KR" sz="900" dirty="0" err="1"/>
                <a:t>gpo_out_buffer</a:t>
              </a:r>
              <a:endParaRPr lang="ko-KR" altLang="en-US" sz="900" dirty="0"/>
            </a:p>
          </p:txBody>
        </p:sp>
        <p:sp>
          <p:nvSpPr>
            <p:cNvPr id="284" name="이등변 삼각형 283">
              <a:extLst>
                <a:ext uri="{FF2B5EF4-FFF2-40B4-BE49-F238E27FC236}">
                  <a16:creationId xmlns:a16="http://schemas.microsoft.com/office/drawing/2014/main" id="{0D145088-5FE0-496D-B83D-E3766323085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5" name="꺾인 연결선 192">
            <a:extLst>
              <a:ext uri="{FF2B5EF4-FFF2-40B4-BE49-F238E27FC236}">
                <a16:creationId xmlns:a16="http://schemas.microsoft.com/office/drawing/2014/main" id="{8AAF1161-0533-416E-BCF7-4200B0E0B826}"/>
              </a:ext>
            </a:extLst>
          </p:cNvPr>
          <p:cNvCxnSpPr>
            <a:cxnSpLocks/>
            <a:stCxn id="181" idx="0"/>
            <a:endCxn id="283" idx="0"/>
          </p:cNvCxnSpPr>
          <p:nvPr/>
        </p:nvCxnSpPr>
        <p:spPr>
          <a:xfrm rot="5400000">
            <a:off x="4039363" y="3140846"/>
            <a:ext cx="288446" cy="18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꺾인 연결선 192">
            <a:extLst>
              <a:ext uri="{FF2B5EF4-FFF2-40B4-BE49-F238E27FC236}">
                <a16:creationId xmlns:a16="http://schemas.microsoft.com/office/drawing/2014/main" id="{1506E62D-7ED1-47C1-AC1A-808F594595D7}"/>
              </a:ext>
            </a:extLst>
          </p:cNvPr>
          <p:cNvCxnSpPr>
            <a:cxnSpLocks/>
            <a:stCxn id="283" idx="2"/>
            <a:endCxn id="183" idx="4"/>
          </p:cNvCxnSpPr>
          <p:nvPr/>
        </p:nvCxnSpPr>
        <p:spPr>
          <a:xfrm rot="5400000" flipH="1" flipV="1">
            <a:off x="3909679" y="3015831"/>
            <a:ext cx="773655" cy="227739"/>
          </a:xfrm>
          <a:prstGeom prst="bentConnector5">
            <a:avLst>
              <a:gd name="adj1" fmla="val -21340"/>
              <a:gd name="adj2" fmla="val 390913"/>
              <a:gd name="adj3" fmla="val 129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꺾임 289">
            <a:extLst>
              <a:ext uri="{FF2B5EF4-FFF2-40B4-BE49-F238E27FC236}">
                <a16:creationId xmlns:a16="http://schemas.microsoft.com/office/drawing/2014/main" id="{91EA6F4C-D264-483C-A176-CE285F0E367F}"/>
              </a:ext>
            </a:extLst>
          </p:cNvPr>
          <p:cNvCxnSpPr>
            <a:cxnSpLocks/>
            <a:stCxn id="292" idx="1"/>
            <a:endCxn id="284" idx="3"/>
          </p:cNvCxnSpPr>
          <p:nvPr/>
        </p:nvCxnSpPr>
        <p:spPr>
          <a:xfrm rot="10800000" flipV="1">
            <a:off x="4844301" y="3400418"/>
            <a:ext cx="118327" cy="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4BD2A733-5847-4354-8E51-7126B4FD2879}"/>
              </a:ext>
            </a:extLst>
          </p:cNvPr>
          <p:cNvSpPr/>
          <p:nvPr/>
        </p:nvSpPr>
        <p:spPr>
          <a:xfrm>
            <a:off x="4962627" y="32850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959421B3-B63F-4237-B179-513906AC5DBF}"/>
              </a:ext>
            </a:extLst>
          </p:cNvPr>
          <p:cNvGrpSpPr/>
          <p:nvPr/>
        </p:nvGrpSpPr>
        <p:grpSpPr>
          <a:xfrm rot="10800000">
            <a:off x="3465729" y="1732872"/>
            <a:ext cx="317233" cy="228600"/>
            <a:chOff x="7790841" y="2828040"/>
            <a:chExt cx="317233" cy="228600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AA14923C-8848-4412-9F93-F1834606EF6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A5894ADF-1B9C-488E-A863-23D75779174A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순서도: 지연 300">
              <a:extLst>
                <a:ext uri="{FF2B5EF4-FFF2-40B4-BE49-F238E27FC236}">
                  <a16:creationId xmlns:a16="http://schemas.microsoft.com/office/drawing/2014/main" id="{F9C6002D-1613-40F2-86BB-18680305B6E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2" name="연결선: 꺾임 301">
            <a:extLst>
              <a:ext uri="{FF2B5EF4-FFF2-40B4-BE49-F238E27FC236}">
                <a16:creationId xmlns:a16="http://schemas.microsoft.com/office/drawing/2014/main" id="{82537EB2-3201-4F70-87B1-F96A57C306CA}"/>
              </a:ext>
            </a:extLst>
          </p:cNvPr>
          <p:cNvCxnSpPr>
            <a:cxnSpLocks/>
            <a:stCxn id="260" idx="1"/>
            <a:endCxn id="564" idx="3"/>
          </p:cNvCxnSpPr>
          <p:nvPr/>
        </p:nvCxnSpPr>
        <p:spPr>
          <a:xfrm rot="10800000" flipV="1">
            <a:off x="5421219" y="1433181"/>
            <a:ext cx="132773" cy="4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DD28C6C6-701C-4E9F-B206-17842BAEBE54}"/>
              </a:ext>
            </a:extLst>
          </p:cNvPr>
          <p:cNvCxnSpPr>
            <a:cxnSpLocks/>
            <a:stCxn id="152" idx="2"/>
            <a:endCxn id="297" idx="2"/>
          </p:cNvCxnSpPr>
          <p:nvPr/>
        </p:nvCxnSpPr>
        <p:spPr>
          <a:xfrm rot="10800000">
            <a:off x="3782956" y="1771495"/>
            <a:ext cx="110526" cy="1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연결선: 꺾임 324">
            <a:extLst>
              <a:ext uri="{FF2B5EF4-FFF2-40B4-BE49-F238E27FC236}">
                <a16:creationId xmlns:a16="http://schemas.microsoft.com/office/drawing/2014/main" id="{67CFE4C1-050C-4131-B3F2-958FC14977FE}"/>
              </a:ext>
            </a:extLst>
          </p:cNvPr>
          <p:cNvCxnSpPr>
            <a:cxnSpLocks/>
            <a:stCxn id="283" idx="2"/>
            <a:endCxn id="154" idx="4"/>
          </p:cNvCxnSpPr>
          <p:nvPr/>
        </p:nvCxnSpPr>
        <p:spPr>
          <a:xfrm rot="5400000">
            <a:off x="3855997" y="3513637"/>
            <a:ext cx="323751" cy="329533"/>
          </a:xfrm>
          <a:prstGeom prst="bentConnector3">
            <a:avLst>
              <a:gd name="adj1" fmla="val 50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연결선: 꺾임 325">
            <a:extLst>
              <a:ext uri="{FF2B5EF4-FFF2-40B4-BE49-F238E27FC236}">
                <a16:creationId xmlns:a16="http://schemas.microsoft.com/office/drawing/2014/main" id="{1872D7A3-46FD-419C-BDE6-9272F1788DA4}"/>
              </a:ext>
            </a:extLst>
          </p:cNvPr>
          <p:cNvCxnSpPr>
            <a:cxnSpLocks/>
            <a:stCxn id="149" idx="0"/>
            <a:endCxn id="281" idx="2"/>
          </p:cNvCxnSpPr>
          <p:nvPr/>
        </p:nvCxnSpPr>
        <p:spPr>
          <a:xfrm rot="5400000" flipH="1">
            <a:off x="1501906" y="1969621"/>
            <a:ext cx="3147194" cy="1103517"/>
          </a:xfrm>
          <a:prstGeom prst="bentConnector3">
            <a:avLst>
              <a:gd name="adj1" fmla="val -7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1B24EBF0-DBA9-4EE1-8C73-FEF1784EA20E}"/>
              </a:ext>
            </a:extLst>
          </p:cNvPr>
          <p:cNvSpPr/>
          <p:nvPr/>
        </p:nvSpPr>
        <p:spPr>
          <a:xfrm>
            <a:off x="2051749" y="5434429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busy</a:t>
            </a:r>
            <a:endParaRPr lang="ko-KR" altLang="en-US" sz="900" dirty="0"/>
          </a:p>
        </p:txBody>
      </p:sp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FCE5146D-95B1-47D6-9B76-6FE7B249BEB5}"/>
              </a:ext>
            </a:extLst>
          </p:cNvPr>
          <p:cNvGrpSpPr/>
          <p:nvPr/>
        </p:nvGrpSpPr>
        <p:grpSpPr>
          <a:xfrm>
            <a:off x="2610677" y="2752612"/>
            <a:ext cx="376768" cy="228600"/>
            <a:chOff x="7731306" y="2828040"/>
            <a:chExt cx="376768" cy="228600"/>
          </a:xfrm>
        </p:grpSpPr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B52B4351-1340-4D7A-A067-1547446CBFA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0497AE9E-3A75-4770-A7F4-804A00CE2D17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순서도: 지연 335">
              <a:extLst>
                <a:ext uri="{FF2B5EF4-FFF2-40B4-BE49-F238E27FC236}">
                  <a16:creationId xmlns:a16="http://schemas.microsoft.com/office/drawing/2014/main" id="{6769B3A3-8576-4AFA-8756-332934BC2FF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9" name="연결선: 꺾임 338">
            <a:extLst>
              <a:ext uri="{FF2B5EF4-FFF2-40B4-BE49-F238E27FC236}">
                <a16:creationId xmlns:a16="http://schemas.microsoft.com/office/drawing/2014/main" id="{BF3BC6AF-106C-4249-BD9C-FEEF551043D2}"/>
              </a:ext>
            </a:extLst>
          </p:cNvPr>
          <p:cNvCxnSpPr>
            <a:cxnSpLocks/>
            <a:stCxn id="336" idx="3"/>
            <a:endCxn id="181" idx="3"/>
          </p:cNvCxnSpPr>
          <p:nvPr/>
        </p:nvCxnSpPr>
        <p:spPr>
          <a:xfrm>
            <a:off x="2987445" y="2866912"/>
            <a:ext cx="892920" cy="3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연결선: 꺾임 343">
            <a:extLst>
              <a:ext uri="{FF2B5EF4-FFF2-40B4-BE49-F238E27FC236}">
                <a16:creationId xmlns:a16="http://schemas.microsoft.com/office/drawing/2014/main" id="{49D2512D-510E-47FF-A5F7-BA3090DED535}"/>
              </a:ext>
            </a:extLst>
          </p:cNvPr>
          <p:cNvCxnSpPr>
            <a:cxnSpLocks/>
            <a:stCxn id="332" idx="0"/>
            <a:endCxn id="335" idx="2"/>
          </p:cNvCxnSpPr>
          <p:nvPr/>
        </p:nvCxnSpPr>
        <p:spPr>
          <a:xfrm rot="5400000" flipH="1" flipV="1">
            <a:off x="1241321" y="4065073"/>
            <a:ext cx="2491839" cy="246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6F00607E-0188-41CB-AA86-242BA5313736}"/>
              </a:ext>
            </a:extLst>
          </p:cNvPr>
          <p:cNvGrpSpPr/>
          <p:nvPr/>
        </p:nvGrpSpPr>
        <p:grpSpPr>
          <a:xfrm>
            <a:off x="2631613" y="1057995"/>
            <a:ext cx="317233" cy="228600"/>
            <a:chOff x="7790841" y="2828040"/>
            <a:chExt cx="317233" cy="228600"/>
          </a:xfrm>
        </p:grpSpPr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F6029809-4B55-4CD0-B289-146DBA424C8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852F2A1E-82A9-4889-BD5C-BAC11C5F588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순서도: 지연 353">
              <a:extLst>
                <a:ext uri="{FF2B5EF4-FFF2-40B4-BE49-F238E27FC236}">
                  <a16:creationId xmlns:a16="http://schemas.microsoft.com/office/drawing/2014/main" id="{A446E377-B83F-4D42-80B4-DBD9BD39E3D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0F57E7E4-7E3B-4FC5-9868-0C4DC166A6EE}"/>
              </a:ext>
            </a:extLst>
          </p:cNvPr>
          <p:cNvSpPr/>
          <p:nvPr/>
        </p:nvSpPr>
        <p:spPr>
          <a:xfrm>
            <a:off x="3832845" y="6459586"/>
            <a:ext cx="15964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selected_input</a:t>
            </a:r>
            <a:endParaRPr lang="ko-KR" altLang="en-US" sz="900" dirty="0"/>
          </a:p>
        </p:txBody>
      </p:sp>
      <p:grpSp>
        <p:nvGrpSpPr>
          <p:cNvPr id="386" name="그룹 385">
            <a:extLst>
              <a:ext uri="{FF2B5EF4-FFF2-40B4-BE49-F238E27FC236}">
                <a16:creationId xmlns:a16="http://schemas.microsoft.com/office/drawing/2014/main" id="{CCC869F7-D7C2-4BCE-B7DF-FB96488922B0}"/>
              </a:ext>
            </a:extLst>
          </p:cNvPr>
          <p:cNvGrpSpPr/>
          <p:nvPr/>
        </p:nvGrpSpPr>
        <p:grpSpPr>
          <a:xfrm rot="10800000">
            <a:off x="3255417" y="5717245"/>
            <a:ext cx="314302" cy="228600"/>
            <a:chOff x="2052619" y="2978803"/>
            <a:chExt cx="314302" cy="228600"/>
          </a:xfrm>
        </p:grpSpPr>
        <p:sp>
          <p:nvSpPr>
            <p:cNvPr id="387" name="달 386">
              <a:extLst>
                <a:ext uri="{FF2B5EF4-FFF2-40B4-BE49-F238E27FC236}">
                  <a16:creationId xmlns:a16="http://schemas.microsoft.com/office/drawing/2014/main" id="{D68152B1-6EA1-4666-8212-3E3CA5F1A617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8" name="그룹 387">
              <a:extLst>
                <a:ext uri="{FF2B5EF4-FFF2-40B4-BE49-F238E27FC236}">
                  <a16:creationId xmlns:a16="http://schemas.microsoft.com/office/drawing/2014/main" id="{E50E5DE7-1AF9-4770-9376-D39B5B13D5C7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89" name="타원 388">
                <a:extLst>
                  <a:ext uri="{FF2B5EF4-FFF2-40B4-BE49-F238E27FC236}">
                    <a16:creationId xmlns:a16="http://schemas.microsoft.com/office/drawing/2014/main" id="{681A1D88-72C5-442E-B719-16AA670E2D08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>
                <a:extLst>
                  <a:ext uri="{FF2B5EF4-FFF2-40B4-BE49-F238E27FC236}">
                    <a16:creationId xmlns:a16="http://schemas.microsoft.com/office/drawing/2014/main" id="{56C352A8-79EB-45ED-BCBC-1A866CF98B22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2" name="연결선: 꺾임 391">
            <a:extLst>
              <a:ext uri="{FF2B5EF4-FFF2-40B4-BE49-F238E27FC236}">
                <a16:creationId xmlns:a16="http://schemas.microsoft.com/office/drawing/2014/main" id="{5F7AA59B-F89C-4392-A79E-5AADAB758F18}"/>
              </a:ext>
            </a:extLst>
          </p:cNvPr>
          <p:cNvCxnSpPr>
            <a:cxnSpLocks/>
            <a:stCxn id="382" idx="1"/>
            <a:endCxn id="389" idx="2"/>
          </p:cNvCxnSpPr>
          <p:nvPr/>
        </p:nvCxnSpPr>
        <p:spPr>
          <a:xfrm rot="10800000">
            <a:off x="3546837" y="5905506"/>
            <a:ext cx="286009" cy="669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연결선: 꺾임 129">
            <a:extLst>
              <a:ext uri="{FF2B5EF4-FFF2-40B4-BE49-F238E27FC236}">
                <a16:creationId xmlns:a16="http://schemas.microsoft.com/office/drawing/2014/main" id="{47402300-DB74-4CD4-92E7-66F50672C62D}"/>
              </a:ext>
            </a:extLst>
          </p:cNvPr>
          <p:cNvCxnSpPr>
            <a:cxnSpLocks/>
            <a:stCxn id="301" idx="3"/>
            <a:endCxn id="390" idx="2"/>
          </p:cNvCxnSpPr>
          <p:nvPr/>
        </p:nvCxnSpPr>
        <p:spPr>
          <a:xfrm rot="10800000" flipH="1" flipV="1">
            <a:off x="3465728" y="1847171"/>
            <a:ext cx="81107" cy="3910363"/>
          </a:xfrm>
          <a:prstGeom prst="bentConnector5">
            <a:avLst>
              <a:gd name="adj1" fmla="val -241921"/>
              <a:gd name="adj2" fmla="val 14693"/>
              <a:gd name="adj3" fmla="val 21481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연결선: 꺾임 408">
            <a:extLst>
              <a:ext uri="{FF2B5EF4-FFF2-40B4-BE49-F238E27FC236}">
                <a16:creationId xmlns:a16="http://schemas.microsoft.com/office/drawing/2014/main" id="{3CCA27F0-294A-4D1D-9523-3BA3F112817C}"/>
              </a:ext>
            </a:extLst>
          </p:cNvPr>
          <p:cNvCxnSpPr>
            <a:cxnSpLocks/>
            <a:stCxn id="387" idx="1"/>
            <a:endCxn id="150" idx="3"/>
          </p:cNvCxnSpPr>
          <p:nvPr/>
        </p:nvCxnSpPr>
        <p:spPr>
          <a:xfrm rot="10800000" flipV="1">
            <a:off x="2995739" y="5831544"/>
            <a:ext cx="259678" cy="18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연결선: 꺾임 419">
            <a:extLst>
              <a:ext uri="{FF2B5EF4-FFF2-40B4-BE49-F238E27FC236}">
                <a16:creationId xmlns:a16="http://schemas.microsoft.com/office/drawing/2014/main" id="{D041671A-EC1A-4F5F-8532-93046F380AF5}"/>
              </a:ext>
            </a:extLst>
          </p:cNvPr>
          <p:cNvCxnSpPr>
            <a:cxnSpLocks/>
            <a:stCxn id="150" idx="1"/>
            <a:endCxn id="352" idx="2"/>
          </p:cNvCxnSpPr>
          <p:nvPr/>
        </p:nvCxnSpPr>
        <p:spPr>
          <a:xfrm rot="10800000" flipH="1">
            <a:off x="2051747" y="1100002"/>
            <a:ext cx="579865" cy="4733416"/>
          </a:xfrm>
          <a:prstGeom prst="bentConnector3">
            <a:avLst>
              <a:gd name="adj1" fmla="val -9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연결선: 꺾임 420">
            <a:extLst>
              <a:ext uri="{FF2B5EF4-FFF2-40B4-BE49-F238E27FC236}">
                <a16:creationId xmlns:a16="http://schemas.microsoft.com/office/drawing/2014/main" id="{6F108922-A849-4401-8809-D03B38D941B5}"/>
              </a:ext>
            </a:extLst>
          </p:cNvPr>
          <p:cNvCxnSpPr>
            <a:cxnSpLocks/>
            <a:stCxn id="332" idx="0"/>
            <a:endCxn id="353" idx="2"/>
          </p:cNvCxnSpPr>
          <p:nvPr/>
        </p:nvCxnSpPr>
        <p:spPr>
          <a:xfrm rot="5400000" flipH="1" flipV="1">
            <a:off x="404483" y="3207293"/>
            <a:ext cx="4186456" cy="267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48C2FA88-5FD0-48F8-995D-EE6B9B062BAE}"/>
              </a:ext>
            </a:extLst>
          </p:cNvPr>
          <p:cNvSpPr/>
          <p:nvPr/>
        </p:nvSpPr>
        <p:spPr>
          <a:xfrm>
            <a:off x="4461954" y="1056560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cxnSp>
        <p:nvCxnSpPr>
          <p:cNvPr id="484" name="연결선: 꺾임 483">
            <a:extLst>
              <a:ext uri="{FF2B5EF4-FFF2-40B4-BE49-F238E27FC236}">
                <a16:creationId xmlns:a16="http://schemas.microsoft.com/office/drawing/2014/main" id="{81967E2B-F35C-4906-BE69-12E7B9F6FB39}"/>
              </a:ext>
            </a:extLst>
          </p:cNvPr>
          <p:cNvCxnSpPr>
            <a:cxnSpLocks/>
            <a:stCxn id="354" idx="3"/>
            <a:endCxn id="483" idx="1"/>
          </p:cNvCxnSpPr>
          <p:nvPr/>
        </p:nvCxnSpPr>
        <p:spPr>
          <a:xfrm flipV="1">
            <a:off x="2948846" y="1171816"/>
            <a:ext cx="1513108" cy="4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48006ABB-800D-4589-8016-D2F9EE2BA785}"/>
              </a:ext>
            </a:extLst>
          </p:cNvPr>
          <p:cNvGrpSpPr/>
          <p:nvPr/>
        </p:nvGrpSpPr>
        <p:grpSpPr>
          <a:xfrm>
            <a:off x="3449939" y="723919"/>
            <a:ext cx="317233" cy="228600"/>
            <a:chOff x="7790841" y="2828040"/>
            <a:chExt cx="317233" cy="228600"/>
          </a:xfrm>
        </p:grpSpPr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83517D89-9142-47CF-A6D0-CC8349ED937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933F1988-94D0-405A-AFB8-877C3FD3829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순서도: 지연 506">
              <a:extLst>
                <a:ext uri="{FF2B5EF4-FFF2-40B4-BE49-F238E27FC236}">
                  <a16:creationId xmlns:a16="http://schemas.microsoft.com/office/drawing/2014/main" id="{F826470C-A66D-4B02-942B-B7281B7DE1A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8" name="연결선: 꺾임 507">
            <a:extLst>
              <a:ext uri="{FF2B5EF4-FFF2-40B4-BE49-F238E27FC236}">
                <a16:creationId xmlns:a16="http://schemas.microsoft.com/office/drawing/2014/main" id="{9A0F6A44-E667-42C5-9138-31096D813C23}"/>
              </a:ext>
            </a:extLst>
          </p:cNvPr>
          <p:cNvCxnSpPr>
            <a:cxnSpLocks/>
            <a:stCxn id="177" idx="1"/>
            <a:endCxn id="505" idx="2"/>
          </p:cNvCxnSpPr>
          <p:nvPr/>
        </p:nvCxnSpPr>
        <p:spPr>
          <a:xfrm rot="10800000">
            <a:off x="3449940" y="765927"/>
            <a:ext cx="382883" cy="5495725"/>
          </a:xfrm>
          <a:prstGeom prst="bentConnector3">
            <a:avLst>
              <a:gd name="adj1" fmla="val 1696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꺾임 129">
            <a:extLst>
              <a:ext uri="{FF2B5EF4-FFF2-40B4-BE49-F238E27FC236}">
                <a16:creationId xmlns:a16="http://schemas.microsoft.com/office/drawing/2014/main" id="{C93A0838-AF80-460F-A10E-D709EC3ED6D7}"/>
              </a:ext>
            </a:extLst>
          </p:cNvPr>
          <p:cNvCxnSpPr>
            <a:cxnSpLocks/>
            <a:stCxn id="301" idx="3"/>
            <a:endCxn id="506" idx="2"/>
          </p:cNvCxnSpPr>
          <p:nvPr/>
        </p:nvCxnSpPr>
        <p:spPr>
          <a:xfrm rot="10800000">
            <a:off x="3449945" y="913898"/>
            <a:ext cx="15784" cy="933275"/>
          </a:xfrm>
          <a:prstGeom prst="bentConnector3">
            <a:avLst>
              <a:gd name="adj1" fmla="val 12465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직사각형 531">
            <a:extLst>
              <a:ext uri="{FF2B5EF4-FFF2-40B4-BE49-F238E27FC236}">
                <a16:creationId xmlns:a16="http://schemas.microsoft.com/office/drawing/2014/main" id="{D2212E3C-C2F7-4BAC-B299-60E162CD3253}"/>
              </a:ext>
            </a:extLst>
          </p:cNvPr>
          <p:cNvSpPr/>
          <p:nvPr/>
        </p:nvSpPr>
        <p:spPr>
          <a:xfrm>
            <a:off x="4460340" y="721931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overrided</a:t>
            </a:r>
            <a:endParaRPr lang="ko-KR" altLang="en-US" sz="900" dirty="0"/>
          </a:p>
        </p:txBody>
      </p:sp>
      <p:cxnSp>
        <p:nvCxnSpPr>
          <p:cNvPr id="534" name="연결선: 꺾임 129">
            <a:extLst>
              <a:ext uri="{FF2B5EF4-FFF2-40B4-BE49-F238E27FC236}">
                <a16:creationId xmlns:a16="http://schemas.microsoft.com/office/drawing/2014/main" id="{E00A36A9-0033-4B54-BA91-CCB873E540B4}"/>
              </a:ext>
            </a:extLst>
          </p:cNvPr>
          <p:cNvCxnSpPr>
            <a:cxnSpLocks/>
            <a:stCxn id="507" idx="3"/>
            <a:endCxn id="532" idx="1"/>
          </p:cNvCxnSpPr>
          <p:nvPr/>
        </p:nvCxnSpPr>
        <p:spPr>
          <a:xfrm flipV="1">
            <a:off x="3767172" y="837187"/>
            <a:ext cx="693168" cy="10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직사각형 563">
            <a:extLst>
              <a:ext uri="{FF2B5EF4-FFF2-40B4-BE49-F238E27FC236}">
                <a16:creationId xmlns:a16="http://schemas.microsoft.com/office/drawing/2014/main" id="{B571697F-8C93-4DEF-A599-10782FF0CED7}"/>
              </a:ext>
            </a:extLst>
          </p:cNvPr>
          <p:cNvSpPr/>
          <p:nvPr/>
        </p:nvSpPr>
        <p:spPr>
          <a:xfrm>
            <a:off x="4454034" y="1322689"/>
            <a:ext cx="967184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clock_matched</a:t>
            </a:r>
            <a:endParaRPr lang="ko-KR" altLang="en-US" sz="900" dirty="0"/>
          </a:p>
        </p:txBody>
      </p:sp>
      <p:cxnSp>
        <p:nvCxnSpPr>
          <p:cNvPr id="567" name="연결선: 꺾임 566">
            <a:extLst>
              <a:ext uri="{FF2B5EF4-FFF2-40B4-BE49-F238E27FC236}">
                <a16:creationId xmlns:a16="http://schemas.microsoft.com/office/drawing/2014/main" id="{72711E2C-2BC8-40D2-A68B-6CFA688981BF}"/>
              </a:ext>
            </a:extLst>
          </p:cNvPr>
          <p:cNvCxnSpPr>
            <a:cxnSpLocks/>
            <a:stCxn id="564" idx="2"/>
            <a:endCxn id="296" idx="2"/>
          </p:cNvCxnSpPr>
          <p:nvPr/>
        </p:nvCxnSpPr>
        <p:spPr>
          <a:xfrm rot="5400000">
            <a:off x="4177162" y="1159001"/>
            <a:ext cx="366264" cy="11546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101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dds_profile_driver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47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dds_SPI_driver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801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F93B2E59-79A3-4F26-9C37-5ABD44257C18}"/>
              </a:ext>
            </a:extLst>
          </p:cNvPr>
          <p:cNvGrpSpPr/>
          <p:nvPr/>
        </p:nvGrpSpPr>
        <p:grpSpPr>
          <a:xfrm>
            <a:off x="10010859" y="1710319"/>
            <a:ext cx="2120002" cy="2787959"/>
            <a:chOff x="2800341" y="421269"/>
            <a:chExt cx="2120002" cy="2787959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A31D5B3C-6F19-4602-BBCE-150157ACBE86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4E01DB27-3F08-42AB-8C46-106A5C2C638C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[64 + 72 - 1:0]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05A45856-4567-4F6D-878B-EC529B783DB3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AAD97399-9EE4-4958-9CB4-B7B00C191F57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AC3282B6-2710-400A-A145-E8C0B3AD077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5FE28574-7496-4C67-8316-58933E6A4233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55DB8F5C-28EB-41DB-8EBA-D8500FA2B14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D2FBB515-632E-4121-95AD-C858E779AE99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[64 + 72 - 1:0]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78331BC8-A27F-4A24-B3A2-BF8730AB6AD3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0" name="타원 219">
            <a:extLst>
              <a:ext uri="{FF2B5EF4-FFF2-40B4-BE49-F238E27FC236}">
                <a16:creationId xmlns:a16="http://schemas.microsoft.com/office/drawing/2014/main" id="{A8888477-C61C-4DFB-99B4-BBD1934B25EC}"/>
              </a:ext>
            </a:extLst>
          </p:cNvPr>
          <p:cNvSpPr/>
          <p:nvPr/>
        </p:nvSpPr>
        <p:spPr>
          <a:xfrm>
            <a:off x="8069939" y="39476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221" name="연결선: 꺾임 129">
            <a:extLst>
              <a:ext uri="{FF2B5EF4-FFF2-40B4-BE49-F238E27FC236}">
                <a16:creationId xmlns:a16="http://schemas.microsoft.com/office/drawing/2014/main" id="{CD1274CD-6FD3-41A8-AC73-73DFA5F37AF1}"/>
              </a:ext>
            </a:extLst>
          </p:cNvPr>
          <p:cNvCxnSpPr>
            <a:cxnSpLocks/>
            <a:stCxn id="220" idx="6"/>
            <a:endCxn id="234" idx="2"/>
          </p:cNvCxnSpPr>
          <p:nvPr/>
        </p:nvCxnSpPr>
        <p:spPr>
          <a:xfrm flipV="1">
            <a:off x="8265691" y="2470189"/>
            <a:ext cx="452628" cy="1575310"/>
          </a:xfrm>
          <a:prstGeom prst="bentConnector3">
            <a:avLst>
              <a:gd name="adj1" fmla="val 9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129">
            <a:extLst>
              <a:ext uri="{FF2B5EF4-FFF2-40B4-BE49-F238E27FC236}">
                <a16:creationId xmlns:a16="http://schemas.microsoft.com/office/drawing/2014/main" id="{C5EC9C0D-71BB-441B-B42F-1D060A5DD00D}"/>
              </a:ext>
            </a:extLst>
          </p:cNvPr>
          <p:cNvCxnSpPr>
            <a:cxnSpLocks/>
            <a:stCxn id="201" idx="1"/>
            <a:endCxn id="220" idx="0"/>
          </p:cNvCxnSpPr>
          <p:nvPr/>
        </p:nvCxnSpPr>
        <p:spPr>
          <a:xfrm rot="10800000" flipV="1">
            <a:off x="8167815" y="2043743"/>
            <a:ext cx="1843044" cy="1903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C96F77EF-1C1A-42B7-9924-F1653306ABE1}"/>
              </a:ext>
            </a:extLst>
          </p:cNvPr>
          <p:cNvGrpSpPr/>
          <p:nvPr/>
        </p:nvGrpSpPr>
        <p:grpSpPr>
          <a:xfrm>
            <a:off x="3225234" y="3966336"/>
            <a:ext cx="1466859" cy="230512"/>
            <a:chOff x="2962265" y="4647551"/>
            <a:chExt cx="1466859" cy="230512"/>
          </a:xfrm>
        </p:grpSpPr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55066BEC-35F7-4C2B-A03E-2D42DC1F46C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</a:t>
              </a:r>
              <a:endParaRPr lang="ko-KR" altLang="en-US" sz="900" dirty="0"/>
            </a:p>
          </p:txBody>
        </p:sp>
        <p:sp>
          <p:nvSpPr>
            <p:cNvPr id="225" name="이등변 삼각형 224">
              <a:extLst>
                <a:ext uri="{FF2B5EF4-FFF2-40B4-BE49-F238E27FC236}">
                  <a16:creationId xmlns:a16="http://schemas.microsoft.com/office/drawing/2014/main" id="{F9E307FC-BC2E-4FC8-AB04-4C358C7AFBC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C7B852A9-38A9-421A-A095-645BAABE8626}"/>
              </a:ext>
            </a:extLst>
          </p:cNvPr>
          <p:cNvGrpSpPr/>
          <p:nvPr/>
        </p:nvGrpSpPr>
        <p:grpSpPr>
          <a:xfrm>
            <a:off x="3225597" y="5188079"/>
            <a:ext cx="1466859" cy="230512"/>
            <a:chOff x="2962265" y="4647551"/>
            <a:chExt cx="1466859" cy="230512"/>
          </a:xfrm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0401E6A0-0F4F-4F18-833D-700B53935C8D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[71:0]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228" name="이등변 삼각형 227">
              <a:extLst>
                <a:ext uri="{FF2B5EF4-FFF2-40B4-BE49-F238E27FC236}">
                  <a16:creationId xmlns:a16="http://schemas.microsoft.com/office/drawing/2014/main" id="{D2853E17-342E-477C-B69E-64DCA4595C6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9" name="연결선: 꺾임 129">
            <a:extLst>
              <a:ext uri="{FF2B5EF4-FFF2-40B4-BE49-F238E27FC236}">
                <a16:creationId xmlns:a16="http://schemas.microsoft.com/office/drawing/2014/main" id="{F4F5BC33-5AB8-466F-B769-24C33CB710A1}"/>
              </a:ext>
            </a:extLst>
          </p:cNvPr>
          <p:cNvCxnSpPr>
            <a:cxnSpLocks/>
            <a:stCxn id="201" idx="1"/>
            <a:endCxn id="271" idx="4"/>
          </p:cNvCxnSpPr>
          <p:nvPr/>
        </p:nvCxnSpPr>
        <p:spPr>
          <a:xfrm rot="10800000">
            <a:off x="7964113" y="1161172"/>
            <a:ext cx="2046746" cy="882572"/>
          </a:xfrm>
          <a:prstGeom prst="bentConnector3">
            <a:avLst>
              <a:gd name="adj1" fmla="val 89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연결선: 꺾임 129">
            <a:extLst>
              <a:ext uri="{FF2B5EF4-FFF2-40B4-BE49-F238E27FC236}">
                <a16:creationId xmlns:a16="http://schemas.microsoft.com/office/drawing/2014/main" id="{693A33AE-1335-4D86-917B-A50080ECDDA9}"/>
              </a:ext>
            </a:extLst>
          </p:cNvPr>
          <p:cNvCxnSpPr>
            <a:cxnSpLocks/>
            <a:stCxn id="257" idx="0"/>
            <a:endCxn id="227" idx="2"/>
          </p:cNvCxnSpPr>
          <p:nvPr/>
        </p:nvCxnSpPr>
        <p:spPr>
          <a:xfrm rot="16200000" flipV="1">
            <a:off x="3925801" y="5451818"/>
            <a:ext cx="738463" cy="6720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698FAC32-BB85-433F-B5F5-D54F0A3E74FA}"/>
              </a:ext>
            </a:extLst>
          </p:cNvPr>
          <p:cNvGrpSpPr/>
          <p:nvPr/>
        </p:nvGrpSpPr>
        <p:grpSpPr>
          <a:xfrm>
            <a:off x="8656406" y="2428182"/>
            <a:ext cx="379146" cy="228600"/>
            <a:chOff x="7728928" y="2828040"/>
            <a:chExt cx="379146" cy="228600"/>
          </a:xfrm>
        </p:grpSpPr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EA0DF2A-F47E-47C2-8C5E-224EFF1DF953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E8627E15-DBB1-491A-BB43-A78695E9FE3F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순서도: 지연 235">
              <a:extLst>
                <a:ext uri="{FF2B5EF4-FFF2-40B4-BE49-F238E27FC236}">
                  <a16:creationId xmlns:a16="http://schemas.microsoft.com/office/drawing/2014/main" id="{13685BCB-FC53-437B-82ED-AC1B2C1F338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7" name="연결선: 꺾임 129">
            <a:extLst>
              <a:ext uri="{FF2B5EF4-FFF2-40B4-BE49-F238E27FC236}">
                <a16:creationId xmlns:a16="http://schemas.microsoft.com/office/drawing/2014/main" id="{D9D01370-F339-4A8B-8129-729F1AC166BA}"/>
              </a:ext>
            </a:extLst>
          </p:cNvPr>
          <p:cNvCxnSpPr>
            <a:cxnSpLocks/>
            <a:stCxn id="205" idx="1"/>
            <a:endCxn id="235" idx="2"/>
          </p:cNvCxnSpPr>
          <p:nvPr/>
        </p:nvCxnSpPr>
        <p:spPr>
          <a:xfrm rot="10800000">
            <a:off x="8656407" y="2618160"/>
            <a:ext cx="1354453" cy="568584"/>
          </a:xfrm>
          <a:prstGeom prst="bentConnector3">
            <a:avLst>
              <a:gd name="adj1" fmla="val 116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129">
            <a:extLst>
              <a:ext uri="{FF2B5EF4-FFF2-40B4-BE49-F238E27FC236}">
                <a16:creationId xmlns:a16="http://schemas.microsoft.com/office/drawing/2014/main" id="{6D0FC7B9-EFAD-4CB6-BB99-B316E01C7245}"/>
              </a:ext>
            </a:extLst>
          </p:cNvPr>
          <p:cNvCxnSpPr>
            <a:cxnSpLocks/>
            <a:stCxn id="236" idx="3"/>
            <a:endCxn id="278" idx="2"/>
          </p:cNvCxnSpPr>
          <p:nvPr/>
        </p:nvCxnSpPr>
        <p:spPr>
          <a:xfrm flipV="1">
            <a:off x="9035552" y="2542063"/>
            <a:ext cx="276271" cy="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F3DFC034-AC75-415D-94F7-383DFBC06030}"/>
              </a:ext>
            </a:extLst>
          </p:cNvPr>
          <p:cNvGrpSpPr/>
          <p:nvPr/>
        </p:nvGrpSpPr>
        <p:grpSpPr>
          <a:xfrm>
            <a:off x="9233027" y="2787399"/>
            <a:ext cx="379146" cy="228600"/>
            <a:chOff x="7728928" y="2828040"/>
            <a:chExt cx="379146" cy="228600"/>
          </a:xfrm>
        </p:grpSpPr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86414DD8-E6B3-4FC4-9991-62F60F683EA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FAEB235A-1F4E-464A-9E5E-B130A273EEA5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순서도: 지연 241">
              <a:extLst>
                <a:ext uri="{FF2B5EF4-FFF2-40B4-BE49-F238E27FC236}">
                  <a16:creationId xmlns:a16="http://schemas.microsoft.com/office/drawing/2014/main" id="{BBC2F6CE-25C2-4D64-8A68-CADD4E6AE4C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3" name="연결선: 꺾임 129">
            <a:extLst>
              <a:ext uri="{FF2B5EF4-FFF2-40B4-BE49-F238E27FC236}">
                <a16:creationId xmlns:a16="http://schemas.microsoft.com/office/drawing/2014/main" id="{51B1B81E-DA26-4415-925F-6C8774AD8600}"/>
              </a:ext>
            </a:extLst>
          </p:cNvPr>
          <p:cNvCxnSpPr>
            <a:cxnSpLocks/>
            <a:stCxn id="261" idx="1"/>
            <a:endCxn id="240" idx="2"/>
          </p:cNvCxnSpPr>
          <p:nvPr/>
        </p:nvCxnSpPr>
        <p:spPr>
          <a:xfrm rot="10800000">
            <a:off x="9294940" y="2829407"/>
            <a:ext cx="1239098" cy="2819621"/>
          </a:xfrm>
          <a:prstGeom prst="bentConnector3">
            <a:avLst>
              <a:gd name="adj1" fmla="val 129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129">
            <a:extLst>
              <a:ext uri="{FF2B5EF4-FFF2-40B4-BE49-F238E27FC236}">
                <a16:creationId xmlns:a16="http://schemas.microsoft.com/office/drawing/2014/main" id="{07A0E22D-3B0A-4E2B-9C3F-69AB9BA113C0}"/>
              </a:ext>
            </a:extLst>
          </p:cNvPr>
          <p:cNvCxnSpPr>
            <a:cxnSpLocks/>
            <a:stCxn id="206" idx="1"/>
            <a:endCxn id="241" idx="2"/>
          </p:cNvCxnSpPr>
          <p:nvPr/>
        </p:nvCxnSpPr>
        <p:spPr>
          <a:xfrm rot="10800000">
            <a:off x="9233027" y="2977378"/>
            <a:ext cx="777832" cy="495117"/>
          </a:xfrm>
          <a:prstGeom prst="bentConnector3">
            <a:avLst>
              <a:gd name="adj1" fmla="val 129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129">
            <a:extLst>
              <a:ext uri="{FF2B5EF4-FFF2-40B4-BE49-F238E27FC236}">
                <a16:creationId xmlns:a16="http://schemas.microsoft.com/office/drawing/2014/main" id="{173E6F0E-335B-437C-928C-1F5F72B512BC}"/>
              </a:ext>
            </a:extLst>
          </p:cNvPr>
          <p:cNvCxnSpPr>
            <a:cxnSpLocks/>
            <a:stCxn id="242" idx="3"/>
            <a:endCxn id="204" idx="1"/>
          </p:cNvCxnSpPr>
          <p:nvPr/>
        </p:nvCxnSpPr>
        <p:spPr>
          <a:xfrm flipV="1">
            <a:off x="9612173" y="2900994"/>
            <a:ext cx="398686" cy="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129">
            <a:extLst>
              <a:ext uri="{FF2B5EF4-FFF2-40B4-BE49-F238E27FC236}">
                <a16:creationId xmlns:a16="http://schemas.microsoft.com/office/drawing/2014/main" id="{62AF6F6C-7B33-430B-8C61-B7536B522528}"/>
              </a:ext>
            </a:extLst>
          </p:cNvPr>
          <p:cNvCxnSpPr>
            <a:cxnSpLocks/>
            <a:stCxn id="262" idx="1"/>
            <a:endCxn id="207" idx="1"/>
          </p:cNvCxnSpPr>
          <p:nvPr/>
        </p:nvCxnSpPr>
        <p:spPr>
          <a:xfrm rot="10800000">
            <a:off x="10010860" y="3758244"/>
            <a:ext cx="523179" cy="1261302"/>
          </a:xfrm>
          <a:prstGeom prst="bentConnector3">
            <a:avLst>
              <a:gd name="adj1" fmla="val 14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129">
            <a:extLst>
              <a:ext uri="{FF2B5EF4-FFF2-40B4-BE49-F238E27FC236}">
                <a16:creationId xmlns:a16="http://schemas.microsoft.com/office/drawing/2014/main" id="{65AB0AC1-050A-4739-A030-0FD585A8B895}"/>
              </a:ext>
            </a:extLst>
          </p:cNvPr>
          <p:cNvCxnSpPr>
            <a:cxnSpLocks/>
            <a:stCxn id="259" idx="1"/>
            <a:endCxn id="208" idx="1"/>
          </p:cNvCxnSpPr>
          <p:nvPr/>
        </p:nvCxnSpPr>
        <p:spPr>
          <a:xfrm rot="10800000">
            <a:off x="10010860" y="4317173"/>
            <a:ext cx="523179" cy="1015564"/>
          </a:xfrm>
          <a:prstGeom prst="bentConnector3">
            <a:avLst>
              <a:gd name="adj1" fmla="val 174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1B0AD2C4-3707-4375-8A25-BACAB0C33A44}"/>
              </a:ext>
            </a:extLst>
          </p:cNvPr>
          <p:cNvGrpSpPr/>
          <p:nvPr/>
        </p:nvGrpSpPr>
        <p:grpSpPr>
          <a:xfrm rot="16200000">
            <a:off x="3605328" y="1981174"/>
            <a:ext cx="710252" cy="255263"/>
            <a:chOff x="3601793" y="3387727"/>
            <a:chExt cx="710252" cy="255263"/>
          </a:xfrm>
        </p:grpSpPr>
        <p:sp>
          <p:nvSpPr>
            <p:cNvPr id="249" name="사다리꼴 248">
              <a:extLst>
                <a:ext uri="{FF2B5EF4-FFF2-40B4-BE49-F238E27FC236}">
                  <a16:creationId xmlns:a16="http://schemas.microsoft.com/office/drawing/2014/main" id="{1D4AC300-506B-47DA-8FA4-AEDA06E4809C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304077A1-097C-44BB-9580-279422FF38A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BF72705C-4FBA-40D8-91C5-E8E428E4CCF2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52" name="연결선: 꺾임 129">
            <a:extLst>
              <a:ext uri="{FF2B5EF4-FFF2-40B4-BE49-F238E27FC236}">
                <a16:creationId xmlns:a16="http://schemas.microsoft.com/office/drawing/2014/main" id="{9C0C4E6E-1835-4A1A-BAA0-46EBB33B76C1}"/>
              </a:ext>
            </a:extLst>
          </p:cNvPr>
          <p:cNvCxnSpPr>
            <a:cxnSpLocks/>
            <a:stCxn id="224" idx="0"/>
            <a:endCxn id="249" idx="1"/>
          </p:cNvCxnSpPr>
          <p:nvPr/>
        </p:nvCxnSpPr>
        <p:spPr>
          <a:xfrm rot="5400000" flipH="1" flipV="1">
            <a:off x="3182878" y="3188760"/>
            <a:ext cx="1553362" cy="17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연결선: 꺾임 129">
            <a:extLst>
              <a:ext uri="{FF2B5EF4-FFF2-40B4-BE49-F238E27FC236}">
                <a16:creationId xmlns:a16="http://schemas.microsoft.com/office/drawing/2014/main" id="{6484642A-D759-4966-9E8C-6E784DF6F1F6}"/>
              </a:ext>
            </a:extLst>
          </p:cNvPr>
          <p:cNvCxnSpPr>
            <a:cxnSpLocks/>
            <a:stCxn id="258" idx="1"/>
            <a:endCxn id="224" idx="1"/>
          </p:cNvCxnSpPr>
          <p:nvPr/>
        </p:nvCxnSpPr>
        <p:spPr>
          <a:xfrm rot="10800000">
            <a:off x="3225234" y="4081593"/>
            <a:ext cx="607588" cy="2503909"/>
          </a:xfrm>
          <a:prstGeom prst="bentConnector3">
            <a:avLst>
              <a:gd name="adj1" fmla="val 137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연결선: 꺾임 129">
            <a:extLst>
              <a:ext uri="{FF2B5EF4-FFF2-40B4-BE49-F238E27FC236}">
                <a16:creationId xmlns:a16="http://schemas.microsoft.com/office/drawing/2014/main" id="{49B4269E-9DE3-4501-9707-D68C26F10571}"/>
              </a:ext>
            </a:extLst>
          </p:cNvPr>
          <p:cNvCxnSpPr>
            <a:cxnSpLocks/>
            <a:stCxn id="260" idx="1"/>
            <a:endCxn id="220" idx="4"/>
          </p:cNvCxnSpPr>
          <p:nvPr/>
        </p:nvCxnSpPr>
        <p:spPr>
          <a:xfrm rot="10800000">
            <a:off x="8167816" y="4143375"/>
            <a:ext cx="2366223" cy="1821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연결선: 꺾임 255">
            <a:extLst>
              <a:ext uri="{FF2B5EF4-FFF2-40B4-BE49-F238E27FC236}">
                <a16:creationId xmlns:a16="http://schemas.microsoft.com/office/drawing/2014/main" id="{2A99086A-E8B4-4D5C-9FEC-F295CBA4479C}"/>
              </a:ext>
            </a:extLst>
          </p:cNvPr>
          <p:cNvCxnSpPr>
            <a:cxnSpLocks/>
            <a:stCxn id="227" idx="0"/>
            <a:endCxn id="251" idx="4"/>
          </p:cNvCxnSpPr>
          <p:nvPr/>
        </p:nvCxnSpPr>
        <p:spPr>
          <a:xfrm rot="5400000" flipH="1" flipV="1">
            <a:off x="2596558" y="3697118"/>
            <a:ext cx="2853430" cy="128493"/>
          </a:xfrm>
          <a:prstGeom prst="bentConnector4">
            <a:avLst>
              <a:gd name="adj1" fmla="val 12373"/>
              <a:gd name="adj2" fmla="val 7057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7FA41090-7629-42C9-8045-C3B63A0672A6}"/>
              </a:ext>
            </a:extLst>
          </p:cNvPr>
          <p:cNvSpPr/>
          <p:nvPr/>
        </p:nvSpPr>
        <p:spPr>
          <a:xfrm>
            <a:off x="3832822" y="6157054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override_value_input</a:t>
            </a:r>
            <a:endParaRPr lang="ko-KR" altLang="en-US" sz="900" dirty="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CE1772E9-460E-4E46-BB41-1202C6914C55}"/>
              </a:ext>
            </a:extLst>
          </p:cNvPr>
          <p:cNvSpPr/>
          <p:nvPr/>
        </p:nvSpPr>
        <p:spPr>
          <a:xfrm>
            <a:off x="3832822" y="647024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override_en_input</a:t>
            </a:r>
            <a:endParaRPr lang="ko-KR" altLang="en-US" sz="900" dirty="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6255DB1D-D38D-4033-ABEE-DF775565A75D}"/>
              </a:ext>
            </a:extLst>
          </p:cNvPr>
          <p:cNvSpPr/>
          <p:nvPr/>
        </p:nvSpPr>
        <p:spPr>
          <a:xfrm>
            <a:off x="10534038" y="52174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flush_fifo</a:t>
            </a:r>
            <a:endParaRPr lang="ko-KR" altLang="en-US" sz="900" dirty="0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5AFB7CD5-E92A-4E91-BF7E-927E8A5B63FC}"/>
              </a:ext>
            </a:extLst>
          </p:cNvPr>
          <p:cNvSpPr/>
          <p:nvPr/>
        </p:nvSpPr>
        <p:spPr>
          <a:xfrm>
            <a:off x="10534038" y="58497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[63:0]timestamp</a:t>
            </a:r>
            <a:endParaRPr lang="ko-KR" altLang="en-US" sz="900" dirty="0"/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CFE11968-F885-40E6-A8BD-DC0CDD9B5639}"/>
              </a:ext>
            </a:extLst>
          </p:cNvPr>
          <p:cNvSpPr/>
          <p:nvPr/>
        </p:nvSpPr>
        <p:spPr>
          <a:xfrm>
            <a:off x="10534038" y="553377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CE803594-359D-41EB-86D1-07E26C1709EA}"/>
              </a:ext>
            </a:extLst>
          </p:cNvPr>
          <p:cNvSpPr/>
          <p:nvPr/>
        </p:nvSpPr>
        <p:spPr>
          <a:xfrm>
            <a:off x="10534038" y="49042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[64 + 72-1:0:0] </a:t>
            </a:r>
            <a:r>
              <a:rPr lang="en-US" altLang="ko-KR" sz="900" dirty="0" err="1"/>
              <a:t>fifo_data_in</a:t>
            </a:r>
            <a:endParaRPr lang="ko-KR" altLang="en-US" sz="900" dirty="0"/>
          </a:p>
        </p:txBody>
      </p: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8259E78C-F412-4E44-8153-287DFB119760}"/>
              </a:ext>
            </a:extLst>
          </p:cNvPr>
          <p:cNvGrpSpPr/>
          <p:nvPr/>
        </p:nvGrpSpPr>
        <p:grpSpPr>
          <a:xfrm>
            <a:off x="5957979" y="819472"/>
            <a:ext cx="1467388" cy="230512"/>
            <a:chOff x="2961736" y="4647551"/>
            <a:chExt cx="1467388" cy="230512"/>
          </a:xfrm>
        </p:grpSpPr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233EF259-74E4-4129-B1FF-891FEDE5F7F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[72+3 - 1:0]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266" name="이등변 삼각형 265">
              <a:extLst>
                <a:ext uri="{FF2B5EF4-FFF2-40B4-BE49-F238E27FC236}">
                  <a16:creationId xmlns:a16="http://schemas.microsoft.com/office/drawing/2014/main" id="{28C9E5F3-9616-4DF3-89DB-D4821276FE50}"/>
                </a:ext>
              </a:extLst>
            </p:cNvPr>
            <p:cNvSpPr/>
            <p:nvPr/>
          </p:nvSpPr>
          <p:spPr>
            <a:xfrm rot="5400000">
              <a:off x="296395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67" name="연결선: 꺾임 129">
            <a:extLst>
              <a:ext uri="{FF2B5EF4-FFF2-40B4-BE49-F238E27FC236}">
                <a16:creationId xmlns:a16="http://schemas.microsoft.com/office/drawing/2014/main" id="{D9F62025-BA43-4AB8-B2B5-F54F145034B7}"/>
              </a:ext>
            </a:extLst>
          </p:cNvPr>
          <p:cNvCxnSpPr>
            <a:cxnSpLocks/>
            <a:stCxn id="265" idx="2"/>
            <a:endCxn id="312" idx="3"/>
          </p:cNvCxnSpPr>
          <p:nvPr/>
        </p:nvCxnSpPr>
        <p:spPr>
          <a:xfrm rot="5400000">
            <a:off x="6221313" y="1402499"/>
            <a:ext cx="823140" cy="118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9893C359-AD46-4140-9B1E-37B87BC5328A}"/>
              </a:ext>
            </a:extLst>
          </p:cNvPr>
          <p:cNvGrpSpPr/>
          <p:nvPr/>
        </p:nvGrpSpPr>
        <p:grpSpPr>
          <a:xfrm rot="16200000">
            <a:off x="7481921" y="807697"/>
            <a:ext cx="710252" cy="255263"/>
            <a:chOff x="3601793" y="3387727"/>
            <a:chExt cx="710252" cy="255263"/>
          </a:xfrm>
        </p:grpSpPr>
        <p:sp>
          <p:nvSpPr>
            <p:cNvPr id="269" name="사다리꼴 268">
              <a:extLst>
                <a:ext uri="{FF2B5EF4-FFF2-40B4-BE49-F238E27FC236}">
                  <a16:creationId xmlns:a16="http://schemas.microsoft.com/office/drawing/2014/main" id="{BC94FB5A-25FE-4EC2-A9AF-E0A9660599E0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70" name="타원 269">
              <a:extLst>
                <a:ext uri="{FF2B5EF4-FFF2-40B4-BE49-F238E27FC236}">
                  <a16:creationId xmlns:a16="http://schemas.microsoft.com/office/drawing/2014/main" id="{A387CFF6-7834-49FF-B47E-F5C1502B63B2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D1D44883-6D91-43FF-A3F9-97C07D54E1A6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72" name="연결선: 꺾임 129">
            <a:extLst>
              <a:ext uri="{FF2B5EF4-FFF2-40B4-BE49-F238E27FC236}">
                <a16:creationId xmlns:a16="http://schemas.microsoft.com/office/drawing/2014/main" id="{79B5EDD3-430F-4B42-A208-6B190BEE2375}"/>
              </a:ext>
            </a:extLst>
          </p:cNvPr>
          <p:cNvCxnSpPr>
            <a:cxnSpLocks/>
            <a:stCxn id="265" idx="0"/>
            <a:endCxn id="270" idx="4"/>
          </p:cNvCxnSpPr>
          <p:nvPr/>
        </p:nvCxnSpPr>
        <p:spPr>
          <a:xfrm rot="5400000" flipH="1" flipV="1">
            <a:off x="7272388" y="127748"/>
            <a:ext cx="111275" cy="1272175"/>
          </a:xfrm>
          <a:prstGeom prst="bentConnector4">
            <a:avLst>
              <a:gd name="adj1" fmla="val 377437"/>
              <a:gd name="adj2" fmla="val 117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연결선: 꺾임 129">
            <a:extLst>
              <a:ext uri="{FF2B5EF4-FFF2-40B4-BE49-F238E27FC236}">
                <a16:creationId xmlns:a16="http://schemas.microsoft.com/office/drawing/2014/main" id="{DC94CE56-BC6A-4E4A-AF01-7082198C8664}"/>
              </a:ext>
            </a:extLst>
          </p:cNvPr>
          <p:cNvCxnSpPr>
            <a:cxnSpLocks/>
            <a:stCxn id="269" idx="0"/>
            <a:endCxn id="265" idx="3"/>
          </p:cNvCxnSpPr>
          <p:nvPr/>
        </p:nvCxnSpPr>
        <p:spPr>
          <a:xfrm rot="10800000">
            <a:off x="7425368" y="934729"/>
            <a:ext cx="284049" cy="6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977EADBE-C613-418D-971D-A431D845BE16}"/>
              </a:ext>
            </a:extLst>
          </p:cNvPr>
          <p:cNvSpPr/>
          <p:nvPr/>
        </p:nvSpPr>
        <p:spPr>
          <a:xfrm>
            <a:off x="10534038" y="45944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67CF75CF-1714-483A-B0F6-9EC5BA243ABC}"/>
              </a:ext>
            </a:extLst>
          </p:cNvPr>
          <p:cNvGrpSpPr/>
          <p:nvPr/>
        </p:nvGrpSpPr>
        <p:grpSpPr>
          <a:xfrm>
            <a:off x="9288940" y="2501724"/>
            <a:ext cx="314302" cy="228600"/>
            <a:chOff x="2052619" y="2978803"/>
            <a:chExt cx="314302" cy="228600"/>
          </a:xfrm>
        </p:grpSpPr>
        <p:sp>
          <p:nvSpPr>
            <p:cNvPr id="276" name="달 275">
              <a:extLst>
                <a:ext uri="{FF2B5EF4-FFF2-40B4-BE49-F238E27FC236}">
                  <a16:creationId xmlns:a16="http://schemas.microsoft.com/office/drawing/2014/main" id="{98180BDA-9A50-45DE-AEDF-92D4FFE4E231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0D1A3EDE-54EB-496F-A50E-2EFA84460E78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278" name="타원 277">
                <a:extLst>
                  <a:ext uri="{FF2B5EF4-FFF2-40B4-BE49-F238E27FC236}">
                    <a16:creationId xmlns:a16="http://schemas.microsoft.com/office/drawing/2014/main" id="{99C4784C-D211-4751-AD88-A294D4389A6E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타원 278">
                <a:extLst>
                  <a:ext uri="{FF2B5EF4-FFF2-40B4-BE49-F238E27FC236}">
                    <a16:creationId xmlns:a16="http://schemas.microsoft.com/office/drawing/2014/main" id="{A4473C4D-94CC-4427-BB44-5CF3A5B17A03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9ACFF481-6F08-4ACA-BA6F-FCCEE7BDBB9D}"/>
              </a:ext>
            </a:extLst>
          </p:cNvPr>
          <p:cNvSpPr/>
          <p:nvPr/>
        </p:nvSpPr>
        <p:spPr>
          <a:xfrm>
            <a:off x="10534038" y="897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cxnSp>
        <p:nvCxnSpPr>
          <p:cNvPr id="281" name="연결선: 꺾임 129">
            <a:extLst>
              <a:ext uri="{FF2B5EF4-FFF2-40B4-BE49-F238E27FC236}">
                <a16:creationId xmlns:a16="http://schemas.microsoft.com/office/drawing/2014/main" id="{2F3A2C2D-E033-465A-8190-850BDA289E1A}"/>
              </a:ext>
            </a:extLst>
          </p:cNvPr>
          <p:cNvCxnSpPr>
            <a:cxnSpLocks/>
            <a:stCxn id="276" idx="1"/>
            <a:endCxn id="203" idx="1"/>
          </p:cNvCxnSpPr>
          <p:nvPr/>
        </p:nvCxnSpPr>
        <p:spPr>
          <a:xfrm flipV="1">
            <a:off x="9603242" y="2615244"/>
            <a:ext cx="407617" cy="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타원 281">
            <a:extLst>
              <a:ext uri="{FF2B5EF4-FFF2-40B4-BE49-F238E27FC236}">
                <a16:creationId xmlns:a16="http://schemas.microsoft.com/office/drawing/2014/main" id="{002A5727-2B5E-43C1-AF73-5829EE9BD996}"/>
              </a:ext>
            </a:extLst>
          </p:cNvPr>
          <p:cNvSpPr/>
          <p:nvPr/>
        </p:nvSpPr>
        <p:spPr>
          <a:xfrm>
            <a:off x="6949201" y="39476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283" name="연결선: 꺾임 129">
            <a:extLst>
              <a:ext uri="{FF2B5EF4-FFF2-40B4-BE49-F238E27FC236}">
                <a16:creationId xmlns:a16="http://schemas.microsoft.com/office/drawing/2014/main" id="{A92C8853-EDEA-40E5-AA18-58741F1CB5C7}"/>
              </a:ext>
            </a:extLst>
          </p:cNvPr>
          <p:cNvCxnSpPr>
            <a:cxnSpLocks/>
            <a:stCxn id="265" idx="2"/>
            <a:endCxn id="282" idx="2"/>
          </p:cNvCxnSpPr>
          <p:nvPr/>
        </p:nvCxnSpPr>
        <p:spPr>
          <a:xfrm rot="16200000" flipH="1">
            <a:off x="5322812" y="2419109"/>
            <a:ext cx="2995515" cy="257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9B2D5D52-4EE1-44A4-A4EE-604853394B7A}"/>
              </a:ext>
            </a:extLst>
          </p:cNvPr>
          <p:cNvSpPr/>
          <p:nvPr/>
        </p:nvSpPr>
        <p:spPr>
          <a:xfrm>
            <a:off x="10534038" y="3998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0C12278B-37D5-4FFA-A6D8-799F59987806}"/>
              </a:ext>
            </a:extLst>
          </p:cNvPr>
          <p:cNvSpPr/>
          <p:nvPr/>
        </p:nvSpPr>
        <p:spPr>
          <a:xfrm>
            <a:off x="10534038" y="71318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A42A53F6-202B-4BEF-A4D9-18C680BB3D37}"/>
              </a:ext>
            </a:extLst>
          </p:cNvPr>
          <p:cNvSpPr/>
          <p:nvPr/>
        </p:nvSpPr>
        <p:spPr>
          <a:xfrm>
            <a:off x="10534038" y="10285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cxnSp>
        <p:nvCxnSpPr>
          <p:cNvPr id="287" name="연결선: 꺾임 129">
            <a:extLst>
              <a:ext uri="{FF2B5EF4-FFF2-40B4-BE49-F238E27FC236}">
                <a16:creationId xmlns:a16="http://schemas.microsoft.com/office/drawing/2014/main" id="{3EFD9A0C-BB26-47C9-AD1D-336A40693BAD}"/>
              </a:ext>
            </a:extLst>
          </p:cNvPr>
          <p:cNvCxnSpPr>
            <a:cxnSpLocks/>
            <a:stCxn id="205" idx="1"/>
            <a:endCxn id="333" idx="1"/>
          </p:cNvCxnSpPr>
          <p:nvPr/>
        </p:nvCxnSpPr>
        <p:spPr>
          <a:xfrm rot="10800000" flipH="1">
            <a:off x="10010858" y="1457148"/>
            <a:ext cx="523179" cy="1729596"/>
          </a:xfrm>
          <a:prstGeom prst="bentConnector3">
            <a:avLst>
              <a:gd name="adj1" fmla="val -4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연결선: 꺾임 129">
            <a:extLst>
              <a:ext uri="{FF2B5EF4-FFF2-40B4-BE49-F238E27FC236}">
                <a16:creationId xmlns:a16="http://schemas.microsoft.com/office/drawing/2014/main" id="{4D882C24-EE99-4918-A4F8-79FAE4C7C8C9}"/>
              </a:ext>
            </a:extLst>
          </p:cNvPr>
          <p:cNvCxnSpPr>
            <a:cxnSpLocks/>
            <a:stCxn id="206" idx="1"/>
            <a:endCxn id="286" idx="1"/>
          </p:cNvCxnSpPr>
          <p:nvPr/>
        </p:nvCxnSpPr>
        <p:spPr>
          <a:xfrm rot="10800000" flipH="1">
            <a:off x="10010858" y="1143820"/>
            <a:ext cx="523179" cy="2328674"/>
          </a:xfrm>
          <a:prstGeom prst="bentConnector3">
            <a:avLst>
              <a:gd name="adj1" fmla="val -54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F6E8E1BD-6050-447B-A51A-0F0A3C31816A}"/>
              </a:ext>
            </a:extLst>
          </p:cNvPr>
          <p:cNvGrpSpPr/>
          <p:nvPr/>
        </p:nvGrpSpPr>
        <p:grpSpPr>
          <a:xfrm>
            <a:off x="7352415" y="2575429"/>
            <a:ext cx="376768" cy="228600"/>
            <a:chOff x="7731306" y="2828040"/>
            <a:chExt cx="376768" cy="228600"/>
          </a:xfrm>
        </p:grpSpPr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16ACB3C3-96F1-43E9-B303-C6BAEE41A82F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84908F02-BDA5-47B8-A299-FD6EB7F048B6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순서도: 지연 291">
              <a:extLst>
                <a:ext uri="{FF2B5EF4-FFF2-40B4-BE49-F238E27FC236}">
                  <a16:creationId xmlns:a16="http://schemas.microsoft.com/office/drawing/2014/main" id="{8251891D-543F-4A97-8DE7-DEEBC60B6199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3" name="연결선: 꺾임 129">
            <a:extLst>
              <a:ext uri="{FF2B5EF4-FFF2-40B4-BE49-F238E27FC236}">
                <a16:creationId xmlns:a16="http://schemas.microsoft.com/office/drawing/2014/main" id="{9D5A5BB4-B3E4-48FB-B204-F7AE6753CEF3}"/>
              </a:ext>
            </a:extLst>
          </p:cNvPr>
          <p:cNvCxnSpPr>
            <a:cxnSpLocks/>
            <a:stCxn id="282" idx="0"/>
            <a:endCxn id="290" idx="2"/>
          </p:cNvCxnSpPr>
          <p:nvPr/>
        </p:nvCxnSpPr>
        <p:spPr>
          <a:xfrm rot="5400000" flipH="1" flipV="1">
            <a:off x="6564420" y="3100094"/>
            <a:ext cx="1330187" cy="364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연결선: 꺾임 129">
            <a:extLst>
              <a:ext uri="{FF2B5EF4-FFF2-40B4-BE49-F238E27FC236}">
                <a16:creationId xmlns:a16="http://schemas.microsoft.com/office/drawing/2014/main" id="{F51F533E-E776-4C0A-B8DC-4BAF5D1E4141}"/>
              </a:ext>
            </a:extLst>
          </p:cNvPr>
          <p:cNvCxnSpPr>
            <a:cxnSpLocks/>
            <a:stCxn id="205" idx="1"/>
            <a:endCxn id="291" idx="2"/>
          </p:cNvCxnSpPr>
          <p:nvPr/>
        </p:nvCxnSpPr>
        <p:spPr>
          <a:xfrm rot="10800000">
            <a:off x="7352415" y="2765408"/>
            <a:ext cx="2658444" cy="421337"/>
          </a:xfrm>
          <a:prstGeom prst="bentConnector3">
            <a:avLst>
              <a:gd name="adj1" fmla="val 104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연결선: 꺾임 129">
            <a:extLst>
              <a:ext uri="{FF2B5EF4-FFF2-40B4-BE49-F238E27FC236}">
                <a16:creationId xmlns:a16="http://schemas.microsoft.com/office/drawing/2014/main" id="{F2A1BF6A-73BA-4B7A-B9B6-725B830B8948}"/>
              </a:ext>
            </a:extLst>
          </p:cNvPr>
          <p:cNvCxnSpPr>
            <a:cxnSpLocks/>
            <a:stCxn id="292" idx="3"/>
            <a:endCxn id="279" idx="2"/>
          </p:cNvCxnSpPr>
          <p:nvPr/>
        </p:nvCxnSpPr>
        <p:spPr>
          <a:xfrm>
            <a:off x="7729183" y="2689729"/>
            <a:ext cx="1582640" cy="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129">
            <a:extLst>
              <a:ext uri="{FF2B5EF4-FFF2-40B4-BE49-F238E27FC236}">
                <a16:creationId xmlns:a16="http://schemas.microsoft.com/office/drawing/2014/main" id="{E0E1B85F-F833-4D11-83D3-C173083A1DE5}"/>
              </a:ext>
            </a:extLst>
          </p:cNvPr>
          <p:cNvCxnSpPr>
            <a:cxnSpLocks/>
            <a:stCxn id="292" idx="3"/>
            <a:endCxn id="280" idx="1"/>
          </p:cNvCxnSpPr>
          <p:nvPr/>
        </p:nvCxnSpPr>
        <p:spPr>
          <a:xfrm flipV="1">
            <a:off x="7729183" y="204973"/>
            <a:ext cx="2804855" cy="2484756"/>
          </a:xfrm>
          <a:prstGeom prst="bentConnector3">
            <a:avLst>
              <a:gd name="adj1" fmla="val 12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65621AAD-2978-43F6-9F25-2C40D4D42263}"/>
              </a:ext>
            </a:extLst>
          </p:cNvPr>
          <p:cNvGrpSpPr/>
          <p:nvPr/>
        </p:nvGrpSpPr>
        <p:grpSpPr>
          <a:xfrm>
            <a:off x="9294940" y="3516294"/>
            <a:ext cx="317233" cy="228600"/>
            <a:chOff x="7790841" y="2828040"/>
            <a:chExt cx="317233" cy="228600"/>
          </a:xfrm>
        </p:grpSpPr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22886184-EFFB-4FF4-B4C2-EB02A9722993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2E354B0F-3582-44B6-B867-B841D0A9ACA9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순서도: 지연 299">
              <a:extLst>
                <a:ext uri="{FF2B5EF4-FFF2-40B4-BE49-F238E27FC236}">
                  <a16:creationId xmlns:a16="http://schemas.microsoft.com/office/drawing/2014/main" id="{4554DF35-CFDD-48BB-AD75-1382CFBA26C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1" name="연결선: 꺾임 129">
            <a:extLst>
              <a:ext uri="{FF2B5EF4-FFF2-40B4-BE49-F238E27FC236}">
                <a16:creationId xmlns:a16="http://schemas.microsoft.com/office/drawing/2014/main" id="{4FBB79DE-4EA3-406E-8B87-44C7C2F42470}"/>
              </a:ext>
            </a:extLst>
          </p:cNvPr>
          <p:cNvCxnSpPr>
            <a:cxnSpLocks/>
            <a:stCxn id="261" idx="1"/>
            <a:endCxn id="299" idx="2"/>
          </p:cNvCxnSpPr>
          <p:nvPr/>
        </p:nvCxnSpPr>
        <p:spPr>
          <a:xfrm rot="10800000">
            <a:off x="9294946" y="3706273"/>
            <a:ext cx="1239092" cy="1942755"/>
          </a:xfrm>
          <a:prstGeom prst="bentConnector3">
            <a:avLst>
              <a:gd name="adj1" fmla="val 118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연결선: 꺾임 129">
            <a:extLst>
              <a:ext uri="{FF2B5EF4-FFF2-40B4-BE49-F238E27FC236}">
                <a16:creationId xmlns:a16="http://schemas.microsoft.com/office/drawing/2014/main" id="{E3C33F19-2566-4D40-A738-95378B61E39D}"/>
              </a:ext>
            </a:extLst>
          </p:cNvPr>
          <p:cNvCxnSpPr>
            <a:cxnSpLocks/>
            <a:stCxn id="206" idx="1"/>
            <a:endCxn id="298" idx="2"/>
          </p:cNvCxnSpPr>
          <p:nvPr/>
        </p:nvCxnSpPr>
        <p:spPr>
          <a:xfrm rot="10800000" flipV="1">
            <a:off x="9294941" y="3472493"/>
            <a:ext cx="715919" cy="85807"/>
          </a:xfrm>
          <a:prstGeom prst="bentConnector3">
            <a:avLst>
              <a:gd name="adj1" fmla="val 140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연결선: 꺾임 129">
            <a:extLst>
              <a:ext uri="{FF2B5EF4-FFF2-40B4-BE49-F238E27FC236}">
                <a16:creationId xmlns:a16="http://schemas.microsoft.com/office/drawing/2014/main" id="{ED108A72-C215-4650-9F69-27451BB90A39}"/>
              </a:ext>
            </a:extLst>
          </p:cNvPr>
          <p:cNvCxnSpPr>
            <a:cxnSpLocks/>
            <a:stCxn id="274" idx="1"/>
            <a:endCxn id="292" idx="1"/>
          </p:cNvCxnSpPr>
          <p:nvPr/>
        </p:nvCxnSpPr>
        <p:spPr>
          <a:xfrm rot="10800000">
            <a:off x="7414882" y="2689729"/>
            <a:ext cx="3119157" cy="2019970"/>
          </a:xfrm>
          <a:prstGeom prst="bentConnector3">
            <a:avLst>
              <a:gd name="adj1" fmla="val 108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연결선: 꺾임 129">
            <a:extLst>
              <a:ext uri="{FF2B5EF4-FFF2-40B4-BE49-F238E27FC236}">
                <a16:creationId xmlns:a16="http://schemas.microsoft.com/office/drawing/2014/main" id="{1E03175A-DEE8-43D1-9BA3-323EF0883FC2}"/>
              </a:ext>
            </a:extLst>
          </p:cNvPr>
          <p:cNvCxnSpPr>
            <a:cxnSpLocks/>
            <a:stCxn id="300" idx="3"/>
            <a:endCxn id="284" idx="1"/>
          </p:cNvCxnSpPr>
          <p:nvPr/>
        </p:nvCxnSpPr>
        <p:spPr>
          <a:xfrm flipV="1">
            <a:off x="9612173" y="515110"/>
            <a:ext cx="921865" cy="3115484"/>
          </a:xfrm>
          <a:prstGeom prst="bentConnector3">
            <a:avLst>
              <a:gd name="adj1" fmla="val 63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8A8E596F-DC59-4488-8E4D-3117FB50F165}"/>
              </a:ext>
            </a:extLst>
          </p:cNvPr>
          <p:cNvGrpSpPr/>
          <p:nvPr/>
        </p:nvGrpSpPr>
        <p:grpSpPr>
          <a:xfrm rot="16200000">
            <a:off x="7646597" y="1490391"/>
            <a:ext cx="376768" cy="228600"/>
            <a:chOff x="7731306" y="2828040"/>
            <a:chExt cx="376768" cy="228600"/>
          </a:xfrm>
        </p:grpSpPr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83F87983-49E9-4146-ACE4-103C07518C97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4C3DBFC8-A35F-43ED-9D2C-D4689CB70BA5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순서도: 지연 307">
              <a:extLst>
                <a:ext uri="{FF2B5EF4-FFF2-40B4-BE49-F238E27FC236}">
                  <a16:creationId xmlns:a16="http://schemas.microsoft.com/office/drawing/2014/main" id="{767C8E95-DAD0-4EE5-A282-A8BC8B8403B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9" name="연결선: 꺾임 129">
            <a:extLst>
              <a:ext uri="{FF2B5EF4-FFF2-40B4-BE49-F238E27FC236}">
                <a16:creationId xmlns:a16="http://schemas.microsoft.com/office/drawing/2014/main" id="{FF0D0D76-2EA7-4E5D-BB6B-7F48C8FA37D8}"/>
              </a:ext>
            </a:extLst>
          </p:cNvPr>
          <p:cNvCxnSpPr>
            <a:cxnSpLocks/>
            <a:stCxn id="236" idx="3"/>
            <a:endCxn id="306" idx="2"/>
          </p:cNvCxnSpPr>
          <p:nvPr/>
        </p:nvCxnSpPr>
        <p:spPr>
          <a:xfrm flipH="1" flipV="1">
            <a:off x="7762688" y="1733540"/>
            <a:ext cx="1272864" cy="808942"/>
          </a:xfrm>
          <a:prstGeom prst="bentConnector4">
            <a:avLst>
              <a:gd name="adj1" fmla="val -6485"/>
              <a:gd name="adj2" fmla="val 21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연결선: 꺾임 129">
            <a:extLst>
              <a:ext uri="{FF2B5EF4-FFF2-40B4-BE49-F238E27FC236}">
                <a16:creationId xmlns:a16="http://schemas.microsoft.com/office/drawing/2014/main" id="{C63CAC8D-3F8A-441A-A675-F079A22A82AA}"/>
              </a:ext>
            </a:extLst>
          </p:cNvPr>
          <p:cNvCxnSpPr>
            <a:cxnSpLocks/>
            <a:stCxn id="292" idx="3"/>
            <a:endCxn id="307" idx="2"/>
          </p:cNvCxnSpPr>
          <p:nvPr/>
        </p:nvCxnSpPr>
        <p:spPr>
          <a:xfrm flipV="1">
            <a:off x="7729183" y="1793075"/>
            <a:ext cx="181476" cy="896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연결선: 꺾임 129">
            <a:extLst>
              <a:ext uri="{FF2B5EF4-FFF2-40B4-BE49-F238E27FC236}">
                <a16:creationId xmlns:a16="http://schemas.microsoft.com/office/drawing/2014/main" id="{797FBBAD-706B-4961-922F-B46FEE65CA3B}"/>
              </a:ext>
            </a:extLst>
          </p:cNvPr>
          <p:cNvCxnSpPr>
            <a:cxnSpLocks/>
            <a:stCxn id="308" idx="3"/>
            <a:endCxn id="269" idx="1"/>
          </p:cNvCxnSpPr>
          <p:nvPr/>
        </p:nvCxnSpPr>
        <p:spPr>
          <a:xfrm rot="5400000" flipH="1" flipV="1">
            <a:off x="7747609" y="1326869"/>
            <a:ext cx="176810" cy="20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7AF1B89A-ECA8-453A-A90D-78767614E81B}"/>
              </a:ext>
            </a:extLst>
          </p:cNvPr>
          <p:cNvSpPr/>
          <p:nvPr/>
        </p:nvSpPr>
        <p:spPr>
          <a:xfrm>
            <a:off x="5629836" y="175786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rto_out</a:t>
            </a:r>
            <a:endParaRPr lang="ko-KR" altLang="en-US" sz="900" dirty="0"/>
          </a:p>
        </p:txBody>
      </p:sp>
      <p:cxnSp>
        <p:nvCxnSpPr>
          <p:cNvPr id="313" name="꺾인 연결선 192">
            <a:extLst>
              <a:ext uri="{FF2B5EF4-FFF2-40B4-BE49-F238E27FC236}">
                <a16:creationId xmlns:a16="http://schemas.microsoft.com/office/drawing/2014/main" id="{3B7AA4A8-C71D-4885-9D63-55105F6827D6}"/>
              </a:ext>
            </a:extLst>
          </p:cNvPr>
          <p:cNvCxnSpPr>
            <a:cxnSpLocks/>
            <a:stCxn id="340" idx="1"/>
          </p:cNvCxnSpPr>
          <p:nvPr/>
        </p:nvCxnSpPr>
        <p:spPr>
          <a:xfrm rot="10800000" flipV="1">
            <a:off x="2354287" y="2108804"/>
            <a:ext cx="24983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연결선: 꺾임 129">
            <a:extLst>
              <a:ext uri="{FF2B5EF4-FFF2-40B4-BE49-F238E27FC236}">
                <a16:creationId xmlns:a16="http://schemas.microsoft.com/office/drawing/2014/main" id="{A35B9686-A812-45F7-B5EC-81011533074A}"/>
              </a:ext>
            </a:extLst>
          </p:cNvPr>
          <p:cNvCxnSpPr>
            <a:cxnSpLocks/>
            <a:stCxn id="201" idx="1"/>
            <a:endCxn id="282" idx="4"/>
          </p:cNvCxnSpPr>
          <p:nvPr/>
        </p:nvCxnSpPr>
        <p:spPr>
          <a:xfrm rot="10800000" flipV="1">
            <a:off x="7047077" y="2043743"/>
            <a:ext cx="2963782" cy="2099631"/>
          </a:xfrm>
          <a:prstGeom prst="bentConnector4">
            <a:avLst>
              <a:gd name="adj1" fmla="val 48349"/>
              <a:gd name="adj2" fmla="val 133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연결선: 꺾임 314">
            <a:extLst>
              <a:ext uri="{FF2B5EF4-FFF2-40B4-BE49-F238E27FC236}">
                <a16:creationId xmlns:a16="http://schemas.microsoft.com/office/drawing/2014/main" id="{94E780E1-581C-4584-8A7A-C47AE4FE61BB}"/>
              </a:ext>
            </a:extLst>
          </p:cNvPr>
          <p:cNvCxnSpPr>
            <a:cxnSpLocks/>
            <a:stCxn id="316" idx="3"/>
            <a:endCxn id="266" idx="3"/>
          </p:cNvCxnSpPr>
          <p:nvPr/>
        </p:nvCxnSpPr>
        <p:spPr>
          <a:xfrm>
            <a:off x="5733109" y="933852"/>
            <a:ext cx="224870" cy="8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317E3E21-FFE4-42BE-B4AC-45C140B046E6}"/>
              </a:ext>
            </a:extLst>
          </p:cNvPr>
          <p:cNvSpPr/>
          <p:nvPr/>
        </p:nvSpPr>
        <p:spPr>
          <a:xfrm>
            <a:off x="4870372" y="818436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317" name="연결선: 꺾임 316">
            <a:extLst>
              <a:ext uri="{FF2B5EF4-FFF2-40B4-BE49-F238E27FC236}">
                <a16:creationId xmlns:a16="http://schemas.microsoft.com/office/drawing/2014/main" id="{BF4D3CE8-C906-40D2-B192-A2E23B87A1F4}"/>
              </a:ext>
            </a:extLst>
          </p:cNvPr>
          <p:cNvCxnSpPr>
            <a:cxnSpLocks/>
            <a:stCxn id="318" idx="3"/>
            <a:endCxn id="202" idx="1"/>
          </p:cNvCxnSpPr>
          <p:nvPr/>
        </p:nvCxnSpPr>
        <p:spPr>
          <a:xfrm>
            <a:off x="9903168" y="2329438"/>
            <a:ext cx="107691" cy="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80D34898-2EAB-4C52-836C-2F9F963A6837}"/>
              </a:ext>
            </a:extLst>
          </p:cNvPr>
          <p:cNvSpPr/>
          <p:nvPr/>
        </p:nvSpPr>
        <p:spPr>
          <a:xfrm>
            <a:off x="9040431" y="2214022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319" name="연결선: 꺾임 318">
            <a:extLst>
              <a:ext uri="{FF2B5EF4-FFF2-40B4-BE49-F238E27FC236}">
                <a16:creationId xmlns:a16="http://schemas.microsoft.com/office/drawing/2014/main" id="{78415045-91CE-4801-8B4F-230335C7CD22}"/>
              </a:ext>
            </a:extLst>
          </p:cNvPr>
          <p:cNvCxnSpPr>
            <a:cxnSpLocks/>
            <a:stCxn id="320" idx="1"/>
            <a:endCxn id="225" idx="3"/>
          </p:cNvCxnSpPr>
          <p:nvPr/>
        </p:nvCxnSpPr>
        <p:spPr>
          <a:xfrm rot="10800000" flipV="1">
            <a:off x="4692094" y="4079434"/>
            <a:ext cx="124145" cy="2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6E9F4D47-43B5-4A4A-8ACA-6F3863B8C9ED}"/>
              </a:ext>
            </a:extLst>
          </p:cNvPr>
          <p:cNvSpPr/>
          <p:nvPr/>
        </p:nvSpPr>
        <p:spPr>
          <a:xfrm>
            <a:off x="4816238" y="3964019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6AE08A21-80CD-46FC-AA23-4AD149F2A8DF}"/>
              </a:ext>
            </a:extLst>
          </p:cNvPr>
          <p:cNvCxnSpPr>
            <a:cxnSpLocks/>
            <a:stCxn id="322" idx="1"/>
            <a:endCxn id="228" idx="3"/>
          </p:cNvCxnSpPr>
          <p:nvPr/>
        </p:nvCxnSpPr>
        <p:spPr>
          <a:xfrm rot="10800000" flipV="1">
            <a:off x="4692456" y="5302675"/>
            <a:ext cx="123782" cy="6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89D2411D-4FB9-4A1A-8383-1FED666C1334}"/>
              </a:ext>
            </a:extLst>
          </p:cNvPr>
          <p:cNvSpPr/>
          <p:nvPr/>
        </p:nvSpPr>
        <p:spPr>
          <a:xfrm>
            <a:off x="4816238" y="5187260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4CFC80A9-CB71-46BE-9434-647EADD49858}"/>
              </a:ext>
            </a:extLst>
          </p:cNvPr>
          <p:cNvSpPr/>
          <p:nvPr/>
        </p:nvSpPr>
        <p:spPr>
          <a:xfrm>
            <a:off x="10534038" y="13418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963D948C-03CD-415F-8C90-A21D55527405}"/>
              </a:ext>
            </a:extLst>
          </p:cNvPr>
          <p:cNvSpPr/>
          <p:nvPr/>
        </p:nvSpPr>
        <p:spPr>
          <a:xfrm>
            <a:off x="9975287" y="71319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335" name="연결선: 꺾임 334">
            <a:extLst>
              <a:ext uri="{FF2B5EF4-FFF2-40B4-BE49-F238E27FC236}">
                <a16:creationId xmlns:a16="http://schemas.microsoft.com/office/drawing/2014/main" id="{5BC51029-0463-456A-99C6-368B71592363}"/>
              </a:ext>
            </a:extLst>
          </p:cNvPr>
          <p:cNvCxnSpPr>
            <a:cxnSpLocks/>
            <a:stCxn id="334" idx="3"/>
            <a:endCxn id="285" idx="1"/>
          </p:cNvCxnSpPr>
          <p:nvPr/>
        </p:nvCxnSpPr>
        <p:spPr>
          <a:xfrm flipV="1">
            <a:off x="10212729" y="828439"/>
            <a:ext cx="321309" cy="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연결선: 꺾임 129">
            <a:extLst>
              <a:ext uri="{FF2B5EF4-FFF2-40B4-BE49-F238E27FC236}">
                <a16:creationId xmlns:a16="http://schemas.microsoft.com/office/drawing/2014/main" id="{DF0F52C1-817B-4512-925B-4323566C4931}"/>
              </a:ext>
            </a:extLst>
          </p:cNvPr>
          <p:cNvCxnSpPr>
            <a:cxnSpLocks/>
            <a:stCxn id="312" idx="1"/>
            <a:endCxn id="338" idx="3"/>
          </p:cNvCxnSpPr>
          <p:nvPr/>
        </p:nvCxnSpPr>
        <p:spPr>
          <a:xfrm rot="10800000" flipV="1">
            <a:off x="5370142" y="1873124"/>
            <a:ext cx="259695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BA406811-84F5-456B-8320-E90CF3C5C551}"/>
              </a:ext>
            </a:extLst>
          </p:cNvPr>
          <p:cNvSpPr/>
          <p:nvPr/>
        </p:nvSpPr>
        <p:spPr>
          <a:xfrm>
            <a:off x="4426150" y="17642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cxnSp>
        <p:nvCxnSpPr>
          <p:cNvPr id="339" name="연결선: 꺾임 129">
            <a:extLst>
              <a:ext uri="{FF2B5EF4-FFF2-40B4-BE49-F238E27FC236}">
                <a16:creationId xmlns:a16="http://schemas.microsoft.com/office/drawing/2014/main" id="{854B5784-BB89-412E-A13C-2BB1D84E5DD0}"/>
              </a:ext>
            </a:extLst>
          </p:cNvPr>
          <p:cNvCxnSpPr>
            <a:cxnSpLocks/>
            <a:stCxn id="338" idx="1"/>
            <a:endCxn id="250" idx="4"/>
          </p:cNvCxnSpPr>
          <p:nvPr/>
        </p:nvCxnSpPr>
        <p:spPr>
          <a:xfrm rot="10800000" flipV="1">
            <a:off x="4087520" y="1879474"/>
            <a:ext cx="338630" cy="2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F2417682-753C-40E0-B72D-8211EDC886C7}"/>
              </a:ext>
            </a:extLst>
          </p:cNvPr>
          <p:cNvSpPr/>
          <p:nvPr/>
        </p:nvSpPr>
        <p:spPr>
          <a:xfrm>
            <a:off x="2604121" y="1993549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cxnSp>
        <p:nvCxnSpPr>
          <p:cNvPr id="341" name="연결선: 꺾임 129">
            <a:extLst>
              <a:ext uri="{FF2B5EF4-FFF2-40B4-BE49-F238E27FC236}">
                <a16:creationId xmlns:a16="http://schemas.microsoft.com/office/drawing/2014/main" id="{A91DA3EC-0E56-494C-A447-270870E1D01F}"/>
              </a:ext>
            </a:extLst>
          </p:cNvPr>
          <p:cNvCxnSpPr>
            <a:cxnSpLocks/>
            <a:stCxn id="249" idx="0"/>
            <a:endCxn id="340" idx="3"/>
          </p:cNvCxnSpPr>
          <p:nvPr/>
        </p:nvCxnSpPr>
        <p:spPr>
          <a:xfrm rot="10800000">
            <a:off x="3548113" y="2108806"/>
            <a:ext cx="28471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59B1C42F-1A81-4A89-8A53-B47B6FF7A8F2}"/>
              </a:ext>
            </a:extLst>
          </p:cNvPr>
          <p:cNvSpPr/>
          <p:nvPr/>
        </p:nvSpPr>
        <p:spPr>
          <a:xfrm>
            <a:off x="2542118" y="33556"/>
            <a:ext cx="2945243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mini_spi_core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spi_core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FBF37B54-8542-4451-B912-552512EB6E9C}"/>
              </a:ext>
            </a:extLst>
          </p:cNvPr>
          <p:cNvSpPr/>
          <p:nvPr/>
        </p:nvSpPr>
        <p:spPr>
          <a:xfrm>
            <a:off x="5570172" y="33556"/>
            <a:ext cx="6593865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rto_core_profile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4F0C3E82-60AC-4A85-ADBE-1CEE9EE000FC}"/>
              </a:ext>
            </a:extLst>
          </p:cNvPr>
          <p:cNvGrpSpPr/>
          <p:nvPr/>
        </p:nvGrpSpPr>
        <p:grpSpPr>
          <a:xfrm>
            <a:off x="38838" y="34718"/>
            <a:ext cx="1854516" cy="2192662"/>
            <a:chOff x="2449823" y="421270"/>
            <a:chExt cx="1854516" cy="2192662"/>
          </a:xfrm>
          <a:noFill/>
        </p:grpSpPr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0DF2B9FE-C2AF-4004-BDA6-F5F5911386FE}"/>
                </a:ext>
              </a:extLst>
            </p:cNvPr>
            <p:cNvSpPr/>
            <p:nvPr/>
          </p:nvSpPr>
          <p:spPr>
            <a:xfrm>
              <a:off x="2449823" y="421270"/>
              <a:ext cx="1854516" cy="21926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5D8E16B5-87D1-4230-A458-60353083DE5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B39FB3F1-4E0A-4ABF-93C3-BEB1DDE3B13F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8E181645-21A7-4D35-982C-41488623096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1AFBBFF7-EBFE-42C3-857B-EF3AC39F7F0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EA97C90D-0AEE-4731-A583-5109B2A286DE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3ED83033-0A6C-4655-ADD7-4549A0DDC18A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E6BB173A-8D5F-4768-9ECA-6AAD34447828}"/>
                </a:ext>
              </a:extLst>
            </p:cNvPr>
            <p:cNvSpPr/>
            <p:nvPr/>
          </p:nvSpPr>
          <p:spPr>
            <a:xfrm>
              <a:off x="2800341" y="2346318"/>
              <a:ext cx="1466859" cy="230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rsdio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605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01C9EED-C07C-4744-AF17-C7666EE5FDFC}"/>
              </a:ext>
            </a:extLst>
          </p:cNvPr>
          <p:cNvGrpSpPr/>
          <p:nvPr/>
        </p:nvGrpSpPr>
        <p:grpSpPr>
          <a:xfrm>
            <a:off x="2440794" y="1845739"/>
            <a:ext cx="7310411" cy="290238"/>
            <a:chOff x="1239228" y="1736682"/>
            <a:chExt cx="7310411" cy="2902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B0043D3-6311-4563-A186-AF19BFC78671}"/>
                </a:ext>
              </a:extLst>
            </p:cNvPr>
            <p:cNvSpPr/>
            <p:nvPr/>
          </p:nvSpPr>
          <p:spPr>
            <a:xfrm>
              <a:off x="4426150" y="1764218"/>
              <a:ext cx="94399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[79:72] </a:t>
              </a:r>
              <a:r>
                <a:rPr lang="en-US" altLang="ko-KR" sz="900" dirty="0" err="1"/>
                <a:t>dest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077720-3A2E-4DD7-854B-538C794D3C4A}"/>
                </a:ext>
              </a:extLst>
            </p:cNvPr>
            <p:cNvSpPr/>
            <p:nvPr/>
          </p:nvSpPr>
          <p:spPr>
            <a:xfrm>
              <a:off x="5440563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[71:0] data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355C381-CE5F-45FD-9852-824A6EED5902}"/>
                </a:ext>
              </a:extLst>
            </p:cNvPr>
            <p:cNvSpPr/>
            <p:nvPr/>
          </p:nvSpPr>
          <p:spPr>
            <a:xfrm>
              <a:off x="1271416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[143:80] timestamp</a:t>
              </a:r>
              <a:endParaRPr lang="ko-KR" altLang="en-US" sz="9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8C3E9A8-2E2D-4E9E-8FBE-EF361E2747BE}"/>
                </a:ext>
              </a:extLst>
            </p:cNvPr>
            <p:cNvSpPr/>
            <p:nvPr/>
          </p:nvSpPr>
          <p:spPr>
            <a:xfrm>
              <a:off x="1239228" y="1736682"/>
              <a:ext cx="7310411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486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121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F614E-5FE0-49F9-B45D-532FA2D6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D17BC0-820A-421C-87F9-4B1904AA2060}"/>
              </a:ext>
            </a:extLst>
          </p:cNvPr>
          <p:cNvGrpSpPr/>
          <p:nvPr/>
        </p:nvGrpSpPr>
        <p:grpSpPr>
          <a:xfrm>
            <a:off x="5564736" y="2649523"/>
            <a:ext cx="1062527" cy="1558954"/>
            <a:chOff x="2800341" y="421270"/>
            <a:chExt cx="1062527" cy="155895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F6B7EEA-FA8E-43E8-9EBE-A88244E26889}"/>
                </a:ext>
              </a:extLst>
            </p:cNvPr>
            <p:cNvSpPr/>
            <p:nvPr/>
          </p:nvSpPr>
          <p:spPr>
            <a:xfrm>
              <a:off x="2800341" y="421270"/>
              <a:ext cx="1062527" cy="1558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counter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E80ABA7-C181-4811-B2B6-F20DBCEF74B0}"/>
                </a:ext>
              </a:extLst>
            </p:cNvPr>
            <p:cNvSpPr/>
            <p:nvPr/>
          </p:nvSpPr>
          <p:spPr>
            <a:xfrm>
              <a:off x="2800341" y="639438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reset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4F74989-4DE7-437B-BD62-E9DCB12F1297}"/>
                </a:ext>
              </a:extLst>
            </p:cNvPr>
            <p:cNvSpPr/>
            <p:nvPr/>
          </p:nvSpPr>
          <p:spPr>
            <a:xfrm>
              <a:off x="2800341" y="925188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 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0B4CEA4-9156-4C52-8215-D47D18E629FD}"/>
                </a:ext>
              </a:extLst>
            </p:cNvPr>
            <p:cNvSpPr/>
            <p:nvPr/>
          </p:nvSpPr>
          <p:spPr>
            <a:xfrm>
              <a:off x="2800341" y="1262045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start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2CFF24-0740-482C-9335-D545A60F6141}"/>
                </a:ext>
              </a:extLst>
            </p:cNvPr>
            <p:cNvSpPr/>
            <p:nvPr/>
          </p:nvSpPr>
          <p:spPr>
            <a:xfrm>
              <a:off x="2800341" y="1597402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stop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61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8 -&gt; 9</a:t>
            </a:r>
          </a:p>
          <a:p>
            <a:r>
              <a:rPr lang="en-US" altLang="ko-KR" sz="900" dirty="0"/>
              <a:t>DDS_WIDTH = 64 -&gt; 72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2962265" y="121984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35887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49AC6-7583-446B-B74D-E0025615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FULL &amp; WRITE -&gt; OVERFLOW EXCEPTION</a:t>
            </a:r>
          </a:p>
          <a:p>
            <a:pPr marL="0" indent="0">
              <a:buNone/>
            </a:pPr>
            <a:r>
              <a:rPr lang="en-US" altLang="ko-KR" dirty="0"/>
              <a:t>~EMPTY &amp; TIMESTAMP_OUT&gt;=TIMESTAMP_FIFO_TOP -&gt; TIMESTAMP EXCEPTION</a:t>
            </a:r>
          </a:p>
          <a:p>
            <a:pPr marL="0" indent="0">
              <a:buNone/>
            </a:pPr>
            <a:r>
              <a:rPr lang="en-US" altLang="ko-KR" dirty="0"/>
              <a:t>SEE LOG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set_auto_mode</a:t>
            </a:r>
            <a:r>
              <a:rPr lang="en-US" altLang="ko-KR" dirty="0"/>
              <a:t>(profile = True, parallel = True, SPI = True)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auto_start</a:t>
            </a:r>
            <a:r>
              <a:rPr lang="en-US" altLang="ko-KR" dirty="0"/>
              <a:t>(self, </a:t>
            </a:r>
            <a:r>
              <a:rPr lang="en-US" altLang="ko-KR" dirty="0" err="1"/>
              <a:t>reset_DDS_accumulator</a:t>
            </a:r>
            <a:r>
              <a:rPr lang="en-US" altLang="ko-KR" dirty="0"/>
              <a:t> = True, </a:t>
            </a:r>
            <a:r>
              <a:rPr lang="en-US" altLang="ko-KR" dirty="0" err="1"/>
              <a:t>reset_count</a:t>
            </a:r>
            <a:r>
              <a:rPr lang="en-US" altLang="ko-KR" dirty="0"/>
              <a:t> = True, </a:t>
            </a:r>
            <a:r>
              <a:rPr lang="en-US" altLang="ko-KR" dirty="0" err="1"/>
              <a:t>reset_count_value</a:t>
            </a:r>
            <a:r>
              <a:rPr lang="en-US" altLang="ko-KR" dirty="0"/>
              <a:t> = 0)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auto_stop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write_parallel_fifo</a:t>
            </a:r>
            <a:r>
              <a:rPr lang="en-US" altLang="ko-KR" dirty="0"/>
              <a:t>(list of </a:t>
            </a:r>
            <a:r>
              <a:rPr lang="en-US" altLang="ko-KR" dirty="0" err="1"/>
              <a:t>int_list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write_profile_fifo</a:t>
            </a:r>
            <a:r>
              <a:rPr lang="en-US" altLang="ko-KR" dirty="0"/>
              <a:t>(list of </a:t>
            </a:r>
            <a:r>
              <a:rPr lang="en-US" altLang="ko-KR" dirty="0" err="1"/>
              <a:t>int_list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-&gt; need function which read file and automatically make list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8883D8-6BB0-4C2D-94AC-D2AF844FF9B3}"/>
              </a:ext>
            </a:extLst>
          </p:cNvPr>
          <p:cNvSpPr/>
          <p:nvPr/>
        </p:nvSpPr>
        <p:spPr>
          <a:xfrm>
            <a:off x="838200" y="993148"/>
            <a:ext cx="2336806" cy="651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[1] Output Using timestamp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[2] Output Using command(override)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3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1CBE9-CB8D-493E-9B09-E6C467B2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7963E-BB41-4DBF-893D-0640337E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RAM mode input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Command FIFO </a:t>
            </a:r>
            <a:r>
              <a:rPr lang="ko-KR" altLang="en-US" dirty="0"/>
              <a:t>구현</a:t>
            </a:r>
            <a:r>
              <a:rPr lang="en-US" altLang="ko-KR" dirty="0"/>
              <a:t>-&gt;CFR</a:t>
            </a:r>
            <a:r>
              <a:rPr lang="ko-KR" altLang="en-US" dirty="0"/>
              <a:t>구성 변경위해 필요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ARTIQ </a:t>
            </a:r>
            <a:r>
              <a:rPr lang="en-US" altLang="ko-KR" dirty="0" err="1"/>
              <a:t>spi</a:t>
            </a:r>
            <a:r>
              <a:rPr lang="en-US" altLang="ko-KR" dirty="0"/>
              <a:t> module </a:t>
            </a:r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48504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7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1932504"/>
            <a:chOff x="2800341" y="421270"/>
            <a:chExt cx="2120002" cy="193250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6"/>
            <a:ext cx="2120002" cy="1932504"/>
            <a:chOff x="2800341" y="421270"/>
            <a:chExt cx="2120002" cy="193250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83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8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[64+5 : 64+1]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 : 1]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CC8E95F-0FD8-4610-A633-3D07A5D32332}"/>
              </a:ext>
            </a:extLst>
          </p:cNvPr>
          <p:cNvGrpSpPr/>
          <p:nvPr/>
        </p:nvGrpSpPr>
        <p:grpSpPr>
          <a:xfrm>
            <a:off x="3169727" y="2507935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8DB4507-196F-4F9E-A884-6962B6C2164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9B09E216-6D59-4138-9300-834865F61C6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07359F4-9B8F-4169-ADAD-1E545B3BF137}"/>
              </a:ext>
            </a:extLst>
          </p:cNvPr>
          <p:cNvCxnSpPr>
            <a:cxnSpLocks/>
            <a:stCxn id="42" idx="1"/>
            <a:endCxn id="35" idx="3"/>
          </p:cNvCxnSpPr>
          <p:nvPr/>
        </p:nvCxnSpPr>
        <p:spPr>
          <a:xfrm rot="10800000">
            <a:off x="4636586" y="2623191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937B8E-7854-45FC-B93B-74096D3AC627}"/>
              </a:ext>
            </a:extLst>
          </p:cNvPr>
          <p:cNvSpPr/>
          <p:nvPr/>
        </p:nvSpPr>
        <p:spPr>
          <a:xfrm>
            <a:off x="4836788" y="2507935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0E79D8E-4421-44C8-AC5A-353946BEBA32}"/>
              </a:ext>
            </a:extLst>
          </p:cNvPr>
          <p:cNvSpPr/>
          <p:nvPr/>
        </p:nvSpPr>
        <p:spPr>
          <a:xfrm>
            <a:off x="2761279" y="2523750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8F6229F-2098-45BE-ACF7-1F91406293C3}"/>
              </a:ext>
            </a:extLst>
          </p:cNvPr>
          <p:cNvCxnSpPr>
            <a:stCxn id="34" idx="2"/>
            <a:endCxn id="48" idx="4"/>
          </p:cNvCxnSpPr>
          <p:nvPr/>
        </p:nvCxnSpPr>
        <p:spPr>
          <a:xfrm rot="5400000" flipH="1">
            <a:off x="3371683" y="2206974"/>
            <a:ext cx="18945" cy="1044002"/>
          </a:xfrm>
          <a:prstGeom prst="bentConnector3">
            <a:avLst>
              <a:gd name="adj1" fmla="val -1206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C243508-2CBA-4815-B063-E63D99EA2DCF}"/>
              </a:ext>
            </a:extLst>
          </p:cNvPr>
          <p:cNvCxnSpPr>
            <a:stCxn id="48" idx="6"/>
            <a:endCxn id="34" idx="1"/>
          </p:cNvCxnSpPr>
          <p:nvPr/>
        </p:nvCxnSpPr>
        <p:spPr>
          <a:xfrm>
            <a:off x="2957031" y="2621626"/>
            <a:ext cx="212696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F7E63A-9A44-4022-96CC-ECA3A72B41CC}"/>
              </a:ext>
            </a:extLst>
          </p:cNvPr>
          <p:cNvSpPr/>
          <p:nvPr/>
        </p:nvSpPr>
        <p:spPr>
          <a:xfrm>
            <a:off x="2356510" y="250793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E205524-6BF1-41F8-91B5-D7AF37EF8865}"/>
              </a:ext>
            </a:extLst>
          </p:cNvPr>
          <p:cNvCxnSpPr>
            <a:cxnSpLocks/>
            <a:stCxn id="58" idx="3"/>
            <a:endCxn id="48" idx="2"/>
          </p:cNvCxnSpPr>
          <p:nvPr/>
        </p:nvCxnSpPr>
        <p:spPr>
          <a:xfrm flipV="1">
            <a:off x="2593952" y="2621626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4BA007-2979-4A7D-B51A-B8FA5CF8F019}"/>
              </a:ext>
            </a:extLst>
          </p:cNvPr>
          <p:cNvSpPr/>
          <p:nvPr/>
        </p:nvSpPr>
        <p:spPr>
          <a:xfrm>
            <a:off x="175520" y="320390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83E077B-516E-42B0-8E62-9F4160BF90BF}"/>
              </a:ext>
            </a:extLst>
          </p:cNvPr>
          <p:cNvCxnSpPr>
            <a:cxnSpLocks/>
            <a:stCxn id="34" idx="2"/>
            <a:endCxn id="63" idx="0"/>
          </p:cNvCxnSpPr>
          <p:nvPr/>
        </p:nvCxnSpPr>
        <p:spPr>
          <a:xfrm rot="5400000">
            <a:off x="2173324" y="1474074"/>
            <a:ext cx="465460" cy="2994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35847" y="2826550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F6FEEE-4CBF-4784-88EF-0B869F875AFB}"/>
              </a:ext>
            </a:extLst>
          </p:cNvPr>
          <p:cNvSpPr/>
          <p:nvPr/>
        </p:nvSpPr>
        <p:spPr>
          <a:xfrm>
            <a:off x="175521" y="355125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8D4106-7DAF-4C98-945B-A2A6530CD7CB}"/>
              </a:ext>
            </a:extLst>
          </p:cNvPr>
          <p:cNvSpPr/>
          <p:nvPr/>
        </p:nvSpPr>
        <p:spPr>
          <a:xfrm>
            <a:off x="175521" y="38986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D2078A-DE31-44B8-8772-42F1426C9A64}"/>
              </a:ext>
            </a:extLst>
          </p:cNvPr>
          <p:cNvSpPr/>
          <p:nvPr/>
        </p:nvSpPr>
        <p:spPr>
          <a:xfrm>
            <a:off x="3169727" y="3211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4965F5E-41F0-4720-92B1-11D102478308}"/>
              </a:ext>
            </a:extLst>
          </p:cNvPr>
          <p:cNvCxnSpPr>
            <a:cxnSpLocks/>
            <a:stCxn id="63" idx="3"/>
            <a:endCxn id="66" idx="2"/>
          </p:cNvCxnSpPr>
          <p:nvPr/>
        </p:nvCxnSpPr>
        <p:spPr>
          <a:xfrm flipV="1">
            <a:off x="1642379" y="3250939"/>
            <a:ext cx="962741" cy="68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67A4FC6-2C00-4000-A83B-0990B15F2BA2}"/>
              </a:ext>
            </a:extLst>
          </p:cNvPr>
          <p:cNvCxnSpPr>
            <a:cxnSpLocks/>
            <a:stCxn id="14" idx="1"/>
            <a:endCxn id="68" idx="2"/>
          </p:cNvCxnSpPr>
          <p:nvPr/>
        </p:nvCxnSpPr>
        <p:spPr>
          <a:xfrm flipV="1">
            <a:off x="2366921" y="3398910"/>
            <a:ext cx="238199" cy="43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BA3D330C-527D-477A-9E50-BF0B16D00AA1}"/>
              </a:ext>
            </a:extLst>
          </p:cNvPr>
          <p:cNvCxnSpPr>
            <a:cxnSpLocks/>
            <a:stCxn id="36" idx="3"/>
            <a:endCxn id="79" idx="2"/>
          </p:cNvCxnSpPr>
          <p:nvPr/>
        </p:nvCxnSpPr>
        <p:spPr>
          <a:xfrm>
            <a:off x="1642380" y="3666515"/>
            <a:ext cx="368656" cy="95577"/>
          </a:xfrm>
          <a:prstGeom prst="bentConnector3">
            <a:avLst>
              <a:gd name="adj1" fmla="val 2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7E00AF1-97A8-4AA3-9E78-89053A6BB7CA}"/>
              </a:ext>
            </a:extLst>
          </p:cNvPr>
          <p:cNvGrpSpPr/>
          <p:nvPr/>
        </p:nvGrpSpPr>
        <p:grpSpPr>
          <a:xfrm>
            <a:off x="2603289" y="3208932"/>
            <a:ext cx="314302" cy="228600"/>
            <a:chOff x="2520739" y="2437407"/>
            <a:chExt cx="314302" cy="22860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2522570" y="245370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2522570" y="260168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2520739" y="2437407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3DCC6A1-293F-4062-9FCC-5E93CF1D75BD}"/>
              </a:ext>
            </a:extLst>
          </p:cNvPr>
          <p:cNvGrpSpPr/>
          <p:nvPr/>
        </p:nvGrpSpPr>
        <p:grpSpPr>
          <a:xfrm>
            <a:off x="2011036" y="3721753"/>
            <a:ext cx="355885" cy="228600"/>
            <a:chOff x="2011036" y="2978803"/>
            <a:chExt cx="355885" cy="228600"/>
          </a:xfrm>
        </p:grpSpPr>
        <p:sp>
          <p:nvSpPr>
            <p:cNvPr id="14" name="달 13">
              <a:extLst>
                <a:ext uri="{FF2B5EF4-FFF2-40B4-BE49-F238E27FC236}">
                  <a16:creationId xmlns:a16="http://schemas.microsoft.com/office/drawing/2014/main" id="{51220064-1CFA-4B1E-8D4E-F732C910B74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682D273-C147-4093-8D51-65CB15769E92}"/>
                </a:ext>
              </a:extLst>
            </p:cNvPr>
            <p:cNvGrpSpPr/>
            <p:nvPr/>
          </p:nvGrpSpPr>
          <p:grpSpPr>
            <a:xfrm>
              <a:off x="2011036" y="2993437"/>
              <a:ext cx="51410" cy="199381"/>
              <a:chOff x="2522570" y="2453709"/>
              <a:chExt cx="51410" cy="199381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7904959F-08FD-49EF-9FB2-9FB20209FC67}"/>
                  </a:ext>
                </a:extLst>
              </p:cNvPr>
              <p:cNvSpPr/>
              <p:nvPr/>
            </p:nvSpPr>
            <p:spPr>
              <a:xfrm>
                <a:off x="2522570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D6F6345-9E29-44D2-8D2D-91CC415B24D3}"/>
                  </a:ext>
                </a:extLst>
              </p:cNvPr>
              <p:cNvSpPr/>
              <p:nvPr/>
            </p:nvSpPr>
            <p:spPr>
              <a:xfrm>
                <a:off x="2522570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945B3FFD-491F-44C6-9B1A-329B75471926}"/>
              </a:ext>
            </a:extLst>
          </p:cNvPr>
          <p:cNvCxnSpPr>
            <a:cxnSpLocks/>
            <a:stCxn id="37" idx="3"/>
            <a:endCxn id="80" idx="2"/>
          </p:cNvCxnSpPr>
          <p:nvPr/>
        </p:nvCxnSpPr>
        <p:spPr>
          <a:xfrm flipV="1">
            <a:off x="1642380" y="3910063"/>
            <a:ext cx="368656" cy="103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FEC72961-A3A9-4CAE-82CF-39268286D72F}"/>
              </a:ext>
            </a:extLst>
          </p:cNvPr>
          <p:cNvCxnSpPr>
            <a:cxnSpLocks/>
            <a:stCxn id="12" idx="3"/>
            <a:endCxn id="38" idx="1"/>
          </p:cNvCxnSpPr>
          <p:nvPr/>
        </p:nvCxnSpPr>
        <p:spPr>
          <a:xfrm>
            <a:off x="2917591" y="3323232"/>
            <a:ext cx="252136" cy="3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75520" y="43098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90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75520" y="49385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773124AD-82ED-4059-94A5-EBB7AE0F27C6}"/>
              </a:ext>
            </a:extLst>
          </p:cNvPr>
          <p:cNvSpPr/>
          <p:nvPr/>
        </p:nvSpPr>
        <p:spPr>
          <a:xfrm flipH="1">
            <a:off x="175520" y="52528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75520" y="55671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93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75520" y="588151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94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75520" y="65101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75520" y="4624211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6B5AE965-0ECE-404D-BBA0-DDA5E493D495}"/>
              </a:ext>
            </a:extLst>
          </p:cNvPr>
          <p:cNvSpPr/>
          <p:nvPr/>
        </p:nvSpPr>
        <p:spPr>
          <a:xfrm>
            <a:off x="175520" y="619583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9727" y="462008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B844AB5-A13E-49D2-911A-F8C3E203C64D}"/>
              </a:ext>
            </a:extLst>
          </p:cNvPr>
          <p:cNvSpPr/>
          <p:nvPr/>
        </p:nvSpPr>
        <p:spPr>
          <a:xfrm>
            <a:off x="3169727" y="61958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169726" y="5880877"/>
            <a:ext cx="1466859" cy="230512"/>
            <a:chOff x="2962265" y="4647551"/>
            <a:chExt cx="1466859" cy="230512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9726" y="4307974"/>
            <a:ext cx="1466859" cy="230512"/>
            <a:chOff x="2962265" y="4647551"/>
            <a:chExt cx="1466859" cy="230512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0D1E0A-CE92-4355-90AF-EE50569E179A}"/>
              </a:ext>
            </a:extLst>
          </p:cNvPr>
          <p:cNvGrpSpPr/>
          <p:nvPr/>
        </p:nvGrpSpPr>
        <p:grpSpPr>
          <a:xfrm>
            <a:off x="3169725" y="5247794"/>
            <a:ext cx="1466859" cy="230512"/>
            <a:chOff x="2962265" y="4647551"/>
            <a:chExt cx="1466859" cy="2305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52BC6CA-9D68-4E2B-A398-7D28DBA662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10" name="이등변 삼각형 109">
              <a:extLst>
                <a:ext uri="{FF2B5EF4-FFF2-40B4-BE49-F238E27FC236}">
                  <a16:creationId xmlns:a16="http://schemas.microsoft.com/office/drawing/2014/main" id="{9D27C66E-DD66-4572-8727-2D3FE8E0D2F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237D76CB-2877-4839-A12D-3BB3BCCB89E5}"/>
              </a:ext>
            </a:extLst>
          </p:cNvPr>
          <p:cNvCxnSpPr>
            <a:stCxn id="37" idx="3"/>
            <a:endCxn id="94" idx="1"/>
          </p:cNvCxnSpPr>
          <p:nvPr/>
        </p:nvCxnSpPr>
        <p:spPr>
          <a:xfrm flipH="1">
            <a:off x="1258194" y="4013866"/>
            <a:ext cx="384186" cy="2610595"/>
          </a:xfrm>
          <a:prstGeom prst="bentConnector3">
            <a:avLst>
              <a:gd name="adj1" fmla="val -47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36" idx="3"/>
            <a:endCxn id="90" idx="1"/>
          </p:cNvCxnSpPr>
          <p:nvPr/>
        </p:nvCxnSpPr>
        <p:spPr>
          <a:xfrm flipH="1">
            <a:off x="1258194" y="3666515"/>
            <a:ext cx="384186" cy="1386321"/>
          </a:xfrm>
          <a:prstGeom prst="bentConnector3">
            <a:avLst>
              <a:gd name="adj1" fmla="val -24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6" idx="1"/>
            <a:endCxn id="89" idx="1"/>
          </p:cNvCxnSpPr>
          <p:nvPr/>
        </p:nvCxnSpPr>
        <p:spPr>
          <a:xfrm rot="10800000" flipV="1">
            <a:off x="1258194" y="4423230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99" idx="1"/>
            <a:endCxn id="95" idx="0"/>
          </p:cNvCxnSpPr>
          <p:nvPr/>
        </p:nvCxnSpPr>
        <p:spPr>
          <a:xfrm rot="10800000" flipV="1">
            <a:off x="1258195" y="4735337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E5FB7348-86A9-483B-B443-8E78316EA590}"/>
              </a:ext>
            </a:extLst>
          </p:cNvPr>
          <p:cNvCxnSpPr>
            <a:cxnSpLocks/>
            <a:stCxn id="109" idx="1"/>
            <a:endCxn id="91" idx="1"/>
          </p:cNvCxnSpPr>
          <p:nvPr/>
        </p:nvCxnSpPr>
        <p:spPr>
          <a:xfrm rot="10800000" flipV="1">
            <a:off x="1258195" y="5363049"/>
            <a:ext cx="1911531" cy="4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38" idx="3"/>
            <a:endCxn id="92" idx="1"/>
          </p:cNvCxnSpPr>
          <p:nvPr/>
        </p:nvCxnSpPr>
        <p:spPr>
          <a:xfrm flipH="1">
            <a:off x="1258194" y="3326783"/>
            <a:ext cx="3378392" cy="2354703"/>
          </a:xfrm>
          <a:prstGeom prst="bentConnector3">
            <a:avLst>
              <a:gd name="adj1" fmla="val -6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3" idx="1"/>
            <a:endCxn id="93" idx="1"/>
          </p:cNvCxnSpPr>
          <p:nvPr/>
        </p:nvCxnSpPr>
        <p:spPr>
          <a:xfrm rot="10800000">
            <a:off x="1258194" y="5995811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0" idx="1"/>
            <a:endCxn id="96" idx="0"/>
          </p:cNvCxnSpPr>
          <p:nvPr/>
        </p:nvCxnSpPr>
        <p:spPr>
          <a:xfrm rot="10800000">
            <a:off x="1258195" y="6310136"/>
            <a:ext cx="1911533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16703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1669563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19847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22958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26070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29181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32293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35404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22966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198244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26097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1784637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2410174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097704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2721324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2411932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097704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2724994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187542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2162274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2492251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2801641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119953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341847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  <p:sp>
        <p:nvSpPr>
          <p:cNvPr id="164" name="화살표: 오각형 163">
            <a:extLst>
              <a:ext uri="{FF2B5EF4-FFF2-40B4-BE49-F238E27FC236}">
                <a16:creationId xmlns:a16="http://schemas.microsoft.com/office/drawing/2014/main" id="{F780960A-DD2E-46D7-80DF-500CEB1F056C}"/>
              </a:ext>
            </a:extLst>
          </p:cNvPr>
          <p:cNvSpPr/>
          <p:nvPr/>
        </p:nvSpPr>
        <p:spPr>
          <a:xfrm flipH="1">
            <a:off x="6305645" y="3821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165" name="화살표: 오각형 164">
            <a:extLst>
              <a:ext uri="{FF2B5EF4-FFF2-40B4-BE49-F238E27FC236}">
                <a16:creationId xmlns:a16="http://schemas.microsoft.com/office/drawing/2014/main" id="{163F439B-DCB9-4A8E-9C54-57C1F1B5B35B}"/>
              </a:ext>
            </a:extLst>
          </p:cNvPr>
          <p:cNvSpPr/>
          <p:nvPr/>
        </p:nvSpPr>
        <p:spPr>
          <a:xfrm flipH="1">
            <a:off x="6305645" y="413555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169" name="화살표: 오각형 168">
            <a:extLst>
              <a:ext uri="{FF2B5EF4-FFF2-40B4-BE49-F238E27FC236}">
                <a16:creationId xmlns:a16="http://schemas.microsoft.com/office/drawing/2014/main" id="{BFB50252-404F-4BC8-8110-5C47CB388059}"/>
              </a:ext>
            </a:extLst>
          </p:cNvPr>
          <p:cNvSpPr/>
          <p:nvPr/>
        </p:nvSpPr>
        <p:spPr>
          <a:xfrm flipH="1">
            <a:off x="6305645" y="444988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C0D8A5E5-C542-4EB1-8A85-BBEF6C115B92}"/>
              </a:ext>
            </a:extLst>
          </p:cNvPr>
          <p:cNvSpPr/>
          <p:nvPr/>
        </p:nvSpPr>
        <p:spPr>
          <a:xfrm flipH="1">
            <a:off x="6305645" y="47610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EE55E9A-2D04-4E75-AFC5-B3C5C9E2388A}"/>
              </a:ext>
            </a:extLst>
          </p:cNvPr>
          <p:cNvSpPr/>
          <p:nvPr/>
        </p:nvSpPr>
        <p:spPr>
          <a:xfrm>
            <a:off x="6299195" y="50434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EB9D116-9CE3-48AC-ACA8-CE6B0CB1D175}"/>
              </a:ext>
            </a:extLst>
          </p:cNvPr>
          <p:cNvSpPr/>
          <p:nvPr/>
        </p:nvSpPr>
        <p:spPr>
          <a:xfrm>
            <a:off x="6299195" y="53526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7B2573-161E-4690-A08E-94E68C20121E}"/>
              </a:ext>
            </a:extLst>
          </p:cNvPr>
          <p:cNvSpPr/>
          <p:nvPr/>
        </p:nvSpPr>
        <p:spPr>
          <a:xfrm>
            <a:off x="6299195" y="56666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55208EE-5F68-40D9-B36D-4B3B7C603112}"/>
              </a:ext>
            </a:extLst>
          </p:cNvPr>
          <p:cNvSpPr/>
          <p:nvPr/>
        </p:nvSpPr>
        <p:spPr>
          <a:xfrm>
            <a:off x="6299195" y="59768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28D70E0-487E-4414-9129-3DCB5DE27086}"/>
              </a:ext>
            </a:extLst>
          </p:cNvPr>
          <p:cNvSpPr/>
          <p:nvPr/>
        </p:nvSpPr>
        <p:spPr>
          <a:xfrm>
            <a:off x="6299195" y="62889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6D2188F-AE69-4896-9B14-577FD0A9099B}"/>
              </a:ext>
            </a:extLst>
          </p:cNvPr>
          <p:cNvSpPr/>
          <p:nvPr/>
        </p:nvSpPr>
        <p:spPr>
          <a:xfrm>
            <a:off x="6299195" y="65991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08E54B78-1D93-4239-AA8C-5F6376D23B43}"/>
              </a:ext>
            </a:extLst>
          </p:cNvPr>
          <p:cNvGrpSpPr/>
          <p:nvPr/>
        </p:nvGrpSpPr>
        <p:grpSpPr>
          <a:xfrm>
            <a:off x="9290404" y="3823271"/>
            <a:ext cx="1466859" cy="230512"/>
            <a:chOff x="2962265" y="4647551"/>
            <a:chExt cx="1466859" cy="23051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A05209A-3F5E-4CC1-B713-B7B9E5703A9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id="{0ED9F9E6-CFAB-4C93-8F63-40F1D0E8828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A26D8F46-9EF3-42D8-B64F-CDF56963432B}"/>
              </a:ext>
            </a:extLst>
          </p:cNvPr>
          <p:cNvCxnSpPr>
            <a:cxnSpLocks/>
            <a:stCxn id="206" idx="1"/>
            <a:endCxn id="164" idx="1"/>
          </p:cNvCxnSpPr>
          <p:nvPr/>
        </p:nvCxnSpPr>
        <p:spPr>
          <a:xfrm rot="10800000">
            <a:off x="7388320" y="3935531"/>
            <a:ext cx="1902085" cy="2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9A084B5-8743-400E-97B2-EF18DA93C879}"/>
              </a:ext>
            </a:extLst>
          </p:cNvPr>
          <p:cNvCxnSpPr>
            <a:cxnSpLocks/>
            <a:stCxn id="206" idx="1"/>
            <a:endCxn id="169" idx="1"/>
          </p:cNvCxnSpPr>
          <p:nvPr/>
        </p:nvCxnSpPr>
        <p:spPr>
          <a:xfrm rot="10800000" flipV="1">
            <a:off x="7388320" y="3938527"/>
            <a:ext cx="1902085" cy="62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EF5C24A-0F99-4E77-A3BB-D5B774E273DE}"/>
              </a:ext>
            </a:extLst>
          </p:cNvPr>
          <p:cNvCxnSpPr>
            <a:cxnSpLocks/>
            <a:stCxn id="206" idx="1"/>
            <a:endCxn id="165" idx="1"/>
          </p:cNvCxnSpPr>
          <p:nvPr/>
        </p:nvCxnSpPr>
        <p:spPr>
          <a:xfrm rot="10800000" flipV="1">
            <a:off x="7388320" y="3938526"/>
            <a:ext cx="1902085" cy="311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572BED12-3C97-4C70-9FFF-C1A1354F60D1}"/>
              </a:ext>
            </a:extLst>
          </p:cNvPr>
          <p:cNvCxnSpPr>
            <a:cxnSpLocks/>
            <a:stCxn id="206" idx="1"/>
            <a:endCxn id="181" idx="1"/>
          </p:cNvCxnSpPr>
          <p:nvPr/>
        </p:nvCxnSpPr>
        <p:spPr>
          <a:xfrm rot="10800000" flipV="1">
            <a:off x="7388320" y="3938527"/>
            <a:ext cx="1902085" cy="936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FE3E9A7-A54B-4FBC-9FB7-5750E80DA9BB}"/>
              </a:ext>
            </a:extLst>
          </p:cNvPr>
          <p:cNvCxnSpPr>
            <a:cxnSpLocks/>
            <a:stCxn id="206" idx="1"/>
            <a:endCxn id="182" idx="3"/>
          </p:cNvCxnSpPr>
          <p:nvPr/>
        </p:nvCxnSpPr>
        <p:spPr>
          <a:xfrm rot="10800000" flipV="1">
            <a:off x="7766054" y="3938526"/>
            <a:ext cx="1524350" cy="122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1B76CCA6-2E8A-4918-A151-34DC24128942}"/>
              </a:ext>
            </a:extLst>
          </p:cNvPr>
          <p:cNvCxnSpPr>
            <a:cxnSpLocks/>
            <a:stCxn id="206" idx="1"/>
            <a:endCxn id="184" idx="3"/>
          </p:cNvCxnSpPr>
          <p:nvPr/>
        </p:nvCxnSpPr>
        <p:spPr>
          <a:xfrm rot="10800000" flipV="1">
            <a:off x="7766054" y="3938527"/>
            <a:ext cx="1524350" cy="1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EE8FEE8-D835-46E6-A512-AA8D6AC3728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 flipV="1">
            <a:off x="7766054" y="3938526"/>
            <a:ext cx="1524350" cy="152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14CB4B9E-86C1-4C90-BACB-14A71D0C9148}"/>
              </a:ext>
            </a:extLst>
          </p:cNvPr>
          <p:cNvCxnSpPr>
            <a:cxnSpLocks/>
            <a:stCxn id="206" idx="1"/>
            <a:endCxn id="187" idx="3"/>
          </p:cNvCxnSpPr>
          <p:nvPr/>
        </p:nvCxnSpPr>
        <p:spPr>
          <a:xfrm rot="10800000" flipV="1">
            <a:off x="7766054" y="3938526"/>
            <a:ext cx="1524350" cy="215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382ABD1F-BAF2-445C-B544-CB5848AABD01}"/>
              </a:ext>
            </a:extLst>
          </p:cNvPr>
          <p:cNvCxnSpPr>
            <a:cxnSpLocks/>
            <a:stCxn id="206" idx="1"/>
            <a:endCxn id="188" idx="3"/>
          </p:cNvCxnSpPr>
          <p:nvPr/>
        </p:nvCxnSpPr>
        <p:spPr>
          <a:xfrm rot="10800000" flipV="1">
            <a:off x="7766054" y="3938527"/>
            <a:ext cx="1524350" cy="24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0161217E-0892-49D3-A278-B8ABD2B6F0EA}"/>
              </a:ext>
            </a:extLst>
          </p:cNvPr>
          <p:cNvCxnSpPr>
            <a:cxnSpLocks/>
            <a:stCxn id="206" idx="1"/>
            <a:endCxn id="189" idx="3"/>
          </p:cNvCxnSpPr>
          <p:nvPr/>
        </p:nvCxnSpPr>
        <p:spPr>
          <a:xfrm rot="10800000" flipV="1">
            <a:off x="7766054" y="3938526"/>
            <a:ext cx="1524350" cy="2775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EFEEBC3-BBC6-403F-A096-C1E091A79134}"/>
              </a:ext>
            </a:extLst>
          </p:cNvPr>
          <p:cNvSpPr/>
          <p:nvPr/>
        </p:nvSpPr>
        <p:spPr>
          <a:xfrm>
            <a:off x="7812405" y="4964085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patterns[5]</a:t>
            </a:r>
            <a:endParaRPr lang="ko-KR" altLang="en-US" sz="9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0C40007-8E88-48B9-B814-248A5E91985E}"/>
              </a:ext>
            </a:extLst>
          </p:cNvPr>
          <p:cNvSpPr/>
          <p:nvPr/>
        </p:nvSpPr>
        <p:spPr>
          <a:xfrm>
            <a:off x="7812405" y="525093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patterns[6]</a:t>
            </a:r>
            <a:endParaRPr lang="ko-KR" altLang="en-US" sz="9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855AA69-A516-4E02-8F41-297DFD03E932}"/>
              </a:ext>
            </a:extLst>
          </p:cNvPr>
          <p:cNvSpPr/>
          <p:nvPr/>
        </p:nvSpPr>
        <p:spPr>
          <a:xfrm>
            <a:off x="7812405" y="558091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patterns[7]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BBB1F2-59C1-4897-BC58-35F3E3E83C69}"/>
              </a:ext>
            </a:extLst>
          </p:cNvPr>
          <p:cNvSpPr/>
          <p:nvPr/>
        </p:nvSpPr>
        <p:spPr>
          <a:xfrm>
            <a:off x="7812405" y="589030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patterns[8]</a:t>
            </a:r>
            <a:endParaRPr lang="ko-KR" altLang="en-US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E58471-F8B8-488C-8DD7-906A10969F30}"/>
              </a:ext>
            </a:extLst>
          </p:cNvPr>
          <p:cNvSpPr/>
          <p:nvPr/>
        </p:nvSpPr>
        <p:spPr>
          <a:xfrm>
            <a:off x="7812405" y="620861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patterns[9]</a:t>
            </a:r>
            <a:endParaRPr lang="ko-KR" altLang="en-US" sz="9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402E6C-2E79-4FB5-AE8A-EF19EA5F8903}"/>
              </a:ext>
            </a:extLst>
          </p:cNvPr>
          <p:cNvSpPr/>
          <p:nvPr/>
        </p:nvSpPr>
        <p:spPr>
          <a:xfrm>
            <a:off x="7812405" y="6507133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patterns[10]</a:t>
            </a:r>
            <a:endParaRPr lang="ko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7B82272-4D3A-4AC6-B0D0-7D5985716C13}"/>
              </a:ext>
            </a:extLst>
          </p:cNvPr>
          <p:cNvSpPr/>
          <p:nvPr/>
        </p:nvSpPr>
        <p:spPr>
          <a:xfrm>
            <a:off x="7459917" y="373316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patterns[1]</a:t>
            </a:r>
            <a:endParaRPr lang="ko-KR" altLang="en-US" sz="9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FA4C591-2EA2-4F69-8EBB-B6C033C61C13}"/>
              </a:ext>
            </a:extLst>
          </p:cNvPr>
          <p:cNvSpPr/>
          <p:nvPr/>
        </p:nvSpPr>
        <p:spPr>
          <a:xfrm>
            <a:off x="7459917" y="4020019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patterns[2]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CB2D30A-2400-4541-992E-DD9B8F8069ED}"/>
              </a:ext>
            </a:extLst>
          </p:cNvPr>
          <p:cNvSpPr/>
          <p:nvPr/>
        </p:nvSpPr>
        <p:spPr>
          <a:xfrm>
            <a:off x="7459917" y="434999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patterns[3]</a:t>
            </a:r>
            <a:endParaRPr lang="ko-KR" altLang="en-US" sz="9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1F94F5E-B9AB-444E-A1B8-467928755C45}"/>
              </a:ext>
            </a:extLst>
          </p:cNvPr>
          <p:cNvSpPr/>
          <p:nvPr/>
        </p:nvSpPr>
        <p:spPr>
          <a:xfrm>
            <a:off x="7459917" y="465938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patterns[4]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5C1B101-745C-4099-9F16-32997DA82350}"/>
              </a:ext>
            </a:extLst>
          </p:cNvPr>
          <p:cNvSpPr/>
          <p:nvPr/>
        </p:nvSpPr>
        <p:spPr>
          <a:xfrm>
            <a:off x="9298024" y="475911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139294CA-8A1A-4DD3-A7B1-39F78518F8AF}"/>
              </a:ext>
            </a:extLst>
          </p:cNvPr>
          <p:cNvCxnSpPr>
            <a:cxnSpLocks/>
            <a:stCxn id="206" idx="2"/>
            <a:endCxn id="264" idx="0"/>
          </p:cNvCxnSpPr>
          <p:nvPr/>
        </p:nvCxnSpPr>
        <p:spPr>
          <a:xfrm rot="16200000" flipH="1">
            <a:off x="9674976" y="4402641"/>
            <a:ext cx="705336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063985C-E5B0-41D6-A3C1-F9CFB00B994B}"/>
              </a:ext>
            </a:extLst>
          </p:cNvPr>
          <p:cNvCxnSpPr/>
          <p:nvPr/>
        </p:nvCxnSpPr>
        <p:spPr>
          <a:xfrm flipV="1">
            <a:off x="4335780" y="3781771"/>
            <a:ext cx="1287780" cy="4680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D594FBC9-3576-4430-8589-4BA8DB04ABD0}"/>
              </a:ext>
            </a:extLst>
          </p:cNvPr>
          <p:cNvCxnSpPr>
            <a:cxnSpLocks/>
          </p:cNvCxnSpPr>
          <p:nvPr/>
        </p:nvCxnSpPr>
        <p:spPr>
          <a:xfrm flipV="1">
            <a:off x="4555946" y="3934171"/>
            <a:ext cx="1220014" cy="18775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C2247784-C52E-49BF-B7FB-8ECBD3AEEA44}"/>
              </a:ext>
            </a:extLst>
          </p:cNvPr>
          <p:cNvSpPr/>
          <p:nvPr/>
        </p:nvSpPr>
        <p:spPr>
          <a:xfrm>
            <a:off x="4782406" y="3496489"/>
            <a:ext cx="16385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changed to DDS IOUPDATE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2247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85E32712-E020-4079-B2A2-BCFA3D60191D}"/>
              </a:ext>
            </a:extLst>
          </p:cNvPr>
          <p:cNvSpPr/>
          <p:nvPr/>
        </p:nvSpPr>
        <p:spPr>
          <a:xfrm flipH="1">
            <a:off x="1762957" y="3711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74895B29-365D-4B3F-A078-30B2E15A96A2}"/>
              </a:ext>
            </a:extLst>
          </p:cNvPr>
          <p:cNvSpPr/>
          <p:nvPr/>
        </p:nvSpPr>
        <p:spPr>
          <a:xfrm flipH="1">
            <a:off x="1762957" y="6823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5E25249D-6D64-4C01-B239-94C43AD3E663}"/>
              </a:ext>
            </a:extLst>
          </p:cNvPr>
          <p:cNvSpPr/>
          <p:nvPr/>
        </p:nvSpPr>
        <p:spPr>
          <a:xfrm flipH="1">
            <a:off x="1762957" y="9934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841787A7-4D00-4CDD-9610-2D68B13A1CAB}"/>
              </a:ext>
            </a:extLst>
          </p:cNvPr>
          <p:cNvSpPr/>
          <p:nvPr/>
        </p:nvSpPr>
        <p:spPr>
          <a:xfrm flipH="1">
            <a:off x="1762957" y="13046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481E12DB-4041-438E-BF00-6BC7CAF4277D}"/>
              </a:ext>
            </a:extLst>
          </p:cNvPr>
          <p:cNvSpPr/>
          <p:nvPr/>
        </p:nvSpPr>
        <p:spPr>
          <a:xfrm flipH="1">
            <a:off x="1762957" y="1605093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35D7AC2-4ACF-4431-B666-38359D1714E1}"/>
              </a:ext>
            </a:extLst>
          </p:cNvPr>
          <p:cNvSpPr/>
          <p:nvPr/>
        </p:nvSpPr>
        <p:spPr>
          <a:xfrm flipH="1">
            <a:off x="1762957" y="191941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907BED-7C1E-460F-88E3-54E028EEACBE}"/>
              </a:ext>
            </a:extLst>
          </p:cNvPr>
          <p:cNvSpPr/>
          <p:nvPr/>
        </p:nvSpPr>
        <p:spPr>
          <a:xfrm>
            <a:off x="3114305" y="37020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CA25E2-1393-45C8-861D-6C52F174262D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flipH="1">
            <a:off x="2845631" y="48545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AEEA26-831F-491D-B7C0-99AB90C8D199}"/>
              </a:ext>
            </a:extLst>
          </p:cNvPr>
          <p:cNvSpPr/>
          <p:nvPr/>
        </p:nvSpPr>
        <p:spPr>
          <a:xfrm>
            <a:off x="3114305" y="68430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4E54E8-7021-458E-A7F3-E43AD31B7BE6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flipH="1" flipV="1">
            <a:off x="2845631" y="796609"/>
            <a:ext cx="268674" cy="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734539-3534-4F2A-AA48-1A75CEEA5F43}"/>
              </a:ext>
            </a:extLst>
          </p:cNvPr>
          <p:cNvSpPr/>
          <p:nvPr/>
        </p:nvSpPr>
        <p:spPr>
          <a:xfrm>
            <a:off x="3114305" y="99545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6F06A7-5EA8-49F3-8A7F-DFB3DE396279}"/>
              </a:ext>
            </a:extLst>
          </p:cNvPr>
          <p:cNvCxnSpPr>
            <a:cxnSpLocks/>
            <a:stCxn id="14" idx="1"/>
            <a:endCxn id="6" idx="1"/>
          </p:cNvCxnSpPr>
          <p:nvPr/>
        </p:nvCxnSpPr>
        <p:spPr>
          <a:xfrm flipH="1" flipV="1">
            <a:off x="2845631" y="1107759"/>
            <a:ext cx="268674" cy="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E68D57-9278-4382-A13A-97F9A2C05612}"/>
              </a:ext>
            </a:extLst>
          </p:cNvPr>
          <p:cNvSpPr/>
          <p:nvPr/>
        </p:nvSpPr>
        <p:spPr>
          <a:xfrm>
            <a:off x="3114305" y="130365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A402A1-53A5-4AC8-9C6A-02483AC07D7D}"/>
              </a:ext>
            </a:extLst>
          </p:cNvPr>
          <p:cNvCxnSpPr>
            <a:cxnSpLocks/>
            <a:stCxn id="16" idx="1"/>
            <a:endCxn id="7" idx="1"/>
          </p:cNvCxnSpPr>
          <p:nvPr/>
        </p:nvCxnSpPr>
        <p:spPr>
          <a:xfrm flipH="1">
            <a:off x="2845631" y="141890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19EE7-A7ED-45A9-BCCF-969ACD891AF0}"/>
              </a:ext>
            </a:extLst>
          </p:cNvPr>
          <p:cNvSpPr/>
          <p:nvPr/>
        </p:nvSpPr>
        <p:spPr>
          <a:xfrm>
            <a:off x="3114305" y="1604386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A4160AE-8493-4977-B6C2-0A20DAFF8F2C}"/>
              </a:ext>
            </a:extLst>
          </p:cNvPr>
          <p:cNvCxnSpPr>
            <a:cxnSpLocks/>
            <a:stCxn id="18" idx="1"/>
            <a:endCxn id="8" idx="1"/>
          </p:cNvCxnSpPr>
          <p:nvPr/>
        </p:nvCxnSpPr>
        <p:spPr>
          <a:xfrm flipH="1" flipV="1">
            <a:off x="2845631" y="1719393"/>
            <a:ext cx="268674" cy="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7B8634-637F-4436-901F-4D60F75E974E}"/>
              </a:ext>
            </a:extLst>
          </p:cNvPr>
          <p:cNvSpPr/>
          <p:nvPr/>
        </p:nvSpPr>
        <p:spPr>
          <a:xfrm>
            <a:off x="3114305" y="192341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99400F6-CF2E-4686-AA0A-6414A2A19172}"/>
              </a:ext>
            </a:extLst>
          </p:cNvPr>
          <p:cNvCxnSpPr>
            <a:cxnSpLocks/>
            <a:stCxn id="20" idx="1"/>
            <a:endCxn id="9" idx="1"/>
          </p:cNvCxnSpPr>
          <p:nvPr/>
        </p:nvCxnSpPr>
        <p:spPr>
          <a:xfrm flipH="1" flipV="1">
            <a:off x="2845631" y="2033718"/>
            <a:ext cx="268674" cy="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5FC8E007-C8F9-43D0-8191-4727DF11864B}"/>
              </a:ext>
            </a:extLst>
          </p:cNvPr>
          <p:cNvSpPr/>
          <p:nvPr/>
        </p:nvSpPr>
        <p:spPr>
          <a:xfrm>
            <a:off x="1762955" y="2440923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35B61A-2D6D-4C88-84BE-2CA788D8BB9E}"/>
              </a:ext>
            </a:extLst>
          </p:cNvPr>
          <p:cNvSpPr/>
          <p:nvPr/>
        </p:nvSpPr>
        <p:spPr>
          <a:xfrm>
            <a:off x="1762957" y="4246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17F6B0-64A3-43DB-B73A-6AE3D2E0CE58}"/>
              </a:ext>
            </a:extLst>
          </p:cNvPr>
          <p:cNvGrpSpPr/>
          <p:nvPr/>
        </p:nvGrpSpPr>
        <p:grpSpPr>
          <a:xfrm>
            <a:off x="1762956" y="3104498"/>
            <a:ext cx="1466859" cy="230512"/>
            <a:chOff x="2962265" y="4647551"/>
            <a:chExt cx="1466859" cy="23051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17E41CC-CD78-4341-9C0F-2202C6F0681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1E1EB18F-DAB6-408A-B024-41553E0F64C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AB1F865-E2D3-4C33-B48B-54B62DB6383E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 flipH="1">
            <a:off x="2496386" y="2555223"/>
            <a:ext cx="349245" cy="549275"/>
          </a:xfrm>
          <a:prstGeom prst="bentConnector4">
            <a:avLst>
              <a:gd name="adj1" fmla="val -65455"/>
              <a:gd name="adj2" fmla="val 60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AF14A11-42AD-42F6-B9D2-DDA860E2D81C}"/>
              </a:ext>
            </a:extLst>
          </p:cNvPr>
          <p:cNvGrpSpPr/>
          <p:nvPr/>
        </p:nvGrpSpPr>
        <p:grpSpPr>
          <a:xfrm>
            <a:off x="2382085" y="3769985"/>
            <a:ext cx="228600" cy="314302"/>
            <a:chOff x="2382085" y="3769985"/>
            <a:chExt cx="228600" cy="314302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CA981D5-9C8F-490E-80EC-D95E0E85FD80}"/>
                </a:ext>
              </a:extLst>
            </p:cNvPr>
            <p:cNvSpPr/>
            <p:nvPr/>
          </p:nvSpPr>
          <p:spPr>
            <a:xfrm rot="5400000">
              <a:off x="2542973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93B624-C7ED-4DF6-85A5-CC121AAFA677}"/>
                </a:ext>
              </a:extLst>
            </p:cNvPr>
            <p:cNvSpPr/>
            <p:nvPr/>
          </p:nvSpPr>
          <p:spPr>
            <a:xfrm rot="5400000">
              <a:off x="2395002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지연 35">
              <a:extLst>
                <a:ext uri="{FF2B5EF4-FFF2-40B4-BE49-F238E27FC236}">
                  <a16:creationId xmlns:a16="http://schemas.microsoft.com/office/drawing/2014/main" id="{6404B491-C8D2-469F-8B16-F8E06D6C33ED}"/>
                </a:ext>
              </a:extLst>
            </p:cNvPr>
            <p:cNvSpPr/>
            <p:nvPr/>
          </p:nvSpPr>
          <p:spPr>
            <a:xfrm rot="5400000">
              <a:off x="2339234" y="381283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AFC636A6-982E-42FF-9C71-69E2C670EF3B}"/>
              </a:ext>
            </a:extLst>
          </p:cNvPr>
          <p:cNvCxnSpPr>
            <a:cxnSpLocks/>
            <a:stCxn id="25" idx="2"/>
            <a:endCxn id="35" idx="2"/>
          </p:cNvCxnSpPr>
          <p:nvPr/>
        </p:nvCxnSpPr>
        <p:spPr>
          <a:xfrm rot="5400000">
            <a:off x="2238953" y="3516765"/>
            <a:ext cx="439189" cy="75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2D65775-08A2-4546-9E21-3C554540488B}"/>
              </a:ext>
            </a:extLst>
          </p:cNvPr>
          <p:cNvCxnSpPr>
            <a:cxnSpLocks/>
            <a:stCxn id="22" idx="3"/>
            <a:endCxn id="34" idx="2"/>
          </p:cNvCxnSpPr>
          <p:nvPr/>
        </p:nvCxnSpPr>
        <p:spPr>
          <a:xfrm flipH="1">
            <a:off x="2568678" y="2555223"/>
            <a:ext cx="276953" cy="1218976"/>
          </a:xfrm>
          <a:prstGeom prst="bentConnector4">
            <a:avLst>
              <a:gd name="adj1" fmla="val -548555"/>
              <a:gd name="adj2" fmla="val 81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FDFF67BF-604A-439D-B309-754A2D536E8C}"/>
              </a:ext>
            </a:extLst>
          </p:cNvPr>
          <p:cNvCxnSpPr>
            <a:cxnSpLocks/>
            <a:stCxn id="36" idx="3"/>
            <a:endCxn id="23" idx="0"/>
          </p:cNvCxnSpPr>
          <p:nvPr/>
        </p:nvCxnSpPr>
        <p:spPr>
          <a:xfrm rot="16200000" flipH="1">
            <a:off x="2415266" y="4165406"/>
            <a:ext cx="16224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1EC55D0-E4A8-40BA-99E6-C0C16FEB7CAF}"/>
              </a:ext>
            </a:extLst>
          </p:cNvPr>
          <p:cNvCxnSpPr>
            <a:cxnSpLocks/>
            <a:stCxn id="55" idx="1"/>
            <a:endCxn id="26" idx="3"/>
          </p:cNvCxnSpPr>
          <p:nvPr/>
        </p:nvCxnSpPr>
        <p:spPr>
          <a:xfrm rot="10800000">
            <a:off x="3229815" y="3219754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4FE734F-FAF7-4C8A-8C43-31978C6485F3}"/>
              </a:ext>
            </a:extLst>
          </p:cNvPr>
          <p:cNvSpPr/>
          <p:nvPr/>
        </p:nvSpPr>
        <p:spPr>
          <a:xfrm>
            <a:off x="3430017" y="3104498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04584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B41AF-56F5-439D-A98B-DD8E72A6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96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</TotalTime>
  <Words>4932</Words>
  <Application>Microsoft Office PowerPoint</Application>
  <PresentationFormat>와이드스크린</PresentationFormat>
  <Paragraphs>1067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AD9912_DAC8734_main.sv Block Diagram</vt:lpstr>
      <vt:lpstr>main.sv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FSM</vt:lpstr>
      <vt:lpstr>PowerPoint 프레젠테이션</vt:lpstr>
      <vt:lpstr>PowerPoint 프레젠테이션</vt:lpstr>
      <vt:lpstr>PowerPoint 프레젠테이션</vt:lpstr>
      <vt:lpstr>IO UPDATE FSM state was added</vt:lpstr>
      <vt:lpstr>New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output_driver(dds_parallel_driver)</vt:lpstr>
      <vt:lpstr>PowerPoint 프레젠테이션</vt:lpstr>
      <vt:lpstr>output_driver(dds_profile_driver)</vt:lpstr>
      <vt:lpstr>output_driver(dds_SPI_driver)</vt:lpstr>
      <vt:lpstr>PowerPoint 프레젠테이션</vt:lpstr>
      <vt:lpstr>PowerPoint 프레젠테이션</vt:lpstr>
      <vt:lpstr>PowerPoint 프레젠테이션</vt:lpstr>
      <vt:lpstr>counter</vt:lpstr>
      <vt:lpstr>PowerPoint 프레젠테이션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ECE</cp:lastModifiedBy>
  <cp:revision>1062</cp:revision>
  <dcterms:created xsi:type="dcterms:W3CDTF">2020-08-06T02:39:25Z</dcterms:created>
  <dcterms:modified xsi:type="dcterms:W3CDTF">2020-08-13T13:02:48Z</dcterms:modified>
</cp:coreProperties>
</file>