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90" r:id="rId16"/>
    <p:sldId id="291" r:id="rId17"/>
    <p:sldId id="284" r:id="rId18"/>
    <p:sldId id="285" r:id="rId19"/>
    <p:sldId id="286" r:id="rId20"/>
    <p:sldId id="287" r:id="rId21"/>
    <p:sldId id="283" r:id="rId22"/>
    <p:sldId id="270" r:id="rId23"/>
    <p:sldId id="274" r:id="rId24"/>
    <p:sldId id="279" r:id="rId25"/>
    <p:sldId id="275" r:id="rId26"/>
    <p:sldId id="292" r:id="rId27"/>
    <p:sldId id="289" r:id="rId28"/>
    <p:sldId id="280" r:id="rId29"/>
    <p:sldId id="282" r:id="rId30"/>
    <p:sldId id="276" r:id="rId31"/>
    <p:sldId id="288" r:id="rId32"/>
    <p:sldId id="294" r:id="rId33"/>
    <p:sldId id="295" r:id="rId34"/>
    <p:sldId id="296" r:id="rId35"/>
    <p:sldId id="297" r:id="rId36"/>
    <p:sldId id="298" r:id="rId37"/>
    <p:sldId id="299" r:id="rId38"/>
    <p:sldId id="277" r:id="rId39"/>
    <p:sldId id="278" r:id="rId40"/>
    <p:sldId id="28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-2106" y="348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 of</a:t>
            </a:r>
            <a:r>
              <a:rPr lang="ko-KR" altLang="en-US" dirty="0"/>
              <a:t> </a:t>
            </a:r>
            <a:r>
              <a:rPr lang="en-US" altLang="ko-KR" dirty="0"/>
              <a:t>AD9910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697230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6292144" y="1997110"/>
            <a:ext cx="680157" cy="1099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9F27EE-A716-444C-947A-89CA15D9C4F0}"/>
              </a:ext>
            </a:extLst>
          </p:cNvPr>
          <p:cNvGrpSpPr/>
          <p:nvPr/>
        </p:nvGrpSpPr>
        <p:grpSpPr>
          <a:xfrm>
            <a:off x="4366070" y="59320"/>
            <a:ext cx="2120002" cy="2924942"/>
            <a:chOff x="4366070" y="421270"/>
            <a:chExt cx="2120002" cy="3988805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0F2357B-5BAF-4427-9201-72B56ACBCAF0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EF958F-7E86-4C8B-A4FB-591B95CBF4F7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250D6B-2C07-4DD5-9884-9D0ABEA25397}"/>
              </a:ext>
            </a:extLst>
          </p:cNvPr>
          <p:cNvGrpSpPr/>
          <p:nvPr/>
        </p:nvGrpSpPr>
        <p:grpSpPr>
          <a:xfrm>
            <a:off x="4366070" y="4107501"/>
            <a:ext cx="2120002" cy="1868316"/>
            <a:chOff x="4366070" y="4507494"/>
            <a:chExt cx="2120002" cy="126465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CD2DA4-32B5-49D2-9B3A-EFACF282842F}"/>
                </a:ext>
              </a:extLst>
            </p:cNvPr>
            <p:cNvSpPr/>
            <p:nvPr/>
          </p:nvSpPr>
          <p:spPr>
            <a:xfrm>
              <a:off x="4366070" y="4507494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E3DFFB-0D65-4508-97D2-B0A70124AAF9}"/>
                </a:ext>
              </a:extLst>
            </p:cNvPr>
            <p:cNvSpPr/>
            <p:nvPr/>
          </p:nvSpPr>
          <p:spPr>
            <a:xfrm>
              <a:off x="4559999" y="4831391"/>
              <a:ext cx="1732144" cy="702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5D1B17-9118-4C14-944E-AB37ACF842B7}"/>
              </a:ext>
            </a:extLst>
          </p:cNvPr>
          <p:cNvCxnSpPr>
            <a:cxnSpLocks/>
            <a:stCxn id="20" idx="2"/>
            <a:endCxn id="13" idx="3"/>
          </p:cNvCxnSpPr>
          <p:nvPr/>
        </p:nvCxnSpPr>
        <p:spPr>
          <a:xfrm rot="10800000" flipV="1">
            <a:off x="6292144" y="3096709"/>
            <a:ext cx="680157" cy="2008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D63BCD5-414F-4BEB-A69C-90988F986B08}"/>
              </a:ext>
            </a:extLst>
          </p:cNvPr>
          <p:cNvSpPr/>
          <p:nvPr/>
        </p:nvSpPr>
        <p:spPr>
          <a:xfrm flipH="1">
            <a:off x="4205061" y="1988555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267AE28-4ACE-4039-86CA-1C27CF14673F}"/>
              </a:ext>
            </a:extLst>
          </p:cNvPr>
          <p:cNvSpPr/>
          <p:nvPr/>
        </p:nvSpPr>
        <p:spPr>
          <a:xfrm flipH="1">
            <a:off x="4205061" y="5376998"/>
            <a:ext cx="18415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FEB489-8FDA-4B88-8E7C-E4C072146D2C}"/>
              </a:ext>
            </a:extLst>
          </p:cNvPr>
          <p:cNvGrpSpPr/>
          <p:nvPr/>
        </p:nvGrpSpPr>
        <p:grpSpPr>
          <a:xfrm>
            <a:off x="2118170" y="59320"/>
            <a:ext cx="2120002" cy="1264655"/>
            <a:chOff x="2118170" y="421270"/>
            <a:chExt cx="2120002" cy="1264655"/>
          </a:xfrm>
          <a:noFill/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(profile_1)</a:t>
              </a:r>
              <a:endParaRPr lang="ko-KR" altLang="en-US" sz="9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DC8260-3437-46EE-BD18-B45868DDDAA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A49E025-BD62-441C-8F44-29E6B0DB2177}"/>
              </a:ext>
            </a:extLst>
          </p:cNvPr>
          <p:cNvGrpSpPr/>
          <p:nvPr/>
        </p:nvGrpSpPr>
        <p:grpSpPr>
          <a:xfrm>
            <a:off x="2118170" y="1421395"/>
            <a:ext cx="2120002" cy="1264655"/>
            <a:chOff x="2118170" y="1783345"/>
            <a:chExt cx="2120002" cy="1264655"/>
          </a:xfrm>
          <a:noFill/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2118170" y="178334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85C7A-9A71-44DD-8CB8-5BCD37A0120A}"/>
                </a:ext>
              </a:extLst>
            </p:cNvPr>
            <p:cNvSpPr/>
            <p:nvPr/>
          </p:nvSpPr>
          <p:spPr>
            <a:xfrm>
              <a:off x="3386918" y="2040673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862C04-3295-4217-8BB5-8504620295C1}"/>
              </a:ext>
            </a:extLst>
          </p:cNvPr>
          <p:cNvGrpSpPr/>
          <p:nvPr/>
        </p:nvGrpSpPr>
        <p:grpSpPr>
          <a:xfrm>
            <a:off x="2118170" y="2783470"/>
            <a:ext cx="2120002" cy="1264655"/>
            <a:chOff x="2118170" y="3145420"/>
            <a:chExt cx="2120002" cy="1264655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2118170" y="314542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C355966-22EF-4DC9-9E99-88242D5F52A8}"/>
                </a:ext>
              </a:extLst>
            </p:cNvPr>
            <p:cNvSpPr/>
            <p:nvPr/>
          </p:nvSpPr>
          <p:spPr>
            <a:xfrm>
              <a:off x="3386918" y="342900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C39BBD3-95E1-4F92-9FF6-0111B6515E52}"/>
              </a:ext>
            </a:extLst>
          </p:cNvPr>
          <p:cNvGrpSpPr/>
          <p:nvPr/>
        </p:nvGrpSpPr>
        <p:grpSpPr>
          <a:xfrm>
            <a:off x="2118170" y="5542879"/>
            <a:ext cx="2120002" cy="1264655"/>
            <a:chOff x="2118170" y="4507495"/>
            <a:chExt cx="2120002" cy="1264655"/>
          </a:xfrm>
          <a:noFill/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2118170" y="4507495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877061-A1DD-43E4-81FB-0A24F1BB0D6A}"/>
                </a:ext>
              </a:extLst>
            </p:cNvPr>
            <p:cNvSpPr/>
            <p:nvPr/>
          </p:nvSpPr>
          <p:spPr>
            <a:xfrm>
              <a:off x="3386918" y="4777740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B5F155-942E-436D-85BB-B06FF8B29A85}"/>
              </a:ext>
            </a:extLst>
          </p:cNvPr>
          <p:cNvGrpSpPr/>
          <p:nvPr/>
        </p:nvGrpSpPr>
        <p:grpSpPr>
          <a:xfrm>
            <a:off x="4366070" y="3030002"/>
            <a:ext cx="2120002" cy="1021266"/>
            <a:chOff x="4366070" y="421270"/>
            <a:chExt cx="2120002" cy="3988805"/>
          </a:xfrm>
          <a:noFill/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631DC55-D803-4C38-938C-43D08B8F0B98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C3560B6-5A58-4232-9E12-5FD7429FAA6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3D53AE5-538E-41EE-85AA-A3D8AE1B4B35}"/>
              </a:ext>
            </a:extLst>
          </p:cNvPr>
          <p:cNvCxnSpPr>
            <a:stCxn id="31" idx="3"/>
            <a:endCxn id="20" idx="2"/>
          </p:cNvCxnSpPr>
          <p:nvPr/>
        </p:nvCxnSpPr>
        <p:spPr>
          <a:xfrm flipV="1">
            <a:off x="6292143" y="3096710"/>
            <a:ext cx="680157" cy="609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6847C6D-B250-488D-A54B-C4DEE13B0B01}"/>
              </a:ext>
            </a:extLst>
          </p:cNvPr>
          <p:cNvSpPr/>
          <p:nvPr/>
        </p:nvSpPr>
        <p:spPr>
          <a:xfrm>
            <a:off x="4225105" y="343090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723EB1-F960-499A-8E1E-967E7880E4AA}"/>
              </a:ext>
            </a:extLst>
          </p:cNvPr>
          <p:cNvGrpSpPr/>
          <p:nvPr/>
        </p:nvGrpSpPr>
        <p:grpSpPr>
          <a:xfrm>
            <a:off x="4366070" y="6022672"/>
            <a:ext cx="2120002" cy="784861"/>
            <a:chOff x="4366070" y="421270"/>
            <a:chExt cx="2120002" cy="3988805"/>
          </a:xfrm>
          <a:noFill/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646D59B-2E3F-45CB-BA1C-B6ECB2ED063F}"/>
                </a:ext>
              </a:extLst>
            </p:cNvPr>
            <p:cNvSpPr/>
            <p:nvPr/>
          </p:nvSpPr>
          <p:spPr>
            <a:xfrm>
              <a:off x="4366070" y="421270"/>
              <a:ext cx="2120002" cy="3988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368AB8-59E9-4D5D-9047-81E71FFB9629}"/>
                </a:ext>
              </a:extLst>
            </p:cNvPr>
            <p:cNvSpPr/>
            <p:nvPr/>
          </p:nvSpPr>
          <p:spPr>
            <a:xfrm>
              <a:off x="4559999" y="1955800"/>
              <a:ext cx="1732144" cy="22161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8510180E-D431-4EF6-9B65-FB302402B8C1}"/>
              </a:ext>
            </a:extLst>
          </p:cNvPr>
          <p:cNvSpPr/>
          <p:nvPr/>
        </p:nvSpPr>
        <p:spPr>
          <a:xfrm>
            <a:off x="4225105" y="6343297"/>
            <a:ext cx="170787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1D54598-F3A6-4CD4-8B60-EAA605994843}"/>
              </a:ext>
            </a:extLst>
          </p:cNvPr>
          <p:cNvCxnSpPr>
            <a:cxnSpLocks/>
            <a:stCxn id="35" idx="3"/>
            <a:endCxn id="20" idx="2"/>
          </p:cNvCxnSpPr>
          <p:nvPr/>
        </p:nvCxnSpPr>
        <p:spPr>
          <a:xfrm flipV="1">
            <a:off x="6292143" y="3096710"/>
            <a:ext cx="680157" cy="3445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1CFDFB-5196-490A-AA2D-04632C732B66}"/>
              </a:ext>
            </a:extLst>
          </p:cNvPr>
          <p:cNvGrpSpPr/>
          <p:nvPr/>
        </p:nvGrpSpPr>
        <p:grpSpPr>
          <a:xfrm>
            <a:off x="2118170" y="4117911"/>
            <a:ext cx="2120002" cy="1264655"/>
            <a:chOff x="2118170" y="421270"/>
            <a:chExt cx="2120002" cy="1264655"/>
          </a:xfrm>
          <a:noFill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559A770-478D-4A7B-95AC-207EEEB9394D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DCB284-D469-442F-8209-EE4BEFDD136E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9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2357B-5BAF-4427-9201-72B56ACBCAF0}"/>
              </a:ext>
            </a:extLst>
          </p:cNvPr>
          <p:cNvSpPr/>
          <p:nvPr/>
        </p:nvSpPr>
        <p:spPr>
          <a:xfrm>
            <a:off x="6234783" y="421270"/>
            <a:ext cx="2120002" cy="2626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EF26F7-FFE5-4EB2-942C-C0F714112726}"/>
              </a:ext>
            </a:extLst>
          </p:cNvPr>
          <p:cNvSpPr/>
          <p:nvPr/>
        </p:nvSpPr>
        <p:spPr>
          <a:xfrm>
            <a:off x="8765730" y="421270"/>
            <a:ext cx="2616200" cy="5350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78283D9-0F4A-405B-B83D-F4A0E4AE03BB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10800000">
            <a:off x="7975600" y="1847850"/>
            <a:ext cx="790130" cy="1248860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F958F-7E86-4C8B-A4FB-591B95CBF4F7}"/>
              </a:ext>
            </a:extLst>
          </p:cNvPr>
          <p:cNvSpPr/>
          <p:nvPr/>
        </p:nvSpPr>
        <p:spPr>
          <a:xfrm>
            <a:off x="6613969" y="752475"/>
            <a:ext cx="1361631" cy="219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fifo</a:t>
            </a:r>
            <a:endParaRPr lang="ko-KR" altLang="en-US" sz="9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A5D691C-5BA7-40BB-9963-2ABAC2D6510E}"/>
              </a:ext>
            </a:extLst>
          </p:cNvPr>
          <p:cNvCxnSpPr>
            <a:cxnSpLocks/>
            <a:stCxn id="20" idx="2"/>
            <a:endCxn id="21" idx="3"/>
          </p:cNvCxnSpPr>
          <p:nvPr/>
        </p:nvCxnSpPr>
        <p:spPr>
          <a:xfrm rot="10800000" flipV="1">
            <a:off x="7975600" y="3096709"/>
            <a:ext cx="790130" cy="1505697"/>
          </a:xfrm>
          <a:prstGeom prst="bentConnector3">
            <a:avLst>
              <a:gd name="adj1" fmla="val 2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2FD30C5-E838-47D5-A1AA-F3B0774A44EC}"/>
              </a:ext>
            </a:extLst>
          </p:cNvPr>
          <p:cNvGrpSpPr/>
          <p:nvPr/>
        </p:nvGrpSpPr>
        <p:grpSpPr>
          <a:xfrm>
            <a:off x="6234783" y="3145420"/>
            <a:ext cx="2120002" cy="2626730"/>
            <a:chOff x="6234783" y="3145420"/>
            <a:chExt cx="2120002" cy="262673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6C6AF0-7F43-4679-B599-FAC3D255E6F3}"/>
                </a:ext>
              </a:extLst>
            </p:cNvPr>
            <p:cNvSpPr/>
            <p:nvPr/>
          </p:nvSpPr>
          <p:spPr>
            <a:xfrm>
              <a:off x="6613969" y="3504733"/>
              <a:ext cx="1361631" cy="21953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8C1D8-EC8A-4794-BE4E-FA3791F922D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endParaRPr lang="ko-KR" altLang="en-US" sz="900" dirty="0"/>
            </a:p>
          </p:txBody>
        </p:sp>
      </p:grp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A25EC7E-DDF5-4CD4-B1BD-76CBA1070681}"/>
              </a:ext>
            </a:extLst>
          </p:cNvPr>
          <p:cNvSpPr/>
          <p:nvPr/>
        </p:nvSpPr>
        <p:spPr>
          <a:xfrm rot="2388520" flipH="1">
            <a:off x="4094854" y="3123484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2194C1A-CCE3-4CCA-895D-2A85327B5416}"/>
              </a:ext>
            </a:extLst>
          </p:cNvPr>
          <p:cNvSpPr/>
          <p:nvPr/>
        </p:nvSpPr>
        <p:spPr>
          <a:xfrm rot="18900000" flipH="1">
            <a:off x="4131993" y="3026978"/>
            <a:ext cx="2338635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116C9ED-EC6D-42A1-B31D-7CB865915DC8}"/>
              </a:ext>
            </a:extLst>
          </p:cNvPr>
          <p:cNvSpPr/>
          <p:nvPr/>
        </p:nvSpPr>
        <p:spPr>
          <a:xfrm flipH="1">
            <a:off x="4364591" y="1934220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94CAC7F-7926-4615-AF25-E69D5DBFF847}"/>
              </a:ext>
            </a:extLst>
          </p:cNvPr>
          <p:cNvSpPr/>
          <p:nvPr/>
        </p:nvSpPr>
        <p:spPr>
          <a:xfrm flipH="1">
            <a:off x="4364591" y="4356682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D84FB-1222-46AD-A286-D4029DED1050}"/>
              </a:ext>
            </a:extLst>
          </p:cNvPr>
          <p:cNvSpPr txBox="1"/>
          <p:nvPr/>
        </p:nvSpPr>
        <p:spPr>
          <a:xfrm>
            <a:off x="0" y="5869570"/>
            <a:ext cx="5421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wasting resource which is not used many time</a:t>
            </a:r>
          </a:p>
          <a:p>
            <a:r>
              <a:rPr lang="en-US" altLang="ko-KR" dirty="0"/>
              <a:t>and parallel output is not always required</a:t>
            </a:r>
          </a:p>
          <a:p>
            <a:r>
              <a:rPr lang="en-US" altLang="ko-KR" dirty="0"/>
              <a:t>2. need to update </a:t>
            </a:r>
            <a:r>
              <a:rPr lang="en-US" altLang="ko-KR" dirty="0" err="1"/>
              <a:t>fifo</a:t>
            </a:r>
            <a:r>
              <a:rPr lang="en-US" altLang="ko-KR" dirty="0"/>
              <a:t> in real time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252533-6CE0-4F1D-B634-3FF695ACA84D}"/>
              </a:ext>
            </a:extLst>
          </p:cNvPr>
          <p:cNvSpPr/>
          <p:nvPr/>
        </p:nvSpPr>
        <p:spPr>
          <a:xfrm>
            <a:off x="3489960" y="421270"/>
            <a:ext cx="779403" cy="292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86B4E9-49B1-4F13-9F6A-CF39F42FEC1D}"/>
              </a:ext>
            </a:extLst>
          </p:cNvPr>
          <p:cNvSpPr/>
          <p:nvPr/>
        </p:nvSpPr>
        <p:spPr>
          <a:xfrm>
            <a:off x="3489960" y="3429000"/>
            <a:ext cx="779403" cy="2343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channel check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011F13-2071-4BD5-9DB8-D581C1B92F3C}"/>
              </a:ext>
            </a:extLst>
          </p:cNvPr>
          <p:cNvGrpSpPr/>
          <p:nvPr/>
        </p:nvGrpSpPr>
        <p:grpSpPr>
          <a:xfrm>
            <a:off x="747807" y="4848819"/>
            <a:ext cx="2120002" cy="923330"/>
            <a:chOff x="747807" y="4507495"/>
            <a:chExt cx="2120002" cy="12646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566BF5-ADBF-4B9E-A446-8517F8E8B00A}"/>
                </a:ext>
              </a:extLst>
            </p:cNvPr>
            <p:cNvSpPr/>
            <p:nvPr/>
          </p:nvSpPr>
          <p:spPr>
            <a:xfrm>
              <a:off x="747807" y="450749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(AD9910_2)</a:t>
              </a:r>
              <a:endParaRPr lang="ko-KR" altLang="en-US" sz="9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0423F4F-F0A5-4D3A-9567-0E77B978A805}"/>
                </a:ext>
              </a:extLst>
            </p:cNvPr>
            <p:cNvSpPr/>
            <p:nvPr/>
          </p:nvSpPr>
          <p:spPr>
            <a:xfrm>
              <a:off x="1988820" y="477879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CEADBA-6A71-4B5B-8383-1C10FAB66CF9}"/>
              </a:ext>
            </a:extLst>
          </p:cNvPr>
          <p:cNvGrpSpPr/>
          <p:nvPr/>
        </p:nvGrpSpPr>
        <p:grpSpPr>
          <a:xfrm>
            <a:off x="747807" y="2423177"/>
            <a:ext cx="2120002" cy="923330"/>
            <a:chOff x="747807" y="3145420"/>
            <a:chExt cx="2120002" cy="12646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48DC22-23AD-4A50-8C55-37C27767D261}"/>
                </a:ext>
              </a:extLst>
            </p:cNvPr>
            <p:cNvSpPr/>
            <p:nvPr/>
          </p:nvSpPr>
          <p:spPr>
            <a:xfrm>
              <a:off x="747807" y="314542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spi_core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(AD9910_1)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4005C-231C-4FA2-B9AD-2F8F146C1FB8}"/>
                </a:ext>
              </a:extLst>
            </p:cNvPr>
            <p:cNvSpPr/>
            <p:nvPr/>
          </p:nvSpPr>
          <p:spPr>
            <a:xfrm>
              <a:off x="1988820" y="3388913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CCB1B0-7924-4F43-8465-E7019FFCB005}"/>
              </a:ext>
            </a:extLst>
          </p:cNvPr>
          <p:cNvGrpSpPr/>
          <p:nvPr/>
        </p:nvGrpSpPr>
        <p:grpSpPr>
          <a:xfrm>
            <a:off x="747807" y="1422224"/>
            <a:ext cx="2120002" cy="923330"/>
            <a:chOff x="747807" y="1783345"/>
            <a:chExt cx="2120002" cy="126465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D9F19B-9BCD-496D-9EB3-E649126F79D5}"/>
                </a:ext>
              </a:extLst>
            </p:cNvPr>
            <p:cNvSpPr/>
            <p:nvPr/>
          </p:nvSpPr>
          <p:spPr>
            <a:xfrm>
              <a:off x="747807" y="1783345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(parallel)</a:t>
              </a:r>
              <a:endParaRPr lang="ko-KR" altLang="en-US" sz="9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9D9767-D68C-478B-99D3-8C882C17D32F}"/>
                </a:ext>
              </a:extLst>
            </p:cNvPr>
            <p:cNvSpPr/>
            <p:nvPr/>
          </p:nvSpPr>
          <p:spPr>
            <a:xfrm>
              <a:off x="1988820" y="203251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F346A9D-593E-4B68-8B8A-88175FF35A57}"/>
              </a:ext>
            </a:extLst>
          </p:cNvPr>
          <p:cNvGrpSpPr/>
          <p:nvPr/>
        </p:nvGrpSpPr>
        <p:grpSpPr>
          <a:xfrm>
            <a:off x="747807" y="421271"/>
            <a:ext cx="2120002" cy="923330"/>
            <a:chOff x="747807" y="421270"/>
            <a:chExt cx="2120002" cy="12646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5628D5-2FC2-43ED-AA3A-3589A8D5D0AB}"/>
                </a:ext>
              </a:extLst>
            </p:cNvPr>
            <p:cNvSpPr/>
            <p:nvPr/>
          </p:nvSpPr>
          <p:spPr>
            <a:xfrm>
              <a:off x="747807" y="421270"/>
              <a:ext cx="2120002" cy="12646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(profile)</a:t>
              </a:r>
              <a:endParaRPr lang="ko-KR" altLang="en-US" sz="9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8D9B21-3FE5-498F-A866-1409084945D2}"/>
                </a:ext>
              </a:extLst>
            </p:cNvPr>
            <p:cNvSpPr/>
            <p:nvPr/>
          </p:nvSpPr>
          <p:spPr>
            <a:xfrm>
              <a:off x="1988820" y="697275"/>
              <a:ext cx="800363" cy="921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E0577EAF-BBAF-4561-A104-1183BCF55836}"/>
              </a:ext>
            </a:extLst>
          </p:cNvPr>
          <p:cNvSpPr/>
          <p:nvPr/>
        </p:nvSpPr>
        <p:spPr>
          <a:xfrm rot="1800000" flipH="1">
            <a:off x="2713636" y="875027"/>
            <a:ext cx="1038314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BB7408D-403E-40E3-BA78-106254D36C19}"/>
              </a:ext>
            </a:extLst>
          </p:cNvPr>
          <p:cNvSpPr/>
          <p:nvPr/>
        </p:nvSpPr>
        <p:spPr>
          <a:xfrm rot="19800000" flipH="1">
            <a:off x="2694916" y="2543480"/>
            <a:ext cx="1133368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C073003-98DF-4613-A2F9-069FDA0309F6}"/>
              </a:ext>
            </a:extLst>
          </p:cNvPr>
          <p:cNvSpPr/>
          <p:nvPr/>
        </p:nvSpPr>
        <p:spPr>
          <a:xfrm flipH="1">
            <a:off x="2927966" y="1777709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054D241-0C1D-41AB-AFFD-19AFC845D0D0}"/>
              </a:ext>
            </a:extLst>
          </p:cNvPr>
          <p:cNvSpPr/>
          <p:nvPr/>
        </p:nvSpPr>
        <p:spPr>
          <a:xfrm rot="20700000" flipH="1">
            <a:off x="2927966" y="5064250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D3151-FC89-41F7-94AC-3B1675D3D01F}"/>
              </a:ext>
            </a:extLst>
          </p:cNvPr>
          <p:cNvGrpSpPr/>
          <p:nvPr/>
        </p:nvGrpSpPr>
        <p:grpSpPr>
          <a:xfrm>
            <a:off x="747807" y="3542635"/>
            <a:ext cx="2120002" cy="1264655"/>
            <a:chOff x="2118170" y="421270"/>
            <a:chExt cx="2120002" cy="1264655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85D4A7-4550-4430-A7A1-B6F7977D68AB}"/>
                </a:ext>
              </a:extLst>
            </p:cNvPr>
            <p:cNvSpPr/>
            <p:nvPr/>
          </p:nvSpPr>
          <p:spPr>
            <a:xfrm>
              <a:off x="2118170" y="421270"/>
              <a:ext cx="2120002" cy="1264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mini_gpo_core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(profile_2)</a:t>
              </a:r>
              <a:endParaRPr lang="ko-KR" altLang="en-US" sz="9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1233E02-9135-49F3-9219-ABEF976004D2}"/>
                </a:ext>
              </a:extLst>
            </p:cNvPr>
            <p:cNvSpPr/>
            <p:nvPr/>
          </p:nvSpPr>
          <p:spPr>
            <a:xfrm>
              <a:off x="3386918" y="697275"/>
              <a:ext cx="800363" cy="9212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destination check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76F374-7B8F-43E4-8505-10C1FBA2D9A0}"/>
              </a:ext>
            </a:extLst>
          </p:cNvPr>
          <p:cNvGrpSpPr/>
          <p:nvPr/>
        </p:nvGrpSpPr>
        <p:grpSpPr>
          <a:xfrm>
            <a:off x="6234783" y="5820860"/>
            <a:ext cx="2120002" cy="912896"/>
            <a:chOff x="6234783" y="3145420"/>
            <a:chExt cx="2120002" cy="262673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23F7F7-8ED5-4AA6-83E2-1C38C95634A9}"/>
                </a:ext>
              </a:extLst>
            </p:cNvPr>
            <p:cNvSpPr/>
            <p:nvPr/>
          </p:nvSpPr>
          <p:spPr>
            <a:xfrm>
              <a:off x="6613969" y="3831768"/>
              <a:ext cx="1361631" cy="1868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fifo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475F8E8-DC8D-4DA0-9597-37BCE89BD15A}"/>
                </a:ext>
              </a:extLst>
            </p:cNvPr>
            <p:cNvSpPr/>
            <p:nvPr/>
          </p:nvSpPr>
          <p:spPr>
            <a:xfrm>
              <a:off x="6234783" y="3145420"/>
              <a:ext cx="2120002" cy="262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rti_core</a:t>
              </a:r>
              <a:endParaRPr lang="ko-KR" altLang="en-US" sz="900" dirty="0"/>
            </a:p>
          </p:txBody>
        </p:sp>
      </p:grp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6F4AF4B-FB06-4F2D-A0C8-5B484C5ADE8F}"/>
              </a:ext>
            </a:extLst>
          </p:cNvPr>
          <p:cNvSpPr/>
          <p:nvPr/>
        </p:nvSpPr>
        <p:spPr>
          <a:xfrm rot="900000" flipH="1">
            <a:off x="2927966" y="4128471"/>
            <a:ext cx="640620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87BE900F-C339-4AB3-8CBC-D19BDCC0A0EF}"/>
              </a:ext>
            </a:extLst>
          </p:cNvPr>
          <p:cNvSpPr/>
          <p:nvPr/>
        </p:nvSpPr>
        <p:spPr>
          <a:xfrm rot="10800000" flipH="1">
            <a:off x="4364591" y="6435305"/>
            <a:ext cx="1731409" cy="30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182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2192662"/>
            <a:chOff x="2800341" y="421270"/>
            <a:chExt cx="2120002" cy="21926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2192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DBC6394-E0E3-4A0C-A2D1-658C3C108BB0}"/>
                </a:ext>
              </a:extLst>
            </p:cNvPr>
            <p:cNvSpPr/>
            <p:nvPr/>
          </p:nvSpPr>
          <p:spPr>
            <a:xfrm>
              <a:off x="2800341" y="234631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5"/>
            <a:ext cx="2120002" cy="2192663"/>
            <a:chOff x="2800341" y="421269"/>
            <a:chExt cx="2120002" cy="219266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69"/>
              <a:ext cx="2120002" cy="21926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D2EBF34-585B-43EB-8435-555CA869478A}"/>
                </a:ext>
              </a:extLst>
            </p:cNvPr>
            <p:cNvSpPr/>
            <p:nvPr/>
          </p:nvSpPr>
          <p:spPr>
            <a:xfrm>
              <a:off x="2800341" y="2321982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rsdio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E4573C9-255B-4C89-92D7-A13575AE121B}"/>
              </a:ext>
            </a:extLst>
          </p:cNvPr>
          <p:cNvSpPr/>
          <p:nvPr/>
        </p:nvSpPr>
        <p:spPr>
          <a:xfrm>
            <a:off x="4298949" y="23917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9AFC5BA9-FA48-4EB3-B4E9-E7085E59C83B}"/>
              </a:ext>
            </a:extLst>
          </p:cNvPr>
          <p:cNvCxnSpPr>
            <a:cxnSpLocks/>
            <a:stCxn id="115" idx="3"/>
            <a:endCxn id="90" idx="1"/>
          </p:cNvCxnSpPr>
          <p:nvPr/>
        </p:nvCxnSpPr>
        <p:spPr>
          <a:xfrm>
            <a:off x="5765808" y="2507008"/>
            <a:ext cx="305238" cy="1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8838113A-BA36-4873-B355-447476370CC5}"/>
              </a:ext>
            </a:extLst>
          </p:cNvPr>
          <p:cNvCxnSpPr>
            <a:cxnSpLocks/>
            <a:stCxn id="115" idx="3"/>
            <a:endCxn id="92" idx="1"/>
          </p:cNvCxnSpPr>
          <p:nvPr/>
        </p:nvCxnSpPr>
        <p:spPr>
          <a:xfrm>
            <a:off x="5765808" y="2507008"/>
            <a:ext cx="305238" cy="2217036"/>
          </a:xfrm>
          <a:prstGeom prst="bentConnector3">
            <a:avLst>
              <a:gd name="adj1" fmla="val 35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7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[72+6]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[80:1]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[72+5 : 72+1]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[71:0]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[72 : 1]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7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792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3478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[2:0]DDS1_profile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593540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1249881" y="3593862"/>
            <a:ext cx="1911532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474133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9269806" y="9450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556BBA6-E7AE-457F-BB99-28219B8DEB84}"/>
              </a:ext>
            </a:extLst>
          </p:cNvPr>
          <p:cNvSpPr/>
          <p:nvPr/>
        </p:nvSpPr>
        <p:spPr>
          <a:xfrm>
            <a:off x="3161413" y="537256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[2:0]DDS2_profile</a:t>
            </a:r>
            <a:endParaRPr lang="ko-KR" altLang="en-US" sz="9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73942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 flipH="1">
            <a:off x="1249881" y="1644739"/>
            <a:ext cx="384186" cy="2891298"/>
          </a:xfrm>
          <a:prstGeom prst="bentConnector3">
            <a:avLst>
              <a:gd name="adj1" fmla="val -5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1249881" y="485468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130" idx="1"/>
          </p:cNvCxnSpPr>
          <p:nvPr/>
        </p:nvCxnSpPr>
        <p:spPr>
          <a:xfrm rot="10800000" flipV="1">
            <a:off x="7358274" y="1060280"/>
            <a:ext cx="1911533" cy="1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1249883" y="5487818"/>
            <a:ext cx="1911530" cy="314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9" idx="1"/>
          </p:cNvCxnSpPr>
          <p:nvPr/>
        </p:nvCxnSpPr>
        <p:spPr>
          <a:xfrm rot="10800000" flipV="1">
            <a:off x="1249881" y="3593862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4" idx="1"/>
            <a:endCxn id="98" idx="1"/>
          </p:cNvCxnSpPr>
          <p:nvPr/>
        </p:nvCxnSpPr>
        <p:spPr>
          <a:xfrm rot="10800000" flipV="1">
            <a:off x="1249881" y="5487818"/>
            <a:ext cx="1911532" cy="62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79308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926980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sp>
        <p:nvSpPr>
          <p:cNvPr id="130" name="화살표: 오각형 88">
            <a:extLst>
              <a:ext uri="{FF2B5EF4-FFF2-40B4-BE49-F238E27FC236}">
                <a16:creationId xmlns:a16="http://schemas.microsoft.com/office/drawing/2014/main" id="{258C71DD-31E7-4EB3-B008-8ACC6D342764}"/>
              </a:ext>
            </a:extLst>
          </p:cNvPr>
          <p:cNvSpPr/>
          <p:nvPr/>
        </p:nvSpPr>
        <p:spPr>
          <a:xfrm flipH="1">
            <a:off x="6275599" y="947162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cxnSp>
        <p:nvCxnSpPr>
          <p:cNvPr id="103" name="꺾인 연결선 192">
            <a:extLst>
              <a:ext uri="{FF2B5EF4-FFF2-40B4-BE49-F238E27FC236}">
                <a16:creationId xmlns:a16="http://schemas.microsoft.com/office/drawing/2014/main" id="{A36D951D-07A1-4EEF-BB47-A8F4CBDAF4C2}"/>
              </a:ext>
            </a:extLst>
          </p:cNvPr>
          <p:cNvCxnSpPr>
            <a:cxnSpLocks/>
            <a:stCxn id="99" idx="0"/>
            <a:endCxn id="42" idx="3"/>
          </p:cNvCxnSpPr>
          <p:nvPr/>
        </p:nvCxnSpPr>
        <p:spPr>
          <a:xfrm rot="10800000">
            <a:off x="4628274" y="2366210"/>
            <a:ext cx="645741" cy="12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92">
            <a:extLst>
              <a:ext uri="{FF2B5EF4-FFF2-40B4-BE49-F238E27FC236}">
                <a16:creationId xmlns:a16="http://schemas.microsoft.com/office/drawing/2014/main" id="{CB6AAF4D-DFA7-4676-9D89-25081A9E6BDB}"/>
              </a:ext>
            </a:extLst>
          </p:cNvPr>
          <p:cNvCxnSpPr>
            <a:cxnSpLocks/>
            <a:endCxn id="99" idx="5"/>
          </p:cNvCxnSpPr>
          <p:nvPr/>
        </p:nvCxnSpPr>
        <p:spPr>
          <a:xfrm rot="10800000" flipV="1">
            <a:off x="5452771" y="1911204"/>
            <a:ext cx="544735" cy="364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92">
            <a:extLst>
              <a:ext uri="{FF2B5EF4-FFF2-40B4-BE49-F238E27FC236}">
                <a16:creationId xmlns:a16="http://schemas.microsoft.com/office/drawing/2014/main" id="{D70E6DDB-5C41-43F9-9BBE-3A36BC57963B}"/>
              </a:ext>
            </a:extLst>
          </p:cNvPr>
          <p:cNvCxnSpPr>
            <a:cxnSpLocks/>
            <a:endCxn id="99" idx="3"/>
          </p:cNvCxnSpPr>
          <p:nvPr/>
        </p:nvCxnSpPr>
        <p:spPr>
          <a:xfrm rot="10800000">
            <a:off x="5631527" y="2367447"/>
            <a:ext cx="359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92">
            <a:extLst>
              <a:ext uri="{FF2B5EF4-FFF2-40B4-BE49-F238E27FC236}">
                <a16:creationId xmlns:a16="http://schemas.microsoft.com/office/drawing/2014/main" id="{AE6DC203-3FD8-42BD-B950-3D538270D594}"/>
              </a:ext>
            </a:extLst>
          </p:cNvPr>
          <p:cNvCxnSpPr>
            <a:cxnSpLocks/>
            <a:stCxn id="42" idx="3"/>
            <a:endCxn id="121" idx="3"/>
          </p:cNvCxnSpPr>
          <p:nvPr/>
        </p:nvCxnSpPr>
        <p:spPr>
          <a:xfrm>
            <a:off x="4628273" y="2366210"/>
            <a:ext cx="645742" cy="540478"/>
          </a:xfrm>
          <a:prstGeom prst="bentConnector3">
            <a:avLst>
              <a:gd name="adj1" fmla="val 75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92">
            <a:extLst>
              <a:ext uri="{FF2B5EF4-FFF2-40B4-BE49-F238E27FC236}">
                <a16:creationId xmlns:a16="http://schemas.microsoft.com/office/drawing/2014/main" id="{DE51AAA8-1FBD-4FA0-9A97-CE367FB28316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5631527" y="2906684"/>
            <a:ext cx="359201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225ECD-AD89-4693-AB65-E5199A093E9D}"/>
              </a:ext>
            </a:extLst>
          </p:cNvPr>
          <p:cNvGrpSpPr/>
          <p:nvPr/>
        </p:nvGrpSpPr>
        <p:grpSpPr>
          <a:xfrm>
            <a:off x="4920672" y="1700643"/>
            <a:ext cx="1174457" cy="1472092"/>
            <a:chOff x="4920672" y="1700643"/>
            <a:chExt cx="1174457" cy="1472092"/>
          </a:xfrm>
        </p:grpSpPr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B7E5737E-9E5E-43E1-8F8E-113E6D2F6399}"/>
                </a:ext>
              </a:extLst>
            </p:cNvPr>
            <p:cNvSpPr/>
            <p:nvPr/>
          </p:nvSpPr>
          <p:spPr>
            <a:xfrm rot="16200000">
              <a:off x="5270201" y="2188690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7BCDBC8B-5308-4285-BF7F-C473E56E4C1F}"/>
                </a:ext>
              </a:extLst>
            </p:cNvPr>
            <p:cNvSpPr/>
            <p:nvPr/>
          </p:nvSpPr>
          <p:spPr>
            <a:xfrm rot="5400000">
              <a:off x="5270202" y="2727931"/>
              <a:ext cx="365137" cy="3575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BE11FAF-0173-4025-9B63-70B2C314CF15}"/>
                </a:ext>
              </a:extLst>
            </p:cNvPr>
            <p:cNvSpPr/>
            <p:nvPr/>
          </p:nvSpPr>
          <p:spPr>
            <a:xfrm>
              <a:off x="4920672" y="1700643"/>
              <a:ext cx="1174457" cy="147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dds_parallel_driver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79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010859" y="20532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1473" y="2353840"/>
            <a:ext cx="156790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[17:0]parallel_out_buffer1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5777" y="412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20790" y="527434"/>
            <a:ext cx="115075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cxnSpLocks/>
            <a:stCxn id="68" idx="3"/>
            <a:endCxn id="69" idx="0"/>
          </p:cNvCxnSpPr>
          <p:nvPr/>
        </p:nvCxnSpPr>
        <p:spPr>
          <a:xfrm flipH="1">
            <a:off x="596167" y="155590"/>
            <a:ext cx="502286" cy="371844"/>
          </a:xfrm>
          <a:prstGeom prst="bentConnector4">
            <a:avLst>
              <a:gd name="adj1" fmla="val -45512"/>
              <a:gd name="adj2" fmla="val 6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74648" y="2787552"/>
            <a:ext cx="156790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 parallel_ 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cxnSpLocks/>
            <a:stCxn id="69" idx="3"/>
            <a:endCxn id="73" idx="3"/>
          </p:cNvCxnSpPr>
          <p:nvPr/>
        </p:nvCxnSpPr>
        <p:spPr>
          <a:xfrm>
            <a:off x="1171543" y="642690"/>
            <a:ext cx="471014" cy="2260118"/>
          </a:xfrm>
          <a:prstGeom prst="bentConnector3">
            <a:avLst>
              <a:gd name="adj1" fmla="val 147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69" idx="3"/>
            <a:endCxn id="66" idx="3"/>
          </p:cNvCxnSpPr>
          <p:nvPr/>
        </p:nvCxnSpPr>
        <p:spPr>
          <a:xfrm>
            <a:off x="1171543" y="642690"/>
            <a:ext cx="467839" cy="1826406"/>
          </a:xfrm>
          <a:prstGeom prst="bentConnector3">
            <a:avLst>
              <a:gd name="adj1" fmla="val 147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069939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6"/>
            <a:endCxn id="235" idx="2"/>
          </p:cNvCxnSpPr>
          <p:nvPr/>
        </p:nvCxnSpPr>
        <p:spPr>
          <a:xfrm flipV="1">
            <a:off x="8265691" y="2813089"/>
            <a:ext cx="452628" cy="1575310"/>
          </a:xfrm>
          <a:prstGeom prst="bentConnector3">
            <a:avLst>
              <a:gd name="adj1" fmla="val 9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8167815" y="2386643"/>
            <a:ext cx="1843044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625" y="4348540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384988" y="486422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796335" y="1991904"/>
            <a:ext cx="2214525" cy="39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755415" y="2684364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72" idx="2"/>
            <a:endCxn id="199" idx="0"/>
          </p:cNvCxnSpPr>
          <p:nvPr/>
        </p:nvCxnSpPr>
        <p:spPr>
          <a:xfrm rot="5400000">
            <a:off x="720335" y="3153158"/>
            <a:ext cx="27336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0"/>
            <a:endCxn id="173" idx="2"/>
          </p:cNvCxnSpPr>
          <p:nvPr/>
        </p:nvCxnSpPr>
        <p:spPr>
          <a:xfrm rot="16200000" flipV="1">
            <a:off x="4005496" y="5207664"/>
            <a:ext cx="738463" cy="512618"/>
          </a:xfrm>
          <a:prstGeom prst="bentConnector3">
            <a:avLst>
              <a:gd name="adj1" fmla="val 3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8656406" y="27710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8656407" y="2961060"/>
            <a:ext cx="1354453" cy="568584"/>
          </a:xfrm>
          <a:prstGeom prst="bentConnector3">
            <a:avLst>
              <a:gd name="adj1" fmla="val 116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9035552" y="2884963"/>
            <a:ext cx="276271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9233027" y="31302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 flipH="1">
            <a:off x="9131610" y="3172307"/>
            <a:ext cx="163330" cy="2819621"/>
          </a:xfrm>
          <a:prstGeom prst="bentConnector3">
            <a:avLst>
              <a:gd name="adj1" fmla="val -13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9233027" y="3320278"/>
            <a:ext cx="777832" cy="495117"/>
          </a:xfrm>
          <a:prstGeom prst="bentConnector3">
            <a:avLst>
              <a:gd name="adj1" fmla="val 129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9612173" y="3243894"/>
            <a:ext cx="398686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0800000">
            <a:off x="3272135" y="3839713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16200000" flipV="1">
            <a:off x="3834144" y="4064629"/>
            <a:ext cx="381196" cy="186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157" idx="2"/>
          </p:cNvCxnSpPr>
          <p:nvPr/>
        </p:nvCxnSpPr>
        <p:spPr>
          <a:xfrm rot="10800000" flipH="1">
            <a:off x="3832821" y="4579053"/>
            <a:ext cx="285233" cy="1682599"/>
          </a:xfrm>
          <a:prstGeom prst="bentConnector4">
            <a:avLst>
              <a:gd name="adj1" fmla="val -227078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229" idx="2"/>
            <a:endCxn id="247" idx="0"/>
          </p:cNvCxnSpPr>
          <p:nvPr/>
        </p:nvCxnSpPr>
        <p:spPr>
          <a:xfrm rot="5400000">
            <a:off x="804352" y="4159876"/>
            <a:ext cx="2032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8167816" y="4486275"/>
            <a:ext cx="236622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1"/>
            <a:endCxn id="153" idx="4"/>
          </p:cNvCxnSpPr>
          <p:nvPr/>
        </p:nvCxnSpPr>
        <p:spPr>
          <a:xfrm rot="10800000" flipH="1">
            <a:off x="3384988" y="3840279"/>
            <a:ext cx="15142" cy="1139206"/>
          </a:xfrm>
          <a:prstGeom prst="bentConnector4">
            <a:avLst>
              <a:gd name="adj1" fmla="val -1839229"/>
              <a:gd name="adj2" fmla="val 1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3832822" y="5833204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3832822" y="6146395"/>
            <a:ext cx="159642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9131610" y="587667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71473" y="3291426"/>
            <a:ext cx="156790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91" idx="3"/>
          </p:cNvCxnSpPr>
          <p:nvPr/>
        </p:nvCxnSpPr>
        <p:spPr>
          <a:xfrm rot="5400000">
            <a:off x="6366458" y="2009605"/>
            <a:ext cx="340071" cy="8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7314142" y="163842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0"/>
            <a:endCxn id="244" idx="4"/>
          </p:cNvCxnSpPr>
          <p:nvPr/>
        </p:nvCxnSpPr>
        <p:spPr>
          <a:xfrm rot="5400000" flipH="1" flipV="1">
            <a:off x="7131349" y="985220"/>
            <a:ext cx="111275" cy="1218695"/>
          </a:xfrm>
          <a:prstGeom prst="bentConnector4">
            <a:avLst>
              <a:gd name="adj1" fmla="val 337491"/>
              <a:gd name="adj2" fmla="val 19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7311069" y="1765461"/>
            <a:ext cx="23056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9288940" y="28446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9603242" y="2958144"/>
            <a:ext cx="407617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6949201" y="42905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&gt;</a:t>
            </a:r>
            <a:endParaRPr lang="ko-KR" altLang="en-US" sz="1100" dirty="0"/>
          </a:p>
        </p:txBody>
      </p: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5509579" y="2948776"/>
            <a:ext cx="2507683" cy="371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264" idx="1"/>
          </p:cNvCxnSpPr>
          <p:nvPr/>
        </p:nvCxnSpPr>
        <p:spPr>
          <a:xfrm rot="10800000" flipH="1">
            <a:off x="10010858" y="1800048"/>
            <a:ext cx="523179" cy="1729596"/>
          </a:xfrm>
          <a:prstGeom prst="bentConnector3">
            <a:avLst>
              <a:gd name="adj1" fmla="val -4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300" idx="1"/>
          </p:cNvCxnSpPr>
          <p:nvPr/>
        </p:nvCxnSpPr>
        <p:spPr>
          <a:xfrm rot="10800000" flipH="1">
            <a:off x="10010858" y="1486720"/>
            <a:ext cx="523179" cy="2328674"/>
          </a:xfrm>
          <a:prstGeom prst="bentConnector3">
            <a:avLst>
              <a:gd name="adj1" fmla="val -54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7352415" y="2918329"/>
            <a:ext cx="376768" cy="228600"/>
            <a:chOff x="7731306" y="2828040"/>
            <a:chExt cx="376768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6564420" y="3442994"/>
            <a:ext cx="1330187" cy="364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7352415" y="3108308"/>
            <a:ext cx="2658444" cy="421337"/>
          </a:xfrm>
          <a:prstGeom prst="bentConnector3">
            <a:avLst>
              <a:gd name="adj1" fmla="val 104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7729183" y="3032629"/>
            <a:ext cx="1582640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9">
            <a:extLst>
              <a:ext uri="{FF2B5EF4-FFF2-40B4-BE49-F238E27FC236}">
                <a16:creationId xmlns:a16="http://schemas.microsoft.com/office/drawing/2014/main" id="{48AAB1FF-A47F-4DFE-8289-F9EB201DA86E}"/>
              </a:ext>
            </a:extLst>
          </p:cNvPr>
          <p:cNvCxnSpPr>
            <a:cxnSpLocks/>
            <a:stCxn id="319" idx="3"/>
            <a:endCxn id="277" idx="1"/>
          </p:cNvCxnSpPr>
          <p:nvPr/>
        </p:nvCxnSpPr>
        <p:spPr>
          <a:xfrm flipV="1">
            <a:off x="7729183" y="547873"/>
            <a:ext cx="2804855" cy="2484756"/>
          </a:xfrm>
          <a:prstGeom prst="bentConnector3">
            <a:avLst>
              <a:gd name="adj1" fmla="val 1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D8CE5CE-305C-4F85-995E-924583A1CCF4}"/>
              </a:ext>
            </a:extLst>
          </p:cNvPr>
          <p:cNvGrpSpPr/>
          <p:nvPr/>
        </p:nvGrpSpPr>
        <p:grpSpPr>
          <a:xfrm>
            <a:off x="9294940" y="3859194"/>
            <a:ext cx="317233" cy="228600"/>
            <a:chOff x="7790841" y="2828040"/>
            <a:chExt cx="317233" cy="228600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18D8C4B-232B-45DE-90B1-2D002BBB8D1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1320386-25BE-4C28-8B1E-06E4517ECF3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A38CA792-94BD-454F-A0E9-7BE1FD5E90DD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8" name="연결선: 꺾임 129">
            <a:extLst>
              <a:ext uri="{FF2B5EF4-FFF2-40B4-BE49-F238E27FC236}">
                <a16:creationId xmlns:a16="http://schemas.microsoft.com/office/drawing/2014/main" id="{B910A2F2-AF81-4001-AD1B-3ADAF4BAE199}"/>
              </a:ext>
            </a:extLst>
          </p:cNvPr>
          <p:cNvCxnSpPr>
            <a:cxnSpLocks/>
            <a:stCxn id="188" idx="1"/>
            <a:endCxn id="136" idx="2"/>
          </p:cNvCxnSpPr>
          <p:nvPr/>
        </p:nvCxnSpPr>
        <p:spPr>
          <a:xfrm rot="10800000" flipH="1">
            <a:off x="9131610" y="4049173"/>
            <a:ext cx="163336" cy="1942755"/>
          </a:xfrm>
          <a:prstGeom prst="bentConnector3">
            <a:avLst>
              <a:gd name="adj1" fmla="val -139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29">
            <a:extLst>
              <a:ext uri="{FF2B5EF4-FFF2-40B4-BE49-F238E27FC236}">
                <a16:creationId xmlns:a16="http://schemas.microsoft.com/office/drawing/2014/main" id="{A8E462F8-0FED-4D7D-87AF-1DE3AF71C5D5}"/>
              </a:ext>
            </a:extLst>
          </p:cNvPr>
          <p:cNvCxnSpPr>
            <a:cxnSpLocks/>
            <a:stCxn id="59" idx="1"/>
            <a:endCxn id="135" idx="2"/>
          </p:cNvCxnSpPr>
          <p:nvPr/>
        </p:nvCxnSpPr>
        <p:spPr>
          <a:xfrm rot="10800000" flipV="1">
            <a:off x="9294941" y="3815393"/>
            <a:ext cx="715919" cy="85807"/>
          </a:xfrm>
          <a:prstGeom prst="bentConnector3">
            <a:avLst>
              <a:gd name="adj1" fmla="val 140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29">
            <a:extLst>
              <a:ext uri="{FF2B5EF4-FFF2-40B4-BE49-F238E27FC236}">
                <a16:creationId xmlns:a16="http://schemas.microsoft.com/office/drawing/2014/main" id="{094DFA52-1BF7-471E-8DB2-8D71944F34F4}"/>
              </a:ext>
            </a:extLst>
          </p:cNvPr>
          <p:cNvCxnSpPr>
            <a:cxnSpLocks/>
            <a:stCxn id="267" idx="1"/>
            <a:endCxn id="319" idx="1"/>
          </p:cNvCxnSpPr>
          <p:nvPr/>
        </p:nvCxnSpPr>
        <p:spPr>
          <a:xfrm rot="10800000">
            <a:off x="7414882" y="3032629"/>
            <a:ext cx="3119157" cy="2019970"/>
          </a:xfrm>
          <a:prstGeom prst="bentConnector3">
            <a:avLst>
              <a:gd name="adj1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29">
            <a:extLst>
              <a:ext uri="{FF2B5EF4-FFF2-40B4-BE49-F238E27FC236}">
                <a16:creationId xmlns:a16="http://schemas.microsoft.com/office/drawing/2014/main" id="{DCF003C8-10CC-4960-9BCA-0150A4448A7E}"/>
              </a:ext>
            </a:extLst>
          </p:cNvPr>
          <p:cNvCxnSpPr>
            <a:cxnSpLocks/>
            <a:stCxn id="137" idx="3"/>
            <a:endCxn id="298" idx="1"/>
          </p:cNvCxnSpPr>
          <p:nvPr/>
        </p:nvCxnSpPr>
        <p:spPr>
          <a:xfrm flipV="1">
            <a:off x="9612173" y="858010"/>
            <a:ext cx="921865" cy="3115484"/>
          </a:xfrm>
          <a:prstGeom prst="bentConnector3">
            <a:avLst>
              <a:gd name="adj1" fmla="val 63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6AA2644-2476-4227-97F1-8EB51BA9ED8D}"/>
              </a:ext>
            </a:extLst>
          </p:cNvPr>
          <p:cNvGrpSpPr/>
          <p:nvPr/>
        </p:nvGrpSpPr>
        <p:grpSpPr>
          <a:xfrm rot="16200000">
            <a:off x="7646597" y="2313351"/>
            <a:ext cx="376768" cy="228600"/>
            <a:chOff x="7731306" y="2828040"/>
            <a:chExt cx="376768" cy="228600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344F8D6A-4F2E-4AB3-9B88-2B4C64E249F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C0E9265F-BA2B-425C-B5E7-0C7DA3D8E69D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201636B8-AC59-4B35-859A-E08A8D0497F7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8" name="연결선: 꺾임 129">
            <a:extLst>
              <a:ext uri="{FF2B5EF4-FFF2-40B4-BE49-F238E27FC236}">
                <a16:creationId xmlns:a16="http://schemas.microsoft.com/office/drawing/2014/main" id="{5761C847-8943-4DD0-9ADF-5182D28FFE15}"/>
              </a:ext>
            </a:extLst>
          </p:cNvPr>
          <p:cNvCxnSpPr>
            <a:cxnSpLocks/>
            <a:stCxn id="237" idx="3"/>
            <a:endCxn id="163" idx="2"/>
          </p:cNvCxnSpPr>
          <p:nvPr/>
        </p:nvCxnSpPr>
        <p:spPr>
          <a:xfrm flipH="1" flipV="1">
            <a:off x="7762688" y="2556500"/>
            <a:ext cx="1272864" cy="328882"/>
          </a:xfrm>
          <a:prstGeom prst="bentConnector4">
            <a:avLst>
              <a:gd name="adj1" fmla="val -8381"/>
              <a:gd name="adj2" fmla="val 4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29">
            <a:extLst>
              <a:ext uri="{FF2B5EF4-FFF2-40B4-BE49-F238E27FC236}">
                <a16:creationId xmlns:a16="http://schemas.microsoft.com/office/drawing/2014/main" id="{0B5897E6-4236-4317-906E-268FFBD4BD81}"/>
              </a:ext>
            </a:extLst>
          </p:cNvPr>
          <p:cNvCxnSpPr>
            <a:cxnSpLocks/>
            <a:stCxn id="319" idx="3"/>
            <a:endCxn id="166" idx="2"/>
          </p:cNvCxnSpPr>
          <p:nvPr/>
        </p:nvCxnSpPr>
        <p:spPr>
          <a:xfrm flipV="1">
            <a:off x="7729183" y="2616035"/>
            <a:ext cx="181476" cy="416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29">
            <a:extLst>
              <a:ext uri="{FF2B5EF4-FFF2-40B4-BE49-F238E27FC236}">
                <a16:creationId xmlns:a16="http://schemas.microsoft.com/office/drawing/2014/main" id="{986E7BF8-528B-4563-9EFC-7D2FEDDD29E9}"/>
              </a:ext>
            </a:extLst>
          </p:cNvPr>
          <p:cNvCxnSpPr>
            <a:cxnSpLocks/>
            <a:stCxn id="167" idx="3"/>
            <a:endCxn id="243" idx="1"/>
          </p:cNvCxnSpPr>
          <p:nvPr/>
        </p:nvCxnSpPr>
        <p:spPr>
          <a:xfrm rot="16200000" flipV="1">
            <a:off x="7667606" y="2071892"/>
            <a:ext cx="169038" cy="165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95BDE45-592B-4BB6-919F-FECE62E11B06}"/>
              </a:ext>
            </a:extLst>
          </p:cNvPr>
          <p:cNvSpPr/>
          <p:nvPr/>
        </p:nvSpPr>
        <p:spPr>
          <a:xfrm>
            <a:off x="5544111" y="2105531"/>
            <a:ext cx="95123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rto_out</a:t>
            </a:r>
            <a:endParaRPr lang="ko-KR" altLang="en-US" sz="900" dirty="0"/>
          </a:p>
        </p:txBody>
      </p:sp>
      <p:cxnSp>
        <p:nvCxnSpPr>
          <p:cNvPr id="194" name="꺾인 연결선 192">
            <a:extLst>
              <a:ext uri="{FF2B5EF4-FFF2-40B4-BE49-F238E27FC236}">
                <a16:creationId xmlns:a16="http://schemas.microsoft.com/office/drawing/2014/main" id="{D5686416-6DB7-4B36-AFC1-685EC8EFAE6B}"/>
              </a:ext>
            </a:extLst>
          </p:cNvPr>
          <p:cNvCxnSpPr>
            <a:cxnSpLocks/>
            <a:stCxn id="281" idx="1"/>
            <a:endCxn id="65" idx="0"/>
          </p:cNvCxnSpPr>
          <p:nvPr/>
        </p:nvCxnSpPr>
        <p:spPr>
          <a:xfrm rot="10800000" flipV="1">
            <a:off x="855428" y="832526"/>
            <a:ext cx="1196320" cy="1521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129">
            <a:extLst>
              <a:ext uri="{FF2B5EF4-FFF2-40B4-BE49-F238E27FC236}">
                <a16:creationId xmlns:a16="http://schemas.microsoft.com/office/drawing/2014/main" id="{69D5575E-7554-4203-BE7D-3FC99A1B2DF0}"/>
              </a:ext>
            </a:extLst>
          </p:cNvPr>
          <p:cNvCxnSpPr>
            <a:cxnSpLocks/>
            <a:stCxn id="54" idx="1"/>
            <a:endCxn id="291" idx="4"/>
          </p:cNvCxnSpPr>
          <p:nvPr/>
        </p:nvCxnSpPr>
        <p:spPr>
          <a:xfrm rot="10800000" flipV="1">
            <a:off x="7047077" y="2386643"/>
            <a:ext cx="2963782" cy="2099631"/>
          </a:xfrm>
          <a:prstGeom prst="bentConnector4">
            <a:avLst>
              <a:gd name="adj1" fmla="val 48349"/>
              <a:gd name="adj2" fmla="val 133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EF08DEBB-9128-4D8A-8671-B4C8609E6A25}"/>
              </a:ext>
            </a:extLst>
          </p:cNvPr>
          <p:cNvCxnSpPr>
            <a:cxnSpLocks/>
            <a:stCxn id="213" idx="3"/>
            <a:endCxn id="233" idx="3"/>
          </p:cNvCxnSpPr>
          <p:nvPr/>
        </p:nvCxnSpPr>
        <p:spPr>
          <a:xfrm flipV="1">
            <a:off x="5733110" y="1765460"/>
            <a:ext cx="113749" cy="1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1783B4B-F605-4FDE-B78E-AEC81DB04783}"/>
              </a:ext>
            </a:extLst>
          </p:cNvPr>
          <p:cNvSpPr/>
          <p:nvPr/>
        </p:nvSpPr>
        <p:spPr>
          <a:xfrm>
            <a:off x="4870373" y="1651559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EFBBFCA0-3615-4E04-8FC9-C56FC8BA8867}"/>
              </a:ext>
            </a:extLst>
          </p:cNvPr>
          <p:cNvCxnSpPr>
            <a:cxnSpLocks/>
            <a:stCxn id="217" idx="3"/>
            <a:endCxn id="55" idx="1"/>
          </p:cNvCxnSpPr>
          <p:nvPr/>
        </p:nvCxnSpPr>
        <p:spPr>
          <a:xfrm>
            <a:off x="9903168" y="2672338"/>
            <a:ext cx="107691" cy="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09BB39-5B30-4A42-A00D-BC4D78AC14AF}"/>
              </a:ext>
            </a:extLst>
          </p:cNvPr>
          <p:cNvSpPr/>
          <p:nvPr/>
        </p:nvSpPr>
        <p:spPr>
          <a:xfrm>
            <a:off x="9040431" y="2556922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9BB4BA99-3CE9-40A9-8FB5-B80536CB8452}"/>
              </a:ext>
            </a:extLst>
          </p:cNvPr>
          <p:cNvCxnSpPr>
            <a:cxnSpLocks/>
            <a:stCxn id="221" idx="1"/>
            <a:endCxn id="158" idx="3"/>
          </p:cNvCxnSpPr>
          <p:nvPr/>
        </p:nvCxnSpPr>
        <p:spPr>
          <a:xfrm rot="10800000" flipV="1">
            <a:off x="4851485" y="4461638"/>
            <a:ext cx="124145" cy="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54AE455-FF39-41EF-8278-839E68DFC42B}"/>
              </a:ext>
            </a:extLst>
          </p:cNvPr>
          <p:cNvSpPr/>
          <p:nvPr/>
        </p:nvSpPr>
        <p:spPr>
          <a:xfrm>
            <a:off x="4975629" y="434622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7E1B199F-1ABF-4AC1-BF67-44C0AD9D96EA}"/>
              </a:ext>
            </a:extLst>
          </p:cNvPr>
          <p:cNvCxnSpPr>
            <a:cxnSpLocks/>
            <a:stCxn id="226" idx="1"/>
            <a:endCxn id="174" idx="3"/>
          </p:cNvCxnSpPr>
          <p:nvPr/>
        </p:nvCxnSpPr>
        <p:spPr>
          <a:xfrm rot="10800000">
            <a:off x="4851847" y="4979486"/>
            <a:ext cx="123782" cy="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0EECF9A-537F-4960-9ED0-97A611562623}"/>
              </a:ext>
            </a:extLst>
          </p:cNvPr>
          <p:cNvSpPr/>
          <p:nvPr/>
        </p:nvSpPr>
        <p:spPr>
          <a:xfrm>
            <a:off x="4975629" y="4866034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820BF2A-068E-45AA-9AAB-32CA38658D5B}"/>
              </a:ext>
            </a:extLst>
          </p:cNvPr>
          <p:cNvGrpSpPr/>
          <p:nvPr/>
        </p:nvGrpSpPr>
        <p:grpSpPr>
          <a:xfrm>
            <a:off x="172522" y="3827764"/>
            <a:ext cx="1466859" cy="230512"/>
            <a:chOff x="2962265" y="4647551"/>
            <a:chExt cx="1466859" cy="230512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9D570391-85D4-45F9-8577-4A18F37B3C5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DDS1_TxEnable_buffer1</a:t>
              </a:r>
              <a:endParaRPr lang="ko-KR" altLang="en-US" sz="900" dirty="0"/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78758290-5710-4392-9479-4AC70F02AC9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8" name="꺾인 연결선 76">
            <a:extLst>
              <a:ext uri="{FF2B5EF4-FFF2-40B4-BE49-F238E27FC236}">
                <a16:creationId xmlns:a16="http://schemas.microsoft.com/office/drawing/2014/main" id="{0EB9DE55-996D-4790-8D74-C23D86E5F0E2}"/>
              </a:ext>
            </a:extLst>
          </p:cNvPr>
          <p:cNvCxnSpPr>
            <a:cxnSpLocks/>
            <a:stCxn id="69" idx="3"/>
            <a:endCxn id="230" idx="3"/>
          </p:cNvCxnSpPr>
          <p:nvPr/>
        </p:nvCxnSpPr>
        <p:spPr>
          <a:xfrm>
            <a:off x="1171543" y="642690"/>
            <a:ext cx="467838" cy="3300330"/>
          </a:xfrm>
          <a:prstGeom prst="bentConnector3">
            <a:avLst>
              <a:gd name="adj1" fmla="val 148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192">
            <a:extLst>
              <a:ext uri="{FF2B5EF4-FFF2-40B4-BE49-F238E27FC236}">
                <a16:creationId xmlns:a16="http://schemas.microsoft.com/office/drawing/2014/main" id="{21D1B8BB-CAE8-4B1F-BBF5-629FFCA4E8CB}"/>
              </a:ext>
            </a:extLst>
          </p:cNvPr>
          <p:cNvCxnSpPr>
            <a:cxnSpLocks/>
            <a:stCxn id="281" idx="1"/>
            <a:endCxn id="229" idx="1"/>
          </p:cNvCxnSpPr>
          <p:nvPr/>
        </p:nvCxnSpPr>
        <p:spPr>
          <a:xfrm rot="10800000" flipV="1">
            <a:off x="172522" y="832526"/>
            <a:ext cx="1879226" cy="3110494"/>
          </a:xfrm>
          <a:prstGeom prst="bentConnector3">
            <a:avLst>
              <a:gd name="adj1" fmla="val 10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EC9D43C-CA4E-4600-A4BB-DA76C8ED78BD}"/>
              </a:ext>
            </a:extLst>
          </p:cNvPr>
          <p:cNvGrpSpPr/>
          <p:nvPr/>
        </p:nvGrpSpPr>
        <p:grpSpPr>
          <a:xfrm>
            <a:off x="172522" y="4261476"/>
            <a:ext cx="1466859" cy="230512"/>
            <a:chOff x="2962265" y="4647551"/>
            <a:chExt cx="1466859" cy="230512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D3B46D6C-E215-46EA-BC01-3CA999EAD81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DDS1_TxEnable_buffer2</a:t>
              </a:r>
              <a:endParaRPr lang="ko-KR" altLang="en-US" sz="900" dirty="0"/>
            </a:p>
          </p:txBody>
        </p:sp>
        <p:sp>
          <p:nvSpPr>
            <p:cNvPr id="250" name="이등변 삼각형 249">
              <a:extLst>
                <a:ext uri="{FF2B5EF4-FFF2-40B4-BE49-F238E27FC236}">
                  <a16:creationId xmlns:a16="http://schemas.microsoft.com/office/drawing/2014/main" id="{19DFD379-1B30-4DD5-92A1-BAD068D2CFDA}"/>
                </a:ext>
              </a:extLst>
            </p:cNvPr>
            <p:cNvSpPr/>
            <p:nvPr/>
          </p:nvSpPr>
          <p:spPr>
            <a:xfrm rot="16200000">
              <a:off x="4348348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9" name="꺾인 연결선 76">
            <a:extLst>
              <a:ext uri="{FF2B5EF4-FFF2-40B4-BE49-F238E27FC236}">
                <a16:creationId xmlns:a16="http://schemas.microsoft.com/office/drawing/2014/main" id="{D413DF1C-9429-43DD-A586-F89CD6D61DEB}"/>
              </a:ext>
            </a:extLst>
          </p:cNvPr>
          <p:cNvCxnSpPr>
            <a:cxnSpLocks/>
            <a:stCxn id="69" idx="3"/>
            <a:endCxn id="250" idx="3"/>
          </p:cNvCxnSpPr>
          <p:nvPr/>
        </p:nvCxnSpPr>
        <p:spPr>
          <a:xfrm>
            <a:off x="1171543" y="642690"/>
            <a:ext cx="465481" cy="3734042"/>
          </a:xfrm>
          <a:prstGeom prst="bentConnector3">
            <a:avLst>
              <a:gd name="adj1" fmla="val 148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0541B8-DF32-4E6A-A718-D9D9CFEE1E6A}"/>
              </a:ext>
            </a:extLst>
          </p:cNvPr>
          <p:cNvSpPr/>
          <p:nvPr/>
        </p:nvSpPr>
        <p:spPr>
          <a:xfrm>
            <a:off x="172522" y="47607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DDS1_TxEnable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275" name="연결선: 꺾임 129">
            <a:extLst>
              <a:ext uri="{FF2B5EF4-FFF2-40B4-BE49-F238E27FC236}">
                <a16:creationId xmlns:a16="http://schemas.microsoft.com/office/drawing/2014/main" id="{6584036C-88A1-49E4-A8B1-FDAF5304B240}"/>
              </a:ext>
            </a:extLst>
          </p:cNvPr>
          <p:cNvCxnSpPr>
            <a:cxnSpLocks/>
            <a:stCxn id="191" idx="1"/>
            <a:endCxn id="288" idx="3"/>
          </p:cNvCxnSpPr>
          <p:nvPr/>
        </p:nvCxnSpPr>
        <p:spPr>
          <a:xfrm rot="10800000" flipV="1">
            <a:off x="5421719" y="2220786"/>
            <a:ext cx="122392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9DC69136-218B-4061-B331-BE45AA141695}"/>
              </a:ext>
            </a:extLst>
          </p:cNvPr>
          <p:cNvCxnSpPr>
            <a:cxnSpLocks/>
            <a:stCxn id="247" idx="2"/>
            <a:endCxn id="263" idx="0"/>
          </p:cNvCxnSpPr>
          <p:nvPr/>
        </p:nvCxnSpPr>
        <p:spPr>
          <a:xfrm rot="5400000">
            <a:off x="771591" y="4626349"/>
            <a:ext cx="2687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2D943A86-9368-41B7-8ED9-7510B18D7436}"/>
              </a:ext>
            </a:extLst>
          </p:cNvPr>
          <p:cNvSpPr/>
          <p:nvPr/>
        </p:nvSpPr>
        <p:spPr>
          <a:xfrm>
            <a:off x="4477728" y="2107118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 </a:t>
            </a:r>
            <a:r>
              <a:rPr lang="en-US" altLang="ko-KR" sz="900" dirty="0" err="1"/>
              <a:t>gpo_in</a:t>
            </a:r>
            <a:endParaRPr lang="ko-KR" altLang="en-US" sz="900" dirty="0"/>
          </a:p>
        </p:txBody>
      </p:sp>
      <p:cxnSp>
        <p:nvCxnSpPr>
          <p:cNvPr id="293" name="연결선: 꺾임 129">
            <a:extLst>
              <a:ext uri="{FF2B5EF4-FFF2-40B4-BE49-F238E27FC236}">
                <a16:creationId xmlns:a16="http://schemas.microsoft.com/office/drawing/2014/main" id="{52A0D0C5-E31B-4DAA-943F-B9E0D8A2E452}"/>
              </a:ext>
            </a:extLst>
          </p:cNvPr>
          <p:cNvCxnSpPr>
            <a:cxnSpLocks/>
            <a:stCxn id="288" idx="1"/>
            <a:endCxn id="182" idx="4"/>
          </p:cNvCxnSpPr>
          <p:nvPr/>
        </p:nvCxnSpPr>
        <p:spPr>
          <a:xfrm rot="10800000" flipV="1">
            <a:off x="3938352" y="2222373"/>
            <a:ext cx="539376" cy="520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9E893D4-8809-472E-86EB-86A4D1CE45E4}"/>
              </a:ext>
            </a:extLst>
          </p:cNvPr>
          <p:cNvSpPr/>
          <p:nvPr/>
        </p:nvSpPr>
        <p:spPr>
          <a:xfrm>
            <a:off x="1938962" y="33556"/>
            <a:ext cx="3548400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gpo_core_parallel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5532120" y="33556"/>
            <a:ext cx="663191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1C0A68-76F1-42AB-BDDB-1335AC27FE08}"/>
              </a:ext>
            </a:extLst>
          </p:cNvPr>
          <p:cNvSpPr/>
          <p:nvPr/>
        </p:nvSpPr>
        <p:spPr>
          <a:xfrm>
            <a:off x="2051748" y="5718162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selected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7D63803E-BC26-4479-8EDD-74DC90FE9460}"/>
              </a:ext>
            </a:extLst>
          </p:cNvPr>
          <p:cNvSpPr/>
          <p:nvPr/>
        </p:nvSpPr>
        <p:spPr>
          <a:xfrm>
            <a:off x="3893482" y="167553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3E693985-E023-4FD3-ADC3-1ABA2738049C}"/>
              </a:ext>
            </a:extLst>
          </p:cNvPr>
          <p:cNvCxnSpPr>
            <a:cxnSpLocks/>
            <a:stCxn id="288" idx="0"/>
            <a:endCxn id="152" idx="6"/>
          </p:cNvCxnSpPr>
          <p:nvPr/>
        </p:nvCxnSpPr>
        <p:spPr>
          <a:xfrm rot="16200000" flipV="1">
            <a:off x="4352625" y="1510019"/>
            <a:ext cx="333709" cy="860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DB79A96-48AC-4969-B8A6-A19616931BD8}"/>
              </a:ext>
            </a:extLst>
          </p:cNvPr>
          <p:cNvSpPr/>
          <p:nvPr/>
        </p:nvSpPr>
        <p:spPr>
          <a:xfrm>
            <a:off x="3350468" y="1218959"/>
            <a:ext cx="84853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B72827CB-7158-4B85-9BFD-9E9E927D56B1}"/>
              </a:ext>
            </a:extLst>
          </p:cNvPr>
          <p:cNvCxnSpPr>
            <a:cxnSpLocks/>
            <a:stCxn id="170" idx="2"/>
            <a:endCxn id="152" idx="0"/>
          </p:cNvCxnSpPr>
          <p:nvPr/>
        </p:nvCxnSpPr>
        <p:spPr>
          <a:xfrm rot="16200000" flipH="1">
            <a:off x="3770016" y="1454191"/>
            <a:ext cx="226062" cy="216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B574EB2-3B00-4454-B778-94B830697E44}"/>
              </a:ext>
            </a:extLst>
          </p:cNvPr>
          <p:cNvGrpSpPr/>
          <p:nvPr/>
        </p:nvGrpSpPr>
        <p:grpSpPr>
          <a:xfrm rot="10800000">
            <a:off x="3810357" y="2742307"/>
            <a:ext cx="710252" cy="255263"/>
            <a:chOff x="3601793" y="3387727"/>
            <a:chExt cx="710252" cy="255263"/>
          </a:xfrm>
        </p:grpSpPr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27354317-E909-4A3D-8666-3B1DECD0E255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5ABC899-E6AF-4D6B-B721-8E88944FD0A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469006D-7C82-4E06-A662-D81EDD4742A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53E3D750-A092-43A5-B3F6-523405C9972F}"/>
              </a:ext>
            </a:extLst>
          </p:cNvPr>
          <p:cNvCxnSpPr>
            <a:cxnSpLocks/>
            <a:stCxn id="150" idx="1"/>
            <a:endCxn id="334" idx="2"/>
          </p:cNvCxnSpPr>
          <p:nvPr/>
        </p:nvCxnSpPr>
        <p:spPr>
          <a:xfrm rot="10800000" flipH="1">
            <a:off x="2051748" y="2794620"/>
            <a:ext cx="618464" cy="3038799"/>
          </a:xfrm>
          <a:prstGeom prst="bentConnector3">
            <a:avLst>
              <a:gd name="adj1" fmla="val -8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9D472D20-A525-459A-90A1-E3751C540779}"/>
              </a:ext>
            </a:extLst>
          </p:cNvPr>
          <p:cNvGrpSpPr/>
          <p:nvPr/>
        </p:nvGrpSpPr>
        <p:grpSpPr>
          <a:xfrm>
            <a:off x="6496176" y="853418"/>
            <a:ext cx="967183" cy="230513"/>
            <a:chOff x="2783392" y="4647550"/>
            <a:chExt cx="1715037" cy="23051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0F8ED98-C516-413E-9397-36929D0C10AD}"/>
                </a:ext>
              </a:extLst>
            </p:cNvPr>
            <p:cNvSpPr/>
            <p:nvPr/>
          </p:nvSpPr>
          <p:spPr>
            <a:xfrm>
              <a:off x="2783392" y="4647551"/>
              <a:ext cx="171503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counter_match</a:t>
              </a:r>
              <a:endParaRPr lang="ko-KR" altLang="en-US" sz="900" dirty="0"/>
            </a:p>
          </p:txBody>
        </p:sp>
        <p:sp>
          <p:nvSpPr>
            <p:cNvPr id="218" name="이등변 삼각형 217">
              <a:extLst>
                <a:ext uri="{FF2B5EF4-FFF2-40B4-BE49-F238E27FC236}">
                  <a16:creationId xmlns:a16="http://schemas.microsoft.com/office/drawing/2014/main" id="{182A3254-5E20-4294-B28A-61062FD457CF}"/>
                </a:ext>
              </a:extLst>
            </p:cNvPr>
            <p:cNvSpPr/>
            <p:nvPr/>
          </p:nvSpPr>
          <p:spPr>
            <a:xfrm rot="10800000">
              <a:off x="3030397" y="4647550"/>
              <a:ext cx="135120" cy="7534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2" name="연결선: 꺾임 129">
            <a:extLst>
              <a:ext uri="{FF2B5EF4-FFF2-40B4-BE49-F238E27FC236}">
                <a16:creationId xmlns:a16="http://schemas.microsoft.com/office/drawing/2014/main" id="{9CCE3D68-1CBB-406A-BD40-0D0795315238}"/>
              </a:ext>
            </a:extLst>
          </p:cNvPr>
          <p:cNvCxnSpPr>
            <a:cxnSpLocks/>
            <a:stCxn id="167" idx="3"/>
            <a:endCxn id="215" idx="3"/>
          </p:cNvCxnSpPr>
          <p:nvPr/>
        </p:nvCxnSpPr>
        <p:spPr>
          <a:xfrm rot="16200000" flipV="1">
            <a:off x="7013874" y="1418160"/>
            <a:ext cx="1270592" cy="37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09A053B2-5EE6-4AA8-88B0-0EC0886E7580}"/>
              </a:ext>
            </a:extLst>
          </p:cNvPr>
          <p:cNvSpPr/>
          <p:nvPr/>
        </p:nvSpPr>
        <p:spPr>
          <a:xfrm>
            <a:off x="5553991" y="1317926"/>
            <a:ext cx="108148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280" name="연결선: 꺾임 129">
            <a:extLst>
              <a:ext uri="{FF2B5EF4-FFF2-40B4-BE49-F238E27FC236}">
                <a16:creationId xmlns:a16="http://schemas.microsoft.com/office/drawing/2014/main" id="{D9C703DF-51F6-4FC8-8E4D-642899E2ED23}"/>
              </a:ext>
            </a:extLst>
          </p:cNvPr>
          <p:cNvCxnSpPr>
            <a:cxnSpLocks/>
            <a:stCxn id="215" idx="2"/>
            <a:endCxn id="260" idx="3"/>
          </p:cNvCxnSpPr>
          <p:nvPr/>
        </p:nvCxnSpPr>
        <p:spPr>
          <a:xfrm rot="5400000">
            <a:off x="6632996" y="1086409"/>
            <a:ext cx="349251" cy="344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402172BC-A669-4E10-BD30-65D4F15920AB}"/>
              </a:ext>
            </a:extLst>
          </p:cNvPr>
          <p:cNvSpPr/>
          <p:nvPr/>
        </p:nvSpPr>
        <p:spPr>
          <a:xfrm>
            <a:off x="2051748" y="717270"/>
            <a:ext cx="94399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gpo_out</a:t>
            </a:r>
            <a:endParaRPr lang="ko-KR" altLang="en-US" sz="900" dirty="0"/>
          </a:p>
        </p:txBody>
      </p: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366966A-FF26-44A9-95A0-79CA7656FCF8}"/>
              </a:ext>
            </a:extLst>
          </p:cNvPr>
          <p:cNvGrpSpPr/>
          <p:nvPr/>
        </p:nvGrpSpPr>
        <p:grpSpPr>
          <a:xfrm>
            <a:off x="3482421" y="3286016"/>
            <a:ext cx="1361879" cy="230512"/>
            <a:chOff x="3067245" y="4647551"/>
            <a:chExt cx="1361879" cy="230512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916C994-F6D1-4CFB-9A52-4765B2A51265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 </a:t>
              </a:r>
              <a:r>
                <a:rPr lang="en-US" altLang="ko-KR" sz="900" dirty="0" err="1"/>
                <a:t>gpo_out_buffer</a:t>
              </a:r>
              <a:endParaRPr lang="ko-KR" altLang="en-US" sz="900" dirty="0"/>
            </a:p>
          </p:txBody>
        </p:sp>
        <p:sp>
          <p:nvSpPr>
            <p:cNvPr id="284" name="이등변 삼각형 283">
              <a:extLst>
                <a:ext uri="{FF2B5EF4-FFF2-40B4-BE49-F238E27FC236}">
                  <a16:creationId xmlns:a16="http://schemas.microsoft.com/office/drawing/2014/main" id="{0D145088-5FE0-496D-B83D-E3766323085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꺾인 연결선 192">
            <a:extLst>
              <a:ext uri="{FF2B5EF4-FFF2-40B4-BE49-F238E27FC236}">
                <a16:creationId xmlns:a16="http://schemas.microsoft.com/office/drawing/2014/main" id="{8AAF1161-0533-416E-BCF7-4200B0E0B826}"/>
              </a:ext>
            </a:extLst>
          </p:cNvPr>
          <p:cNvCxnSpPr>
            <a:cxnSpLocks/>
            <a:stCxn id="181" idx="0"/>
            <a:endCxn id="283" idx="0"/>
          </p:cNvCxnSpPr>
          <p:nvPr/>
        </p:nvCxnSpPr>
        <p:spPr>
          <a:xfrm rot="5400000">
            <a:off x="4020199" y="3140732"/>
            <a:ext cx="288446" cy="2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192">
            <a:extLst>
              <a:ext uri="{FF2B5EF4-FFF2-40B4-BE49-F238E27FC236}">
                <a16:creationId xmlns:a16="http://schemas.microsoft.com/office/drawing/2014/main" id="{1506E62D-7ED1-47C1-AC1A-808F594595D7}"/>
              </a:ext>
            </a:extLst>
          </p:cNvPr>
          <p:cNvCxnSpPr>
            <a:cxnSpLocks/>
            <a:stCxn id="283" idx="2"/>
            <a:endCxn id="183" idx="4"/>
          </p:cNvCxnSpPr>
          <p:nvPr/>
        </p:nvCxnSpPr>
        <p:spPr>
          <a:xfrm rot="5400000" flipH="1" flipV="1">
            <a:off x="3890516" y="3015718"/>
            <a:ext cx="773655" cy="227966"/>
          </a:xfrm>
          <a:prstGeom prst="bentConnector5">
            <a:avLst>
              <a:gd name="adj1" fmla="val -29548"/>
              <a:gd name="adj2" fmla="val 398980"/>
              <a:gd name="adj3" fmla="val 129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91EA6F4C-D264-483C-A176-CE285F0E367F}"/>
              </a:ext>
            </a:extLst>
          </p:cNvPr>
          <p:cNvCxnSpPr>
            <a:cxnSpLocks/>
            <a:stCxn id="292" idx="1"/>
            <a:endCxn id="284" idx="3"/>
          </p:cNvCxnSpPr>
          <p:nvPr/>
        </p:nvCxnSpPr>
        <p:spPr>
          <a:xfrm rot="10800000" flipV="1">
            <a:off x="4844301" y="3400418"/>
            <a:ext cx="118327" cy="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4BD2A733-5847-4354-8E51-7126B4FD2879}"/>
              </a:ext>
            </a:extLst>
          </p:cNvPr>
          <p:cNvSpPr/>
          <p:nvPr/>
        </p:nvSpPr>
        <p:spPr>
          <a:xfrm>
            <a:off x="4962627" y="32850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959421B3-B63F-4237-B179-513906AC5DBF}"/>
              </a:ext>
            </a:extLst>
          </p:cNvPr>
          <p:cNvGrpSpPr/>
          <p:nvPr/>
        </p:nvGrpSpPr>
        <p:grpSpPr>
          <a:xfrm rot="10800000">
            <a:off x="3465729" y="1732872"/>
            <a:ext cx="317233" cy="228600"/>
            <a:chOff x="7790841" y="2828040"/>
            <a:chExt cx="31723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AA14923C-8848-4412-9F93-F1834606EF6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5894ADF-1B9C-488E-A863-23D75779174A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F9C6002D-1613-40F2-86BB-18680305B6EE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2" name="연결선: 꺾임 301">
            <a:extLst>
              <a:ext uri="{FF2B5EF4-FFF2-40B4-BE49-F238E27FC236}">
                <a16:creationId xmlns:a16="http://schemas.microsoft.com/office/drawing/2014/main" id="{82537EB2-3201-4F70-87B1-F96A57C306CA}"/>
              </a:ext>
            </a:extLst>
          </p:cNvPr>
          <p:cNvCxnSpPr>
            <a:cxnSpLocks/>
            <a:stCxn id="260" idx="1"/>
            <a:endCxn id="564" idx="3"/>
          </p:cNvCxnSpPr>
          <p:nvPr/>
        </p:nvCxnSpPr>
        <p:spPr>
          <a:xfrm rot="10800000" flipV="1">
            <a:off x="5421219" y="1433181"/>
            <a:ext cx="132773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DD28C6C6-701C-4E9F-B206-17842BAEBE54}"/>
              </a:ext>
            </a:extLst>
          </p:cNvPr>
          <p:cNvCxnSpPr>
            <a:cxnSpLocks/>
            <a:stCxn id="152" idx="2"/>
            <a:endCxn id="297" idx="2"/>
          </p:cNvCxnSpPr>
          <p:nvPr/>
        </p:nvCxnSpPr>
        <p:spPr>
          <a:xfrm rot="10800000">
            <a:off x="3782956" y="1771495"/>
            <a:ext cx="110526" cy="1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67CFE4C1-050C-4131-B3F2-958FC14977FE}"/>
              </a:ext>
            </a:extLst>
          </p:cNvPr>
          <p:cNvCxnSpPr>
            <a:cxnSpLocks/>
            <a:stCxn id="283" idx="2"/>
            <a:endCxn id="154" idx="4"/>
          </p:cNvCxnSpPr>
          <p:nvPr/>
        </p:nvCxnSpPr>
        <p:spPr>
          <a:xfrm rot="5400000">
            <a:off x="3846358" y="3523275"/>
            <a:ext cx="323751" cy="310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872D7A3-46FD-419C-BDE6-9272F1788DA4}"/>
              </a:ext>
            </a:extLst>
          </p:cNvPr>
          <p:cNvCxnSpPr>
            <a:cxnSpLocks/>
            <a:stCxn id="149" idx="0"/>
            <a:endCxn id="281" idx="2"/>
          </p:cNvCxnSpPr>
          <p:nvPr/>
        </p:nvCxnSpPr>
        <p:spPr>
          <a:xfrm rot="5400000" flipH="1">
            <a:off x="1501906" y="1969621"/>
            <a:ext cx="3147194" cy="1103517"/>
          </a:xfrm>
          <a:prstGeom prst="bentConnector3">
            <a:avLst>
              <a:gd name="adj1" fmla="val -7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B24EBF0-DBA9-4EE1-8C73-FEF1784EA20E}"/>
              </a:ext>
            </a:extLst>
          </p:cNvPr>
          <p:cNvSpPr/>
          <p:nvPr/>
        </p:nvSpPr>
        <p:spPr>
          <a:xfrm>
            <a:off x="2051749" y="5434429"/>
            <a:ext cx="624108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busy</a:t>
            </a:r>
            <a:endParaRPr lang="ko-KR" altLang="en-US" sz="9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E5146D-95B1-47D6-9B76-6FE7B249BEB5}"/>
              </a:ext>
            </a:extLst>
          </p:cNvPr>
          <p:cNvGrpSpPr/>
          <p:nvPr/>
        </p:nvGrpSpPr>
        <p:grpSpPr>
          <a:xfrm>
            <a:off x="2610677" y="2752612"/>
            <a:ext cx="376768" cy="228600"/>
            <a:chOff x="7731306" y="2828040"/>
            <a:chExt cx="376768" cy="228600"/>
          </a:xfrm>
        </p:grpSpPr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B52B4351-1340-4D7A-A067-1547446CBFAD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497AE9E-3A75-4770-A7F4-804A00CE2D17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순서도: 지연 335">
              <a:extLst>
                <a:ext uri="{FF2B5EF4-FFF2-40B4-BE49-F238E27FC236}">
                  <a16:creationId xmlns:a16="http://schemas.microsoft.com/office/drawing/2014/main" id="{6769B3A3-8576-4AFA-8756-332934BC2FF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BF3BC6AF-106C-4249-BD9C-FEEF551043D2}"/>
              </a:ext>
            </a:extLst>
          </p:cNvPr>
          <p:cNvCxnSpPr>
            <a:cxnSpLocks/>
            <a:stCxn id="336" idx="3"/>
            <a:endCxn id="181" idx="3"/>
          </p:cNvCxnSpPr>
          <p:nvPr/>
        </p:nvCxnSpPr>
        <p:spPr>
          <a:xfrm>
            <a:off x="2987445" y="2866912"/>
            <a:ext cx="873870" cy="3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연결선: 꺾임 343">
            <a:extLst>
              <a:ext uri="{FF2B5EF4-FFF2-40B4-BE49-F238E27FC236}">
                <a16:creationId xmlns:a16="http://schemas.microsoft.com/office/drawing/2014/main" id="{49D2512D-510E-47FF-A5F7-BA3090DED535}"/>
              </a:ext>
            </a:extLst>
          </p:cNvPr>
          <p:cNvCxnSpPr>
            <a:cxnSpLocks/>
            <a:stCxn id="332" idx="0"/>
            <a:endCxn id="335" idx="2"/>
          </p:cNvCxnSpPr>
          <p:nvPr/>
        </p:nvCxnSpPr>
        <p:spPr>
          <a:xfrm rot="5400000" flipH="1" flipV="1">
            <a:off x="1241321" y="4065073"/>
            <a:ext cx="2491839" cy="24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6F00607E-0188-41CB-AA86-242BA5313736}"/>
              </a:ext>
            </a:extLst>
          </p:cNvPr>
          <p:cNvGrpSpPr/>
          <p:nvPr/>
        </p:nvGrpSpPr>
        <p:grpSpPr>
          <a:xfrm>
            <a:off x="2631613" y="1057995"/>
            <a:ext cx="317233" cy="228600"/>
            <a:chOff x="7790841" y="2828040"/>
            <a:chExt cx="317233" cy="228600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6029809-4B55-4CD0-B289-146DBA424C8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852F2A1E-82A9-4889-BD5C-BAC11C5F588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순서도: 지연 353">
              <a:extLst>
                <a:ext uri="{FF2B5EF4-FFF2-40B4-BE49-F238E27FC236}">
                  <a16:creationId xmlns:a16="http://schemas.microsoft.com/office/drawing/2014/main" id="{A446E377-B83F-4D42-80B4-DBD9BD39E3D4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0F57E7E4-7E3B-4FC5-9868-0C4DC166A6EE}"/>
              </a:ext>
            </a:extLst>
          </p:cNvPr>
          <p:cNvSpPr/>
          <p:nvPr/>
        </p:nvSpPr>
        <p:spPr>
          <a:xfrm>
            <a:off x="3832845" y="6459586"/>
            <a:ext cx="15964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selected_input</a:t>
            </a:r>
            <a:endParaRPr lang="ko-KR" altLang="en-US" sz="900" dirty="0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CCC869F7-D7C2-4BCE-B7DF-FB96488922B0}"/>
              </a:ext>
            </a:extLst>
          </p:cNvPr>
          <p:cNvGrpSpPr/>
          <p:nvPr/>
        </p:nvGrpSpPr>
        <p:grpSpPr>
          <a:xfrm rot="10800000">
            <a:off x="3255417" y="5717245"/>
            <a:ext cx="314302" cy="228600"/>
            <a:chOff x="2052619" y="2978803"/>
            <a:chExt cx="314302" cy="228600"/>
          </a:xfrm>
        </p:grpSpPr>
        <p:sp>
          <p:nvSpPr>
            <p:cNvPr id="387" name="달 386">
              <a:extLst>
                <a:ext uri="{FF2B5EF4-FFF2-40B4-BE49-F238E27FC236}">
                  <a16:creationId xmlns:a16="http://schemas.microsoft.com/office/drawing/2014/main" id="{D68152B1-6EA1-4666-8212-3E3CA5F1A61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E50E5DE7-1AF9-4770-9376-D39B5B13D5C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681A1D88-72C5-442E-B719-16AA670E2D08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56C352A8-79EB-45ED-BCBC-1A866CF98B22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2" name="연결선: 꺾임 391">
            <a:extLst>
              <a:ext uri="{FF2B5EF4-FFF2-40B4-BE49-F238E27FC236}">
                <a16:creationId xmlns:a16="http://schemas.microsoft.com/office/drawing/2014/main" id="{5F7AA59B-F89C-4392-A79E-5AADAB758F18}"/>
              </a:ext>
            </a:extLst>
          </p:cNvPr>
          <p:cNvCxnSpPr>
            <a:cxnSpLocks/>
            <a:stCxn id="382" idx="1"/>
            <a:endCxn id="389" idx="2"/>
          </p:cNvCxnSpPr>
          <p:nvPr/>
        </p:nvCxnSpPr>
        <p:spPr>
          <a:xfrm rot="10800000">
            <a:off x="3546837" y="5905506"/>
            <a:ext cx="286009" cy="669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47402300-DB74-4CD4-92E7-66F50672C62D}"/>
              </a:ext>
            </a:extLst>
          </p:cNvPr>
          <p:cNvCxnSpPr>
            <a:cxnSpLocks/>
            <a:stCxn id="301" idx="3"/>
            <a:endCxn id="327" idx="2"/>
          </p:cNvCxnSpPr>
          <p:nvPr/>
        </p:nvCxnSpPr>
        <p:spPr>
          <a:xfrm rot="10800000" flipH="1" flipV="1">
            <a:off x="3465728" y="1847172"/>
            <a:ext cx="1580531" cy="3652814"/>
          </a:xfrm>
          <a:prstGeom prst="bentConnector5">
            <a:avLst>
              <a:gd name="adj1" fmla="val -12454"/>
              <a:gd name="adj2" fmla="val 15924"/>
              <a:gd name="adj3" fmla="val 114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408">
            <a:extLst>
              <a:ext uri="{FF2B5EF4-FFF2-40B4-BE49-F238E27FC236}">
                <a16:creationId xmlns:a16="http://schemas.microsoft.com/office/drawing/2014/main" id="{3CCA27F0-294A-4D1D-9523-3BA3F112817C}"/>
              </a:ext>
            </a:extLst>
          </p:cNvPr>
          <p:cNvCxnSpPr>
            <a:cxnSpLocks/>
            <a:stCxn id="387" idx="1"/>
            <a:endCxn id="150" idx="3"/>
          </p:cNvCxnSpPr>
          <p:nvPr/>
        </p:nvCxnSpPr>
        <p:spPr>
          <a:xfrm rot="10800000" flipV="1">
            <a:off x="2995739" y="5831544"/>
            <a:ext cx="259678" cy="1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D041671A-EC1A-4F5F-8532-93046F380AF5}"/>
              </a:ext>
            </a:extLst>
          </p:cNvPr>
          <p:cNvCxnSpPr>
            <a:cxnSpLocks/>
            <a:stCxn id="150" idx="1"/>
            <a:endCxn id="352" idx="2"/>
          </p:cNvCxnSpPr>
          <p:nvPr/>
        </p:nvCxnSpPr>
        <p:spPr>
          <a:xfrm rot="10800000" flipH="1">
            <a:off x="2051747" y="1100002"/>
            <a:ext cx="579865" cy="4733416"/>
          </a:xfrm>
          <a:prstGeom prst="bentConnector3">
            <a:avLst>
              <a:gd name="adj1" fmla="val -9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6F108922-A849-4401-8809-D03B38D941B5}"/>
              </a:ext>
            </a:extLst>
          </p:cNvPr>
          <p:cNvCxnSpPr>
            <a:cxnSpLocks/>
            <a:stCxn id="332" idx="0"/>
            <a:endCxn id="353" idx="2"/>
          </p:cNvCxnSpPr>
          <p:nvPr/>
        </p:nvCxnSpPr>
        <p:spPr>
          <a:xfrm rot="5400000" flipH="1" flipV="1">
            <a:off x="404483" y="3207293"/>
            <a:ext cx="4186456" cy="26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48C2FA88-5FD0-48F8-995D-EE6B9B062BAE}"/>
              </a:ext>
            </a:extLst>
          </p:cNvPr>
          <p:cNvSpPr/>
          <p:nvPr/>
        </p:nvSpPr>
        <p:spPr>
          <a:xfrm>
            <a:off x="4461954" y="1056560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busy_error</a:t>
            </a:r>
            <a:endParaRPr lang="ko-KR" altLang="en-US" sz="900" dirty="0"/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1967E2B-F35C-4906-BE69-12E7B9F6FB39}"/>
              </a:ext>
            </a:extLst>
          </p:cNvPr>
          <p:cNvCxnSpPr>
            <a:cxnSpLocks/>
            <a:stCxn id="354" idx="3"/>
            <a:endCxn id="483" idx="1"/>
          </p:cNvCxnSpPr>
          <p:nvPr/>
        </p:nvCxnSpPr>
        <p:spPr>
          <a:xfrm flipV="1">
            <a:off x="2948846" y="1171816"/>
            <a:ext cx="1513108" cy="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48006ABB-800D-4589-8016-D2F9EE2BA785}"/>
              </a:ext>
            </a:extLst>
          </p:cNvPr>
          <p:cNvGrpSpPr/>
          <p:nvPr/>
        </p:nvGrpSpPr>
        <p:grpSpPr>
          <a:xfrm>
            <a:off x="3449939" y="723919"/>
            <a:ext cx="317233" cy="228600"/>
            <a:chOff x="7790841" y="2828040"/>
            <a:chExt cx="317233" cy="228600"/>
          </a:xfrm>
        </p:grpSpPr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3517D89-9142-47CF-A6D0-CC8349ED9371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933F1988-94D0-405A-AFB8-877C3FD38291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순서도: 지연 506">
              <a:extLst>
                <a:ext uri="{FF2B5EF4-FFF2-40B4-BE49-F238E27FC236}">
                  <a16:creationId xmlns:a16="http://schemas.microsoft.com/office/drawing/2014/main" id="{F826470C-A66D-4B02-942B-B7281B7DE1A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8" name="연결선: 꺾임 507">
            <a:extLst>
              <a:ext uri="{FF2B5EF4-FFF2-40B4-BE49-F238E27FC236}">
                <a16:creationId xmlns:a16="http://schemas.microsoft.com/office/drawing/2014/main" id="{9A0F6A44-E667-42C5-9138-31096D813C23}"/>
              </a:ext>
            </a:extLst>
          </p:cNvPr>
          <p:cNvCxnSpPr>
            <a:cxnSpLocks/>
            <a:stCxn id="177" idx="1"/>
            <a:endCxn id="505" idx="2"/>
          </p:cNvCxnSpPr>
          <p:nvPr/>
        </p:nvCxnSpPr>
        <p:spPr>
          <a:xfrm rot="10800000">
            <a:off x="3449940" y="765927"/>
            <a:ext cx="382883" cy="5495725"/>
          </a:xfrm>
          <a:prstGeom prst="bentConnector3">
            <a:avLst>
              <a:gd name="adj1" fmla="val 169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129">
            <a:extLst>
              <a:ext uri="{FF2B5EF4-FFF2-40B4-BE49-F238E27FC236}">
                <a16:creationId xmlns:a16="http://schemas.microsoft.com/office/drawing/2014/main" id="{C93A0838-AF80-460F-A10E-D709EC3ED6D7}"/>
              </a:ext>
            </a:extLst>
          </p:cNvPr>
          <p:cNvCxnSpPr>
            <a:cxnSpLocks/>
            <a:stCxn id="301" idx="3"/>
            <a:endCxn id="506" idx="2"/>
          </p:cNvCxnSpPr>
          <p:nvPr/>
        </p:nvCxnSpPr>
        <p:spPr>
          <a:xfrm rot="10800000">
            <a:off x="3449945" y="913898"/>
            <a:ext cx="15784" cy="933275"/>
          </a:xfrm>
          <a:prstGeom prst="bentConnector3">
            <a:avLst>
              <a:gd name="adj1" fmla="val 1246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D2212E3C-C2F7-4BAC-B299-60E162CD3253}"/>
              </a:ext>
            </a:extLst>
          </p:cNvPr>
          <p:cNvSpPr/>
          <p:nvPr/>
        </p:nvSpPr>
        <p:spPr>
          <a:xfrm>
            <a:off x="4460340" y="721931"/>
            <a:ext cx="95976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overrided</a:t>
            </a:r>
            <a:endParaRPr lang="ko-KR" altLang="en-US" sz="900" dirty="0"/>
          </a:p>
        </p:txBody>
      </p:sp>
      <p:cxnSp>
        <p:nvCxnSpPr>
          <p:cNvPr id="534" name="연결선: 꺾임 129">
            <a:extLst>
              <a:ext uri="{FF2B5EF4-FFF2-40B4-BE49-F238E27FC236}">
                <a16:creationId xmlns:a16="http://schemas.microsoft.com/office/drawing/2014/main" id="{E00A36A9-0033-4B54-BA91-CCB873E540B4}"/>
              </a:ext>
            </a:extLst>
          </p:cNvPr>
          <p:cNvCxnSpPr>
            <a:cxnSpLocks/>
            <a:stCxn id="507" idx="3"/>
            <a:endCxn id="532" idx="1"/>
          </p:cNvCxnSpPr>
          <p:nvPr/>
        </p:nvCxnSpPr>
        <p:spPr>
          <a:xfrm flipV="1">
            <a:off x="3767172" y="837187"/>
            <a:ext cx="693168" cy="1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B571697F-8C93-4DEF-A599-10782FF0CED7}"/>
              </a:ext>
            </a:extLst>
          </p:cNvPr>
          <p:cNvSpPr/>
          <p:nvPr/>
        </p:nvSpPr>
        <p:spPr>
          <a:xfrm>
            <a:off x="4316413" y="1322689"/>
            <a:ext cx="110480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counter_matched</a:t>
            </a:r>
            <a:endParaRPr lang="ko-KR" altLang="en-US" sz="9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72711E2C-2BC8-40D2-A68B-6CFA688981BF}"/>
              </a:ext>
            </a:extLst>
          </p:cNvPr>
          <p:cNvCxnSpPr>
            <a:cxnSpLocks/>
            <a:stCxn id="564" idx="2"/>
            <a:endCxn id="296" idx="2"/>
          </p:cNvCxnSpPr>
          <p:nvPr/>
        </p:nvCxnSpPr>
        <p:spPr>
          <a:xfrm rot="5400000">
            <a:off x="4142757" y="1193406"/>
            <a:ext cx="366264" cy="1085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1596688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11017757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10253038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</a:t>
            </a:r>
            <a:r>
              <a:rPr lang="en-US" altLang="ko-KR" sz="900" dirty="0" err="1"/>
              <a:t>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534038" y="106026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10C8DB9E-A20B-45CB-BB78-C2AE41CFFBC1}"/>
              </a:ext>
            </a:extLst>
          </p:cNvPr>
          <p:cNvSpPr/>
          <p:nvPr/>
        </p:nvSpPr>
        <p:spPr>
          <a:xfrm>
            <a:off x="9122157" y="5565316"/>
            <a:ext cx="1202944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</a:t>
            </a:r>
            <a:r>
              <a:rPr lang="en-US" altLang="ko-KR" sz="900" dirty="0" err="1"/>
              <a:t>time_reg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7C60D188-493A-4A85-BDD5-4502755D99B6}"/>
              </a:ext>
            </a:extLst>
          </p:cNvPr>
          <p:cNvCxnSpPr>
            <a:cxnSpLocks/>
            <a:stCxn id="309" idx="0"/>
            <a:endCxn id="310" idx="3"/>
          </p:cNvCxnSpPr>
          <p:nvPr/>
        </p:nvCxnSpPr>
        <p:spPr>
          <a:xfrm rot="5400000" flipH="1" flipV="1">
            <a:off x="10121054" y="5661863"/>
            <a:ext cx="185663" cy="222432"/>
          </a:xfrm>
          <a:prstGeom prst="bentConnector4">
            <a:avLst>
              <a:gd name="adj1" fmla="val 17337"/>
              <a:gd name="adj2" fmla="val 155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13850C-1D44-40B3-86E6-B465C87B711B}"/>
              </a:ext>
            </a:extLst>
          </p:cNvPr>
          <p:cNvSpPr/>
          <p:nvPr/>
        </p:nvSpPr>
        <p:spPr>
          <a:xfrm>
            <a:off x="9671300" y="5865910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310" name="이등변 삼각형 309">
            <a:extLst>
              <a:ext uri="{FF2B5EF4-FFF2-40B4-BE49-F238E27FC236}">
                <a16:creationId xmlns:a16="http://schemas.microsoft.com/office/drawing/2014/main" id="{39424602-4F73-4A75-99C1-A994247DF26B}"/>
              </a:ext>
            </a:extLst>
          </p:cNvPr>
          <p:cNvSpPr/>
          <p:nvPr/>
        </p:nvSpPr>
        <p:spPr>
          <a:xfrm rot="16200000">
            <a:off x="10246682" y="563992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9471799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9131610" y="5267711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cxnSp>
        <p:nvCxnSpPr>
          <p:cNvPr id="314" name="연결선: 꺾임 129">
            <a:extLst>
              <a:ext uri="{FF2B5EF4-FFF2-40B4-BE49-F238E27FC236}">
                <a16:creationId xmlns:a16="http://schemas.microsoft.com/office/drawing/2014/main" id="{42B952B3-0911-4C5E-A0CB-863FB0478FCA}"/>
              </a:ext>
            </a:extLst>
          </p:cNvPr>
          <p:cNvCxnSpPr>
            <a:cxnSpLocks/>
            <a:stCxn id="313" idx="0"/>
            <a:endCxn id="140" idx="1"/>
          </p:cNvCxnSpPr>
          <p:nvPr/>
        </p:nvCxnSpPr>
        <p:spPr>
          <a:xfrm rot="5400000" flipH="1" flipV="1">
            <a:off x="9400720" y="4657572"/>
            <a:ext cx="607638" cy="612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D8584E6-2958-4FE4-AF92-CE40E88D2A68}"/>
              </a:ext>
            </a:extLst>
          </p:cNvPr>
          <p:cNvSpPr/>
          <p:nvPr/>
        </p:nvSpPr>
        <p:spPr>
          <a:xfrm>
            <a:off x="8690560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B79ACF2A-9C16-4537-881E-8A159074E885}"/>
              </a:ext>
            </a:extLst>
          </p:cNvPr>
          <p:cNvCxnSpPr>
            <a:cxnSpLocks/>
            <a:stCxn id="330" idx="3"/>
            <a:endCxn id="390" idx="2"/>
          </p:cNvCxnSpPr>
          <p:nvPr/>
        </p:nvCxnSpPr>
        <p:spPr>
          <a:xfrm rot="10800000" flipV="1">
            <a:off x="3546837" y="5427693"/>
            <a:ext cx="1182191" cy="329842"/>
          </a:xfrm>
          <a:prstGeom prst="bentConnector3">
            <a:avLst>
              <a:gd name="adj1" fmla="val 3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A69FD8B6-ECFD-4142-8CD2-BA5019137E7E}"/>
              </a:ext>
            </a:extLst>
          </p:cNvPr>
          <p:cNvGrpSpPr/>
          <p:nvPr/>
        </p:nvGrpSpPr>
        <p:grpSpPr>
          <a:xfrm rot="10800000">
            <a:off x="4729027" y="5313393"/>
            <a:ext cx="376768" cy="228600"/>
            <a:chOff x="7731306" y="2828040"/>
            <a:chExt cx="376768" cy="228600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B334A368-5F80-43C7-A85C-A76FDADD230C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588F21B-730F-4C49-8163-448EF5BA8A43}"/>
                </a:ext>
              </a:extLst>
            </p:cNvPr>
            <p:cNvSpPr/>
            <p:nvPr/>
          </p:nvSpPr>
          <p:spPr>
            <a:xfrm>
              <a:off x="7731306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순서도: 지연 329">
              <a:extLst>
                <a:ext uri="{FF2B5EF4-FFF2-40B4-BE49-F238E27FC236}">
                  <a16:creationId xmlns:a16="http://schemas.microsoft.com/office/drawing/2014/main" id="{E9CC13DB-52EA-4FB2-8310-3AD8CC813BE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1" name="연결선: 꺾임 129">
            <a:extLst>
              <a:ext uri="{FF2B5EF4-FFF2-40B4-BE49-F238E27FC236}">
                <a16:creationId xmlns:a16="http://schemas.microsoft.com/office/drawing/2014/main" id="{4E8E6412-AC66-464C-B782-9CD4D201AF90}"/>
              </a:ext>
            </a:extLst>
          </p:cNvPr>
          <p:cNvCxnSpPr>
            <a:cxnSpLocks/>
            <a:stCxn id="177" idx="3"/>
            <a:endCxn id="329" idx="2"/>
          </p:cNvCxnSpPr>
          <p:nvPr/>
        </p:nvCxnSpPr>
        <p:spPr>
          <a:xfrm flipH="1" flipV="1">
            <a:off x="5105795" y="5352015"/>
            <a:ext cx="323455" cy="909636"/>
          </a:xfrm>
          <a:prstGeom prst="bentConnector3">
            <a:avLst>
              <a:gd name="adj1" fmla="val -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연결선: 꺾임 336">
            <a:extLst>
              <a:ext uri="{FF2B5EF4-FFF2-40B4-BE49-F238E27FC236}">
                <a16:creationId xmlns:a16="http://schemas.microsoft.com/office/drawing/2014/main" id="{ED0A0DA9-4F7F-4804-87EE-08F2E11DC3EA}"/>
              </a:ext>
            </a:extLst>
          </p:cNvPr>
          <p:cNvCxnSpPr>
            <a:cxnSpLocks/>
            <a:stCxn id="283" idx="1"/>
            <a:endCxn id="338" idx="1"/>
          </p:cNvCxnSpPr>
          <p:nvPr/>
        </p:nvCxnSpPr>
        <p:spPr>
          <a:xfrm rot="10800000" flipH="1">
            <a:off x="3482421" y="505404"/>
            <a:ext cx="833992" cy="2895868"/>
          </a:xfrm>
          <a:prstGeom prst="bentConnector3">
            <a:avLst>
              <a:gd name="adj1" fmla="val -46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6B9CC35C-1BB2-43D1-B1B9-10AE4526C53B}"/>
              </a:ext>
            </a:extLst>
          </p:cNvPr>
          <p:cNvSpPr/>
          <p:nvPr/>
        </p:nvSpPr>
        <p:spPr>
          <a:xfrm>
            <a:off x="4316413" y="390148"/>
            <a:ext cx="110369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error_data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47D23B8-2AFF-469A-A798-F204FA1EBE8B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980D753C-E38E-4CA9-8CA3-3A329347B7D2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10460805" y="2053219"/>
            <a:ext cx="1670056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5603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reset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61926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[63:0]counter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6808361" y="5454267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wr_en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52471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 </a:t>
            </a:r>
            <a:r>
              <a:rPr lang="en-US" altLang="ko-KR" sz="900" dirty="0" err="1"/>
              <a:t>wr_data</a:t>
            </a:r>
            <a:endParaRPr lang="ko-KR" altLang="en-US" sz="90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9373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4326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7427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3714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51AA401-B9B2-495D-B6FD-EABCD954260F}"/>
              </a:ext>
            </a:extLst>
          </p:cNvPr>
          <p:cNvSpPr/>
          <p:nvPr/>
        </p:nvSpPr>
        <p:spPr>
          <a:xfrm>
            <a:off x="10534038" y="1684792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FFBBEE84-A4C7-4D61-8165-914B66535B37}"/>
              </a:ext>
            </a:extLst>
          </p:cNvPr>
          <p:cNvSpPr/>
          <p:nvPr/>
        </p:nvSpPr>
        <p:spPr>
          <a:xfrm>
            <a:off x="4724400" y="33556"/>
            <a:ext cx="7439637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4836714-9344-4777-A796-BF2E911EAE8B}"/>
              </a:ext>
            </a:extLst>
          </p:cNvPr>
          <p:cNvSpPr/>
          <p:nvPr/>
        </p:nvSpPr>
        <p:spPr>
          <a:xfrm>
            <a:off x="10098255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cs</a:t>
            </a:r>
            <a:endParaRPr lang="ko-KR" altLang="en-US" sz="900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C279BEA-B102-4AC3-B03E-F73B96961553}"/>
              </a:ext>
            </a:extLst>
          </p:cNvPr>
          <p:cNvSpPr/>
          <p:nvPr/>
        </p:nvSpPr>
        <p:spPr>
          <a:xfrm>
            <a:off x="9519324" y="6510760"/>
            <a:ext cx="53417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read</a:t>
            </a:r>
            <a:endParaRPr lang="ko-KR" altLang="en-US" sz="900" dirty="0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4683FD6C-D6D4-4F42-872A-8F93144828EA}"/>
              </a:ext>
            </a:extLst>
          </p:cNvPr>
          <p:cNvSpPr/>
          <p:nvPr/>
        </p:nvSpPr>
        <p:spPr>
          <a:xfrm>
            <a:off x="8754605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[4:0]addr</a:t>
            </a:r>
            <a:endParaRPr lang="ko-KR" altLang="en-US" sz="900" dirty="0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7532DC1C-D07B-4308-BAAD-F49F073F2B2A}"/>
              </a:ext>
            </a:extLst>
          </p:cNvPr>
          <p:cNvSpPr/>
          <p:nvPr/>
        </p:nvSpPr>
        <p:spPr>
          <a:xfrm>
            <a:off x="10632428" y="1060265"/>
            <a:ext cx="149843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rd_data</a:t>
            </a:r>
            <a:endParaRPr lang="ko-KR" altLang="en-US" sz="900" dirty="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E70DA45-BF07-4F4B-BCF9-1A5F84E3DA1C}"/>
              </a:ext>
            </a:extLst>
          </p:cNvPr>
          <p:cNvSpPr/>
          <p:nvPr/>
        </p:nvSpPr>
        <p:spPr>
          <a:xfrm>
            <a:off x="10534038" y="587850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CC42FA4-25A5-40C4-A3E3-A20767C55B8D}"/>
              </a:ext>
            </a:extLst>
          </p:cNvPr>
          <p:cNvSpPr/>
          <p:nvPr/>
        </p:nvSpPr>
        <p:spPr>
          <a:xfrm>
            <a:off x="7973366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</a:t>
            </a:r>
            <a:endParaRPr lang="ko-KR" altLang="en-US" sz="9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F569B9AB-CA53-4D36-9AE1-B7AE7372E3A3}"/>
              </a:ext>
            </a:extLst>
          </p:cNvPr>
          <p:cNvSpPr/>
          <p:nvPr/>
        </p:nvSpPr>
        <p:spPr>
          <a:xfrm>
            <a:off x="6807815" y="3291519"/>
            <a:ext cx="533217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flush</a:t>
            </a:r>
            <a:endParaRPr lang="ko-KR" altLang="en-US" sz="900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E791878B-20E4-4E23-A459-3AA0F2C18D34}"/>
              </a:ext>
            </a:extLst>
          </p:cNvPr>
          <p:cNvSpPr/>
          <p:nvPr/>
        </p:nvSpPr>
        <p:spPr>
          <a:xfrm>
            <a:off x="9013490" y="569858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32DA86-42B2-4E44-8BB2-F160455206F7}"/>
              </a:ext>
            </a:extLst>
          </p:cNvPr>
          <p:cNvGrpSpPr/>
          <p:nvPr/>
        </p:nvGrpSpPr>
        <p:grpSpPr>
          <a:xfrm>
            <a:off x="8219201" y="5454526"/>
            <a:ext cx="319613" cy="228600"/>
            <a:chOff x="8219201" y="5454526"/>
            <a:chExt cx="319613" cy="2286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E0E81EF-9088-4135-A1D6-53DA67518962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E86378B-2479-46DD-A939-EED9AC46C8E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B5400E-4216-4410-B230-FAA093642082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순서도: 지연 272">
              <a:extLst>
                <a:ext uri="{FF2B5EF4-FFF2-40B4-BE49-F238E27FC236}">
                  <a16:creationId xmlns:a16="http://schemas.microsoft.com/office/drawing/2014/main" id="{F9BFA3C6-5D0D-45A6-A103-0DB32669909D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C8A458BD-9628-4182-9327-815EBAD9823A}"/>
              </a:ext>
            </a:extLst>
          </p:cNvPr>
          <p:cNvCxnSpPr>
            <a:cxnSpLocks/>
            <a:stCxn id="265" idx="0"/>
            <a:endCxn id="223" idx="4"/>
          </p:cNvCxnSpPr>
          <p:nvPr/>
        </p:nvCxnSpPr>
        <p:spPr>
          <a:xfrm rot="16200000" flipV="1">
            <a:off x="8804766" y="6200940"/>
            <a:ext cx="616420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2D7D0ACC-A45B-4B9D-862D-19F43AE5C485}"/>
              </a:ext>
            </a:extLst>
          </p:cNvPr>
          <p:cNvCxnSpPr>
            <a:cxnSpLocks/>
            <a:stCxn id="315" idx="1"/>
            <a:endCxn id="223" idx="6"/>
          </p:cNvCxnSpPr>
          <p:nvPr/>
        </p:nvCxnSpPr>
        <p:spPr>
          <a:xfrm rot="10800000" flipV="1">
            <a:off x="9209243" y="5794082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6EFB1DF2-7774-4B1A-96D2-89001A91FC6C}"/>
              </a:ext>
            </a:extLst>
          </p:cNvPr>
          <p:cNvSpPr/>
          <p:nvPr/>
        </p:nvSpPr>
        <p:spPr>
          <a:xfrm>
            <a:off x="9322841" y="5678827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05BE7259-C8F5-44C4-9C30-FB34A4B8BCB0}"/>
              </a:ext>
            </a:extLst>
          </p:cNvPr>
          <p:cNvCxnSpPr>
            <a:cxnSpLocks/>
            <a:stCxn id="273" idx="3"/>
            <a:endCxn id="188" idx="3"/>
          </p:cNvCxnSpPr>
          <p:nvPr/>
        </p:nvCxnSpPr>
        <p:spPr>
          <a:xfrm rot="10800000" flipV="1">
            <a:off x="7341579" y="5568825"/>
            <a:ext cx="877623" cy="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61014DF2-3EDF-451A-9F84-0BE0F84E8440}"/>
              </a:ext>
            </a:extLst>
          </p:cNvPr>
          <p:cNvCxnSpPr>
            <a:cxnSpLocks/>
            <a:stCxn id="223" idx="0"/>
            <a:endCxn id="266" idx="2"/>
          </p:cNvCxnSpPr>
          <p:nvPr/>
        </p:nvCxnSpPr>
        <p:spPr>
          <a:xfrm rot="16200000" flipV="1">
            <a:off x="8798737" y="5385959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C2FA346-4B7B-49F2-BD19-6DFF65C575A7}"/>
              </a:ext>
            </a:extLst>
          </p:cNvPr>
          <p:cNvCxnSpPr>
            <a:cxnSpLocks/>
            <a:stCxn id="287" idx="1"/>
            <a:endCxn id="271" idx="2"/>
          </p:cNvCxnSpPr>
          <p:nvPr/>
        </p:nvCxnSpPr>
        <p:spPr>
          <a:xfrm rot="10800000">
            <a:off x="8538808" y="5493149"/>
            <a:ext cx="1995230" cy="500609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430B13-33C3-4219-8ECE-06165086C05A}"/>
              </a:ext>
            </a:extLst>
          </p:cNvPr>
          <p:cNvGrpSpPr/>
          <p:nvPr/>
        </p:nvGrpSpPr>
        <p:grpSpPr>
          <a:xfrm>
            <a:off x="4785472" y="4293973"/>
            <a:ext cx="4281707" cy="290238"/>
            <a:chOff x="4785472" y="4293973"/>
            <a:chExt cx="4281707" cy="290238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0C8DB9E-A20B-45CB-BB78-C2AE41CFFBC1}"/>
                </a:ext>
              </a:extLst>
            </p:cNvPr>
            <p:cNvSpPr/>
            <p:nvPr/>
          </p:nvSpPr>
          <p:spPr>
            <a:xfrm>
              <a:off x="800786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3AE78089-95DD-4DEA-8E3D-5DE8024B4297}"/>
                </a:ext>
              </a:extLst>
            </p:cNvPr>
            <p:cNvSpPr/>
            <p:nvPr/>
          </p:nvSpPr>
          <p:spPr>
            <a:xfrm>
              <a:off x="4785472" y="4293973"/>
              <a:ext cx="4281707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084848E0-2115-4272-871C-532C323D750B}"/>
                </a:ext>
              </a:extLst>
            </p:cNvPr>
            <p:cNvGrpSpPr/>
            <p:nvPr/>
          </p:nvGrpSpPr>
          <p:grpSpPr>
            <a:xfrm>
              <a:off x="5883820" y="4323667"/>
              <a:ext cx="1027271" cy="230512"/>
              <a:chOff x="7145265" y="4323667"/>
              <a:chExt cx="1027271" cy="230512"/>
            </a:xfrm>
          </p:grpSpPr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21759FA-E05B-48BA-A17B-8AB80EC4DDB7}"/>
                  </a:ext>
                </a:extLst>
              </p:cNvPr>
              <p:cNvSpPr/>
              <p:nvPr/>
            </p:nvSpPr>
            <p:spPr>
              <a:xfrm>
                <a:off x="7145265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38" name="이등변 삼각형 337">
                <a:extLst>
                  <a:ext uri="{FF2B5EF4-FFF2-40B4-BE49-F238E27FC236}">
                    <a16:creationId xmlns:a16="http://schemas.microsoft.com/office/drawing/2014/main" id="{42BC66C4-1D27-406F-9412-52F3CEC580AC}"/>
                  </a:ext>
                </a:extLst>
              </p:cNvPr>
              <p:cNvSpPr/>
              <p:nvPr/>
            </p:nvSpPr>
            <p:spPr>
              <a:xfrm rot="16200000">
                <a:off x="8094117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71BFD60A-385E-44B8-8C73-082CFFFEC126}"/>
                </a:ext>
              </a:extLst>
            </p:cNvPr>
            <p:cNvGrpSpPr/>
            <p:nvPr/>
          </p:nvGrpSpPr>
          <p:grpSpPr>
            <a:xfrm>
              <a:off x="4820127" y="4323667"/>
              <a:ext cx="1027271" cy="230512"/>
              <a:chOff x="7343020" y="4323667"/>
              <a:chExt cx="1027271" cy="230512"/>
            </a:xfrm>
          </p:grpSpPr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901BD15C-5866-4339-8D12-2A3F9EA79D46}"/>
                  </a:ext>
                </a:extLst>
              </p:cNvPr>
              <p:cNvSpPr/>
              <p:nvPr/>
            </p:nvSpPr>
            <p:spPr>
              <a:xfrm>
                <a:off x="7343020" y="4323667"/>
                <a:ext cx="102673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[63:32]</a:t>
                </a:r>
                <a:r>
                  <a:rPr lang="en-US" altLang="ko-KR" sz="900" dirty="0" err="1"/>
                  <a:t>time_reg</a:t>
                </a:r>
                <a:endParaRPr lang="ko-KR" altLang="en-US" sz="900" dirty="0"/>
              </a:p>
            </p:txBody>
          </p:sp>
          <p:sp>
            <p:nvSpPr>
              <p:cNvPr id="342" name="이등변 삼각형 341">
                <a:extLst>
                  <a:ext uri="{FF2B5EF4-FFF2-40B4-BE49-F238E27FC236}">
                    <a16:creationId xmlns:a16="http://schemas.microsoft.com/office/drawing/2014/main" id="{7CC8F536-F6DE-4A91-B128-44AF855CB0C6}"/>
                  </a:ext>
                </a:extLst>
              </p:cNvPr>
              <p:cNvSpPr/>
              <p:nvPr/>
            </p:nvSpPr>
            <p:spPr>
              <a:xfrm rot="16200000">
                <a:off x="829187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CF7FA841-3137-4840-A1FC-7CB361002AFE}"/>
                </a:ext>
              </a:extLst>
            </p:cNvPr>
            <p:cNvSpPr/>
            <p:nvPr/>
          </p:nvSpPr>
          <p:spPr>
            <a:xfrm>
              <a:off x="6943573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BEFAA5D9-6CE7-4943-BD03-F61F964A700F}"/>
              </a:ext>
            </a:extLst>
          </p:cNvPr>
          <p:cNvGrpSpPr/>
          <p:nvPr/>
        </p:nvGrpSpPr>
        <p:grpSpPr>
          <a:xfrm rot="10800000">
            <a:off x="5838710" y="4830538"/>
            <a:ext cx="710252" cy="255263"/>
            <a:chOff x="3601793" y="3387727"/>
            <a:chExt cx="710252" cy="255263"/>
          </a:xfrm>
        </p:grpSpPr>
        <p:sp>
          <p:nvSpPr>
            <p:cNvPr id="345" name="사다리꼴 344">
              <a:extLst>
                <a:ext uri="{FF2B5EF4-FFF2-40B4-BE49-F238E27FC236}">
                  <a16:creationId xmlns:a16="http://schemas.microsoft.com/office/drawing/2014/main" id="{7815A59D-88A0-48FA-A264-7BC6BFF88B1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384E2B2D-EB49-4D93-A11E-263EAE9CB07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02B34A4-C707-45DE-94A1-DB870B43A6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3E6F993C-C1AA-4CA7-855E-A09549C219F9}"/>
              </a:ext>
            </a:extLst>
          </p:cNvPr>
          <p:cNvCxnSpPr>
            <a:cxnSpLocks/>
            <a:stCxn id="346" idx="4"/>
            <a:endCxn id="341" idx="2"/>
          </p:cNvCxnSpPr>
          <p:nvPr/>
        </p:nvCxnSpPr>
        <p:spPr>
          <a:xfrm rot="16200000" flipV="1">
            <a:off x="5511637" y="4376036"/>
            <a:ext cx="276925" cy="633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AB47646B-86B9-4BF1-963C-158E6F2A36A0}"/>
              </a:ext>
            </a:extLst>
          </p:cNvPr>
          <p:cNvCxnSpPr>
            <a:cxnSpLocks/>
            <a:stCxn id="347" idx="4"/>
            <a:endCxn id="337" idx="2"/>
          </p:cNvCxnSpPr>
          <p:nvPr/>
        </p:nvCxnSpPr>
        <p:spPr>
          <a:xfrm rot="16200000" flipV="1">
            <a:off x="6269971" y="4681395"/>
            <a:ext cx="276925" cy="22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ABCFDAF6-41F8-49B5-A261-67A1063C78C0}"/>
              </a:ext>
            </a:extLst>
          </p:cNvPr>
          <p:cNvCxnSpPr>
            <a:cxnSpLocks/>
            <a:stCxn id="192" idx="1"/>
            <a:endCxn id="345" idx="0"/>
          </p:cNvCxnSpPr>
          <p:nvPr/>
        </p:nvCxnSpPr>
        <p:spPr>
          <a:xfrm rot="10800000">
            <a:off x="6193836" y="5085802"/>
            <a:ext cx="4340202" cy="276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4E9B8E48-DCD7-4972-89D5-A44BCFB675AE}"/>
              </a:ext>
            </a:extLst>
          </p:cNvPr>
          <p:cNvCxnSpPr>
            <a:cxnSpLocks/>
            <a:stCxn id="192" idx="1"/>
            <a:endCxn id="289" idx="2"/>
          </p:cNvCxnSpPr>
          <p:nvPr/>
        </p:nvCxnSpPr>
        <p:spPr>
          <a:xfrm rot="10800000">
            <a:off x="8521280" y="4554180"/>
            <a:ext cx="2012759" cy="808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B04C956B-E0AB-422E-98E0-A9CC20F8147B}"/>
              </a:ext>
            </a:extLst>
          </p:cNvPr>
          <p:cNvCxnSpPr>
            <a:cxnSpLocks/>
            <a:stCxn id="408" idx="0"/>
            <a:endCxn id="276" idx="1"/>
          </p:cNvCxnSpPr>
          <p:nvPr/>
        </p:nvCxnSpPr>
        <p:spPr>
          <a:xfrm>
            <a:off x="10380183" y="1076293"/>
            <a:ext cx="252245" cy="9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연결선: 꺾임 356">
            <a:extLst>
              <a:ext uri="{FF2B5EF4-FFF2-40B4-BE49-F238E27FC236}">
                <a16:creationId xmlns:a16="http://schemas.microsoft.com/office/drawing/2014/main" id="{B9D5F584-0819-4A38-9BD4-5C7C17D3ED48}"/>
              </a:ext>
            </a:extLst>
          </p:cNvPr>
          <p:cNvCxnSpPr>
            <a:cxnSpLocks/>
            <a:stCxn id="265" idx="0"/>
            <a:endCxn id="345" idx="3"/>
          </p:cNvCxnSpPr>
          <p:nvPr/>
        </p:nvCxnSpPr>
        <p:spPr>
          <a:xfrm rot="16200000" flipV="1">
            <a:off x="6725832" y="4122006"/>
            <a:ext cx="1552591" cy="3224918"/>
          </a:xfrm>
          <a:prstGeom prst="bentConnector4">
            <a:avLst>
              <a:gd name="adj1" fmla="val 19714"/>
              <a:gd name="adj2" fmla="val 10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6885F383-E938-46E8-9EFC-BA8CDC18AB67}"/>
              </a:ext>
            </a:extLst>
          </p:cNvPr>
          <p:cNvCxnSpPr>
            <a:cxnSpLocks/>
            <a:stCxn id="227" idx="0"/>
            <a:endCxn id="358" idx="2"/>
          </p:cNvCxnSpPr>
          <p:nvPr/>
        </p:nvCxnSpPr>
        <p:spPr>
          <a:xfrm rot="16200000" flipV="1">
            <a:off x="8982123" y="5127541"/>
            <a:ext cx="939904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타원 371">
            <a:extLst>
              <a:ext uri="{FF2B5EF4-FFF2-40B4-BE49-F238E27FC236}">
                <a16:creationId xmlns:a16="http://schemas.microsoft.com/office/drawing/2014/main" id="{C79698E1-1270-490C-9AA0-639302640783}"/>
              </a:ext>
            </a:extLst>
          </p:cNvPr>
          <p:cNvSpPr/>
          <p:nvPr/>
        </p:nvSpPr>
        <p:spPr>
          <a:xfrm>
            <a:off x="9013490" y="3610217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7C0B3BA5-6333-4397-9E82-77B3B4B0B9F9}"/>
              </a:ext>
            </a:extLst>
          </p:cNvPr>
          <p:cNvGrpSpPr/>
          <p:nvPr/>
        </p:nvGrpSpPr>
        <p:grpSpPr>
          <a:xfrm>
            <a:off x="8219201" y="3366155"/>
            <a:ext cx="319613" cy="228600"/>
            <a:chOff x="8219201" y="5454526"/>
            <a:chExt cx="319613" cy="228600"/>
          </a:xfrm>
        </p:grpSpPr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65448CC-982A-403D-850C-F6EBFD21C32D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15CBB1A8-A2E4-4A73-81A7-703119ACFC59}"/>
                </a:ext>
              </a:extLst>
            </p:cNvPr>
            <p:cNvSpPr/>
            <p:nvPr/>
          </p:nvSpPr>
          <p:spPr>
            <a:xfrm rot="10800000">
              <a:off x="84874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B9F7DD4-E899-4C72-A9C9-6C23338DE491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순서도: 지연 376">
              <a:extLst>
                <a:ext uri="{FF2B5EF4-FFF2-40B4-BE49-F238E27FC236}">
                  <a16:creationId xmlns:a16="http://schemas.microsoft.com/office/drawing/2014/main" id="{823AFC72-84AF-444F-9C6F-621DC7E39F8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40B0A58A-1C52-4F2C-9B7E-ADA5D73E04DE}"/>
              </a:ext>
            </a:extLst>
          </p:cNvPr>
          <p:cNvCxnSpPr>
            <a:cxnSpLocks/>
            <a:stCxn id="265" idx="0"/>
            <a:endCxn id="372" idx="4"/>
          </p:cNvCxnSpPr>
          <p:nvPr/>
        </p:nvCxnSpPr>
        <p:spPr>
          <a:xfrm rot="16200000" flipV="1">
            <a:off x="7760581" y="5156755"/>
            <a:ext cx="2704791" cy="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BB9AD70A-86A2-4775-A68E-E2CD7FBCD081}"/>
              </a:ext>
            </a:extLst>
          </p:cNvPr>
          <p:cNvCxnSpPr>
            <a:cxnSpLocks/>
            <a:stCxn id="380" idx="1"/>
            <a:endCxn id="372" idx="6"/>
          </p:cNvCxnSpPr>
          <p:nvPr/>
        </p:nvCxnSpPr>
        <p:spPr>
          <a:xfrm rot="10800000" flipV="1">
            <a:off x="9209243" y="3705711"/>
            <a:ext cx="113599" cy="2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CEB72E7-8D58-4854-8B93-294C98C1EA30}"/>
              </a:ext>
            </a:extLst>
          </p:cNvPr>
          <p:cNvSpPr/>
          <p:nvPr/>
        </p:nvSpPr>
        <p:spPr>
          <a:xfrm>
            <a:off x="9322841" y="3590456"/>
            <a:ext cx="19461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FEE6113-0FD8-4E17-9E54-306C2683F582}"/>
              </a:ext>
            </a:extLst>
          </p:cNvPr>
          <p:cNvCxnSpPr>
            <a:cxnSpLocks/>
            <a:stCxn id="372" idx="0"/>
            <a:endCxn id="375" idx="2"/>
          </p:cNvCxnSpPr>
          <p:nvPr/>
        </p:nvCxnSpPr>
        <p:spPr>
          <a:xfrm rot="16200000" flipV="1">
            <a:off x="8798737" y="3297588"/>
            <a:ext cx="52707" cy="572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연결선: 꺾임 382">
            <a:extLst>
              <a:ext uri="{FF2B5EF4-FFF2-40B4-BE49-F238E27FC236}">
                <a16:creationId xmlns:a16="http://schemas.microsoft.com/office/drawing/2014/main" id="{55D42A2C-309E-40E7-8303-C0C67A7AD2E7}"/>
              </a:ext>
            </a:extLst>
          </p:cNvPr>
          <p:cNvCxnSpPr>
            <a:cxnSpLocks/>
            <a:stCxn id="287" idx="1"/>
            <a:endCxn id="376" idx="2"/>
          </p:cNvCxnSpPr>
          <p:nvPr/>
        </p:nvCxnSpPr>
        <p:spPr>
          <a:xfrm rot="10800000">
            <a:off x="8538808" y="3404777"/>
            <a:ext cx="1995230" cy="2588980"/>
          </a:xfrm>
          <a:prstGeom prst="bentConnector3">
            <a:avLst>
              <a:gd name="adj1" fmla="val 41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6D2690A7-5495-406C-9171-ED63C46004E9}"/>
              </a:ext>
            </a:extLst>
          </p:cNvPr>
          <p:cNvCxnSpPr>
            <a:cxnSpLocks/>
            <a:stCxn id="227" idx="0"/>
            <a:endCxn id="374" idx="2"/>
          </p:cNvCxnSpPr>
          <p:nvPr/>
        </p:nvCxnSpPr>
        <p:spPr>
          <a:xfrm rot="16200000" flipV="1">
            <a:off x="7937938" y="4083356"/>
            <a:ext cx="3028275" cy="1826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4A11E741-F29A-4AA5-BD3A-430C4A86C864}"/>
              </a:ext>
            </a:extLst>
          </p:cNvPr>
          <p:cNvGrpSpPr/>
          <p:nvPr/>
        </p:nvGrpSpPr>
        <p:grpSpPr>
          <a:xfrm rot="10800000">
            <a:off x="7767861" y="3290477"/>
            <a:ext cx="314302" cy="228600"/>
            <a:chOff x="2052619" y="2978803"/>
            <a:chExt cx="314302" cy="228600"/>
          </a:xfrm>
        </p:grpSpPr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884DA335-43C0-4E22-A6B5-CB494AD9CFCB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A35E29C7-F1EE-497A-AC8E-3A8C30EFE9DD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BBC18F0D-29DB-4CF2-9519-B413AC0ABD3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25CE2858-92E7-4392-9434-185130183A11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96" name="연결선: 꺾임 395">
            <a:extLst>
              <a:ext uri="{FF2B5EF4-FFF2-40B4-BE49-F238E27FC236}">
                <a16:creationId xmlns:a16="http://schemas.microsoft.com/office/drawing/2014/main" id="{7EAC2D32-37B4-47B8-A2F6-27C4D0CFA646}"/>
              </a:ext>
            </a:extLst>
          </p:cNvPr>
          <p:cNvCxnSpPr>
            <a:cxnSpLocks/>
            <a:stCxn id="377" idx="3"/>
            <a:endCxn id="394" idx="2"/>
          </p:cNvCxnSpPr>
          <p:nvPr/>
        </p:nvCxnSpPr>
        <p:spPr>
          <a:xfrm rot="10800000">
            <a:off x="8059281" y="3478739"/>
            <a:ext cx="159921" cy="1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연결선: 꺾임 396">
            <a:extLst>
              <a:ext uri="{FF2B5EF4-FFF2-40B4-BE49-F238E27FC236}">
                <a16:creationId xmlns:a16="http://schemas.microsoft.com/office/drawing/2014/main" id="{D9AB3592-D119-4D1E-B2E3-180806747DA7}"/>
              </a:ext>
            </a:extLst>
          </p:cNvPr>
          <p:cNvCxnSpPr>
            <a:cxnSpLocks/>
            <a:stCxn id="179" idx="1"/>
            <a:endCxn id="395" idx="2"/>
          </p:cNvCxnSpPr>
          <p:nvPr/>
        </p:nvCxnSpPr>
        <p:spPr>
          <a:xfrm rot="10800000">
            <a:off x="8059280" y="3330767"/>
            <a:ext cx="2474758" cy="2344870"/>
          </a:xfrm>
          <a:prstGeom prst="bentConnector3">
            <a:avLst>
              <a:gd name="adj1" fmla="val 2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5850130B-9A2D-4481-8CF8-5F72254E5814}"/>
              </a:ext>
            </a:extLst>
          </p:cNvPr>
          <p:cNvCxnSpPr>
            <a:cxnSpLocks/>
            <a:stCxn id="391" idx="1"/>
            <a:endCxn id="313" idx="3"/>
          </p:cNvCxnSpPr>
          <p:nvPr/>
        </p:nvCxnSpPr>
        <p:spPr>
          <a:xfrm rot="10800000" flipV="1">
            <a:off x="7341033" y="3404777"/>
            <a:ext cx="426829" cy="1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2CE84465-610D-4CD7-8DD0-657181C84A70}"/>
              </a:ext>
            </a:extLst>
          </p:cNvPr>
          <p:cNvCxnSpPr>
            <a:cxnSpLocks/>
            <a:stCxn id="54" idx="1"/>
            <a:endCxn id="408" idx="2"/>
          </p:cNvCxnSpPr>
          <p:nvPr/>
        </p:nvCxnSpPr>
        <p:spPr>
          <a:xfrm rot="10800000">
            <a:off x="10124921" y="1076294"/>
            <a:ext cx="335885" cy="1310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923C0205-793D-40B8-852E-764AAAC946B5}"/>
              </a:ext>
            </a:extLst>
          </p:cNvPr>
          <p:cNvCxnSpPr>
            <a:cxnSpLocks/>
            <a:stCxn id="58" idx="1"/>
            <a:endCxn id="408" idx="2"/>
          </p:cNvCxnSpPr>
          <p:nvPr/>
        </p:nvCxnSpPr>
        <p:spPr>
          <a:xfrm rot="10800000">
            <a:off x="10124921" y="1076294"/>
            <a:ext cx="335885" cy="2453351"/>
          </a:xfrm>
          <a:prstGeom prst="bentConnector3">
            <a:avLst>
              <a:gd name="adj1" fmla="val 139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연결선: 꺾임 400">
            <a:extLst>
              <a:ext uri="{FF2B5EF4-FFF2-40B4-BE49-F238E27FC236}">
                <a16:creationId xmlns:a16="http://schemas.microsoft.com/office/drawing/2014/main" id="{5ACAF4B8-283A-4070-AB21-ABB504F094E8}"/>
              </a:ext>
            </a:extLst>
          </p:cNvPr>
          <p:cNvCxnSpPr>
            <a:cxnSpLocks/>
            <a:stCxn id="59" idx="1"/>
            <a:endCxn id="408" idx="2"/>
          </p:cNvCxnSpPr>
          <p:nvPr/>
        </p:nvCxnSpPr>
        <p:spPr>
          <a:xfrm rot="10800000">
            <a:off x="10124921" y="1076294"/>
            <a:ext cx="335885" cy="2739101"/>
          </a:xfrm>
          <a:prstGeom prst="bentConnector3">
            <a:avLst>
              <a:gd name="adj1" fmla="val 139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2FAE9DC7-C8F4-4529-B639-76BF3BF7035B}"/>
              </a:ext>
            </a:extLst>
          </p:cNvPr>
          <p:cNvGrpSpPr/>
          <p:nvPr/>
        </p:nvGrpSpPr>
        <p:grpSpPr>
          <a:xfrm>
            <a:off x="5844209" y="1650204"/>
            <a:ext cx="1466859" cy="230512"/>
            <a:chOff x="3016240" y="4647551"/>
            <a:chExt cx="1466859" cy="230512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8F052D6-6DEF-4793-B878-5ACC22465487}"/>
                </a:ext>
              </a:extLst>
            </p:cNvPr>
            <p:cNvSpPr/>
            <p:nvPr/>
          </p:nvSpPr>
          <p:spPr>
            <a:xfrm>
              <a:off x="3016240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405" name="이등변 삼각형 404">
              <a:extLst>
                <a:ext uri="{FF2B5EF4-FFF2-40B4-BE49-F238E27FC236}">
                  <a16:creationId xmlns:a16="http://schemas.microsoft.com/office/drawing/2014/main" id="{9CBB42E3-5E9A-48B8-A3AE-DC5BCB89CFFD}"/>
                </a:ext>
              </a:extLst>
            </p:cNvPr>
            <p:cNvSpPr/>
            <p:nvPr/>
          </p:nvSpPr>
          <p:spPr>
            <a:xfrm rot="5400000">
              <a:off x="3021109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F4B88C5C-2E25-4AD9-9018-76F15ACACDAC}"/>
              </a:ext>
            </a:extLst>
          </p:cNvPr>
          <p:cNvCxnSpPr>
            <a:cxnSpLocks/>
            <a:stCxn id="404" idx="3"/>
            <a:endCxn id="408" idx="2"/>
          </p:cNvCxnSpPr>
          <p:nvPr/>
        </p:nvCxnSpPr>
        <p:spPr>
          <a:xfrm flipV="1">
            <a:off x="7311068" y="1076293"/>
            <a:ext cx="2813852" cy="689167"/>
          </a:xfrm>
          <a:prstGeom prst="bentConnector3">
            <a:avLst>
              <a:gd name="adj1" fmla="val 95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FDD7C4F1-7913-4CE1-8E6D-3C0A0F36B8FF}"/>
              </a:ext>
            </a:extLst>
          </p:cNvPr>
          <p:cNvGrpSpPr/>
          <p:nvPr/>
        </p:nvGrpSpPr>
        <p:grpSpPr>
          <a:xfrm rot="5400000">
            <a:off x="9897425" y="948661"/>
            <a:ext cx="710252" cy="255263"/>
            <a:chOff x="3601793" y="3387727"/>
            <a:chExt cx="710252" cy="255263"/>
          </a:xfrm>
        </p:grpSpPr>
        <p:sp>
          <p:nvSpPr>
            <p:cNvPr id="408" name="사다리꼴 407">
              <a:extLst>
                <a:ext uri="{FF2B5EF4-FFF2-40B4-BE49-F238E27FC236}">
                  <a16:creationId xmlns:a16="http://schemas.microsoft.com/office/drawing/2014/main" id="{2E21859C-FD3E-4830-BCCE-E3881D374A8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MUX</a:t>
              </a:r>
              <a:endParaRPr lang="ko-KR" altLang="en-US" sz="900" dirty="0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8A7D1BB6-2E8E-448E-A33E-E28F073F15E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5A44301D-0613-4257-A756-3E04C9C5835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413">
            <a:extLst>
              <a:ext uri="{FF2B5EF4-FFF2-40B4-BE49-F238E27FC236}">
                <a16:creationId xmlns:a16="http://schemas.microsoft.com/office/drawing/2014/main" id="{43649042-2CF2-4E52-BF29-FCB0EBBD7BB1}"/>
              </a:ext>
            </a:extLst>
          </p:cNvPr>
          <p:cNvCxnSpPr>
            <a:cxnSpLocks/>
            <a:stCxn id="265" idx="0"/>
            <a:endCxn id="408" idx="3"/>
          </p:cNvCxnSpPr>
          <p:nvPr/>
        </p:nvCxnSpPr>
        <p:spPr>
          <a:xfrm rot="5400000" flipH="1" flipV="1">
            <a:off x="7118419" y="3376629"/>
            <a:ext cx="5130299" cy="1137965"/>
          </a:xfrm>
          <a:prstGeom prst="bentConnector3">
            <a:avLst>
              <a:gd name="adj1" fmla="val 6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B2286680-197B-425E-B925-1126D1617C70}"/>
              </a:ext>
            </a:extLst>
          </p:cNvPr>
          <p:cNvSpPr/>
          <p:nvPr/>
        </p:nvSpPr>
        <p:spPr>
          <a:xfrm>
            <a:off x="7192127" y="6510760"/>
            <a:ext cx="7199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[15:0]</a:t>
            </a:r>
            <a:r>
              <a:rPr lang="en-US" altLang="ko-KR" sz="900" dirty="0" err="1"/>
              <a:t>dest</a:t>
            </a:r>
            <a:endParaRPr lang="ko-KR" altLang="en-US" sz="900" dirty="0"/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3A353901-DEB8-4E32-9BD0-0BDD3C68FC9D}"/>
              </a:ext>
            </a:extLst>
          </p:cNvPr>
          <p:cNvCxnSpPr>
            <a:cxnSpLocks/>
            <a:stCxn id="415" idx="0"/>
            <a:endCxn id="416" idx="2"/>
          </p:cNvCxnSpPr>
          <p:nvPr/>
        </p:nvCxnSpPr>
        <p:spPr>
          <a:xfrm rot="16200000" flipV="1">
            <a:off x="6526256" y="5484907"/>
            <a:ext cx="1956581" cy="95125"/>
          </a:xfrm>
          <a:prstGeom prst="bentConnector3">
            <a:avLst>
              <a:gd name="adj1" fmla="val 78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1F649D10-9A06-4220-9379-060E5227FE1B}"/>
              </a:ext>
            </a:extLst>
          </p:cNvPr>
          <p:cNvCxnSpPr>
            <a:cxnSpLocks/>
            <a:stCxn id="330" idx="0"/>
            <a:endCxn id="60" idx="1"/>
          </p:cNvCxnSpPr>
          <p:nvPr/>
        </p:nvCxnSpPr>
        <p:spPr>
          <a:xfrm rot="5400000" flipH="1" flipV="1">
            <a:off x="8597151" y="2430320"/>
            <a:ext cx="192829" cy="3534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5BBADE-561C-4E1A-B070-028E3629CDFF}"/>
              </a:ext>
            </a:extLst>
          </p:cNvPr>
          <p:cNvSpPr/>
          <p:nvPr/>
        </p:nvSpPr>
        <p:spPr>
          <a:xfrm>
            <a:off x="10534037" y="113736"/>
            <a:ext cx="15968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overflow_error_data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CD34C1-1135-473D-89CF-7C043844C24C}"/>
              </a:ext>
            </a:extLst>
          </p:cNvPr>
          <p:cNvSpPr/>
          <p:nvPr/>
        </p:nvSpPr>
        <p:spPr>
          <a:xfrm>
            <a:off x="8826500" y="284871"/>
            <a:ext cx="166277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[111:0]</a:t>
            </a:r>
            <a:r>
              <a:rPr lang="en-US" altLang="ko-KR" sz="900" dirty="0" err="1"/>
              <a:t>timestamp_error_data</a:t>
            </a:r>
            <a:endParaRPr lang="ko-KR" altLang="en-US" sz="9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0A7AA6FC-912A-4343-BBCC-E6BB372C2E2D}"/>
              </a:ext>
            </a:extLst>
          </p:cNvPr>
          <p:cNvCxnSpPr>
            <a:cxnSpLocks/>
            <a:stCxn id="330" idx="1"/>
            <a:endCxn id="100" idx="1"/>
          </p:cNvCxnSpPr>
          <p:nvPr/>
        </p:nvCxnSpPr>
        <p:spPr>
          <a:xfrm rot="10800000" flipH="1">
            <a:off x="4785471" y="228992"/>
            <a:ext cx="5748565" cy="4210100"/>
          </a:xfrm>
          <a:prstGeom prst="bentConnector3">
            <a:avLst>
              <a:gd name="adj1" fmla="val -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82B4556-4520-4713-90B5-B6689E45F6E9}"/>
              </a:ext>
            </a:extLst>
          </p:cNvPr>
          <p:cNvCxnSpPr>
            <a:cxnSpLocks/>
            <a:stCxn id="54" idx="1"/>
            <a:endCxn id="101" idx="1"/>
          </p:cNvCxnSpPr>
          <p:nvPr/>
        </p:nvCxnSpPr>
        <p:spPr>
          <a:xfrm rot="10800000">
            <a:off x="8826501" y="400128"/>
            <a:ext cx="1634305" cy="1986517"/>
          </a:xfrm>
          <a:prstGeom prst="bentConnector3">
            <a:avLst>
              <a:gd name="adj1" fmla="val 113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60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1C9EED-C07C-4744-AF17-C7666EE5FDFC}"/>
              </a:ext>
            </a:extLst>
          </p:cNvPr>
          <p:cNvGrpSpPr/>
          <p:nvPr/>
        </p:nvGrpSpPr>
        <p:grpSpPr>
          <a:xfrm>
            <a:off x="2439236" y="1845739"/>
            <a:ext cx="7311970" cy="290238"/>
            <a:chOff x="1237670" y="1736682"/>
            <a:chExt cx="7311970" cy="2902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0043D3-6311-4563-A186-AF19BFC78671}"/>
                </a:ext>
              </a:extLst>
            </p:cNvPr>
            <p:cNvSpPr/>
            <p:nvPr/>
          </p:nvSpPr>
          <p:spPr>
            <a:xfrm>
              <a:off x="1271416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077720-3A2E-4DD7-854B-538C794D3C4A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55C381-CE5F-45FD-9852-824A6EED5902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C3E9A8-2E2D-4E9E-8FBE-EF361E2747BE}"/>
                </a:ext>
              </a:extLst>
            </p:cNvPr>
            <p:cNvSpPr/>
            <p:nvPr/>
          </p:nvSpPr>
          <p:spPr>
            <a:xfrm>
              <a:off x="1237670" y="1736682"/>
              <a:ext cx="731197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FBCFD9-4DF6-46F3-8D96-990E08EBCE45}"/>
              </a:ext>
            </a:extLst>
          </p:cNvPr>
          <p:cNvGrpSpPr/>
          <p:nvPr/>
        </p:nvGrpSpPr>
        <p:grpSpPr>
          <a:xfrm>
            <a:off x="736600" y="2432968"/>
            <a:ext cx="9014605" cy="290238"/>
            <a:chOff x="-464966" y="1736682"/>
            <a:chExt cx="9014605" cy="29023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EEE45E-61F2-4BE5-A184-A901D9DFBDCA}"/>
                </a:ext>
              </a:extLst>
            </p:cNvPr>
            <p:cNvSpPr/>
            <p:nvPr/>
          </p:nvSpPr>
          <p:spPr>
            <a:xfrm>
              <a:off x="1289754" y="1764218"/>
              <a:ext cx="94399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[111:95] </a:t>
              </a:r>
              <a:r>
                <a:rPr lang="en-US" altLang="ko-KR" sz="900" dirty="0" err="1"/>
                <a:t>dest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D042CF-6D01-45E5-AFD4-EE024A890568}"/>
                </a:ext>
              </a:extLst>
            </p:cNvPr>
            <p:cNvSpPr/>
            <p:nvPr/>
          </p:nvSpPr>
          <p:spPr>
            <a:xfrm>
              <a:off x="5440563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data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01D81-4CB3-448E-B867-D20A2EDB299F}"/>
                </a:ext>
              </a:extLst>
            </p:cNvPr>
            <p:cNvSpPr/>
            <p:nvPr/>
          </p:nvSpPr>
          <p:spPr>
            <a:xfrm>
              <a:off x="2285829" y="1764218"/>
              <a:ext cx="308431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[95:32] timestamp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F7290F1-13FD-4EF7-84C0-4B43B4844491}"/>
                </a:ext>
              </a:extLst>
            </p:cNvPr>
            <p:cNvSpPr/>
            <p:nvPr/>
          </p:nvSpPr>
          <p:spPr>
            <a:xfrm>
              <a:off x="-464966" y="1736682"/>
              <a:ext cx="901460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3DE632-2236-4952-B27F-90207E5EF0CF}"/>
                </a:ext>
              </a:extLst>
            </p:cNvPr>
            <p:cNvSpPr/>
            <p:nvPr/>
          </p:nvSpPr>
          <p:spPr>
            <a:xfrm>
              <a:off x="-430040" y="1764218"/>
              <a:ext cx="166771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[127:112] </a:t>
              </a:r>
              <a:r>
                <a:rPr lang="en-US" altLang="ko-KR" sz="900" dirty="0" err="1"/>
                <a:t>core_num</a:t>
              </a:r>
              <a:endParaRPr lang="ko-KR" altLang="en-US" sz="900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5574080-DED2-4D43-8685-A6D8DF97F315}"/>
              </a:ext>
            </a:extLst>
          </p:cNvPr>
          <p:cNvCxnSpPr>
            <a:stCxn id="14" idx="2"/>
          </p:cNvCxnSpPr>
          <p:nvPr/>
        </p:nvCxnSpPr>
        <p:spPr>
          <a:xfrm>
            <a:off x="1605381" y="2691016"/>
            <a:ext cx="328194" cy="11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255D-BE5D-42DF-A4C3-FBD5E538054C}"/>
              </a:ext>
            </a:extLst>
          </p:cNvPr>
          <p:cNvSpPr txBox="1"/>
          <p:nvPr/>
        </p:nvSpPr>
        <p:spPr>
          <a:xfrm>
            <a:off x="1933575" y="3990975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need to be changed to channel num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AAA57-323F-4A20-AF39-0BA9258ECC25}"/>
              </a:ext>
            </a:extLst>
          </p:cNvPr>
          <p:cNvSpPr txBox="1"/>
          <p:nvPr/>
        </p:nvSpPr>
        <p:spPr>
          <a:xfrm>
            <a:off x="180975" y="2058982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89E6-7117-4F5F-8423-E6D0B0D22744}"/>
              </a:ext>
            </a:extLst>
          </p:cNvPr>
          <p:cNvSpPr txBox="1"/>
          <p:nvPr/>
        </p:nvSpPr>
        <p:spPr>
          <a:xfrm>
            <a:off x="180974" y="14764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8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dds_profile_driver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4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0992-9531-4DFB-B7C8-20CB9DBC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output_driver</a:t>
            </a:r>
            <a:r>
              <a:rPr lang="en-US" altLang="ko-KR" dirty="0"/>
              <a:t>(</a:t>
            </a:r>
            <a:r>
              <a:rPr lang="en-US" altLang="ko-KR" dirty="0" err="1"/>
              <a:t>dds_SPI_driver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59B1C42F-1A81-4A89-8A53-B47B6FF7A8F2}"/>
              </a:ext>
            </a:extLst>
          </p:cNvPr>
          <p:cNvSpPr/>
          <p:nvPr/>
        </p:nvSpPr>
        <p:spPr>
          <a:xfrm>
            <a:off x="2542118" y="33556"/>
            <a:ext cx="6347882" cy="67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spi_core</a:t>
            </a:r>
            <a:r>
              <a:rPr lang="en-US" altLang="ko-KR" sz="900" dirty="0">
                <a:solidFill>
                  <a:schemeClr val="tx1"/>
                </a:solidFill>
              </a:rPr>
              <a:t>(AD9910_1)</a:t>
            </a:r>
            <a:endParaRPr lang="ko-KR" altLang="en-US" sz="900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BF37B54-8542-4451-B912-552512EB6E9C}"/>
              </a:ext>
            </a:extLst>
          </p:cNvPr>
          <p:cNvSpPr/>
          <p:nvPr/>
        </p:nvSpPr>
        <p:spPr>
          <a:xfrm>
            <a:off x="9042400" y="33556"/>
            <a:ext cx="3121637" cy="492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rto_core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0FCF74-ADD9-4F40-B51D-5D1E8594EAE7}"/>
              </a:ext>
            </a:extLst>
          </p:cNvPr>
          <p:cNvSpPr/>
          <p:nvPr/>
        </p:nvSpPr>
        <p:spPr>
          <a:xfrm>
            <a:off x="9042400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counter_matched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5E3550-EC51-403C-8866-547C1ABF8F7A}"/>
              </a:ext>
            </a:extLst>
          </p:cNvPr>
          <p:cNvSpPr/>
          <p:nvPr/>
        </p:nvSpPr>
        <p:spPr>
          <a:xfrm>
            <a:off x="9042400" y="99488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[111:0]</a:t>
            </a:r>
            <a:r>
              <a:rPr lang="en-US" altLang="ko-KR" sz="900" dirty="0" err="1">
                <a:solidFill>
                  <a:schemeClr val="tx1"/>
                </a:solidFill>
              </a:rPr>
              <a:t>rto_out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DEB707-FF34-439F-9FEA-6EEE2C25FCD9}"/>
              </a:ext>
            </a:extLst>
          </p:cNvPr>
          <p:cNvSpPr/>
          <p:nvPr/>
        </p:nvSpPr>
        <p:spPr>
          <a:xfrm>
            <a:off x="10841887" y="65389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timestamp_error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5A5E332-EF98-46F5-A8DC-856169ED076D}"/>
              </a:ext>
            </a:extLst>
          </p:cNvPr>
          <p:cNvSpPr/>
          <p:nvPr/>
        </p:nvSpPr>
        <p:spPr>
          <a:xfrm>
            <a:off x="10841887" y="89316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overflow_error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C04D949-FC70-407C-87AF-2FCDE61F172D}"/>
              </a:ext>
            </a:extLst>
          </p:cNvPr>
          <p:cNvSpPr/>
          <p:nvPr/>
        </p:nvSpPr>
        <p:spPr>
          <a:xfrm>
            <a:off x="10841887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rd_data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D38E59C-7BBF-409E-A8E3-D836D90070D1}"/>
              </a:ext>
            </a:extLst>
          </p:cNvPr>
          <p:cNvSpPr/>
          <p:nvPr/>
        </p:nvSpPr>
        <p:spPr>
          <a:xfrm>
            <a:off x="10841887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full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5F6089-9014-4A31-A6C4-0893A67424F4}"/>
              </a:ext>
            </a:extLst>
          </p:cNvPr>
          <p:cNvSpPr/>
          <p:nvPr/>
        </p:nvSpPr>
        <p:spPr>
          <a:xfrm>
            <a:off x="10841887" y="161096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empty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0FD8715-F663-452A-B66C-E48ABEBC5218}"/>
              </a:ext>
            </a:extLst>
          </p:cNvPr>
          <p:cNvSpPr/>
          <p:nvPr/>
        </p:nvSpPr>
        <p:spPr>
          <a:xfrm>
            <a:off x="10841887" y="185052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auto_start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7233514-376E-4C5A-A461-E24D4F7EA094}"/>
              </a:ext>
            </a:extLst>
          </p:cNvPr>
          <p:cNvSpPr/>
          <p:nvPr/>
        </p:nvSpPr>
        <p:spPr>
          <a:xfrm>
            <a:off x="10841887" y="209008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wr_data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27D8AA-93E6-4AA2-ACF8-D0747FA526C7}"/>
              </a:ext>
            </a:extLst>
          </p:cNvPr>
          <p:cNvSpPr/>
          <p:nvPr/>
        </p:nvSpPr>
        <p:spPr>
          <a:xfrm>
            <a:off x="10841887" y="232980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reset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3B8B528-FDDF-4A11-A199-E60A72B83846}"/>
              </a:ext>
            </a:extLst>
          </p:cNvPr>
          <p:cNvSpPr/>
          <p:nvPr/>
        </p:nvSpPr>
        <p:spPr>
          <a:xfrm>
            <a:off x="10841887" y="2569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write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0561C83-0C83-403E-BC65-47AADAFA432F}"/>
              </a:ext>
            </a:extLst>
          </p:cNvPr>
          <p:cNvSpPr/>
          <p:nvPr/>
        </p:nvSpPr>
        <p:spPr>
          <a:xfrm>
            <a:off x="10841887" y="2809232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A7CC90-7E9D-4CFC-B5A4-8C82E5A20510}"/>
              </a:ext>
            </a:extLst>
          </p:cNvPr>
          <p:cNvSpPr/>
          <p:nvPr/>
        </p:nvSpPr>
        <p:spPr>
          <a:xfrm>
            <a:off x="10841887" y="304980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[63:0]counter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01538EA-D55F-485B-9708-6DC1496B8173}"/>
              </a:ext>
            </a:extLst>
          </p:cNvPr>
          <p:cNvSpPr/>
          <p:nvPr/>
        </p:nvSpPr>
        <p:spPr>
          <a:xfrm>
            <a:off x="10841887" y="329037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AF542F4-EA0E-4910-90D6-7E0D695ADA3D}"/>
              </a:ext>
            </a:extLst>
          </p:cNvPr>
          <p:cNvSpPr/>
          <p:nvPr/>
        </p:nvSpPr>
        <p:spPr>
          <a:xfrm>
            <a:off x="10841887" y="35309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read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AA0058A-4316-4367-BBDD-999C5D8D763D}"/>
              </a:ext>
            </a:extLst>
          </p:cNvPr>
          <p:cNvSpPr/>
          <p:nvPr/>
        </p:nvSpPr>
        <p:spPr>
          <a:xfrm>
            <a:off x="10841887" y="3771516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[4:0]</a:t>
            </a:r>
            <a:r>
              <a:rPr lang="en-US" altLang="ko-KR" sz="900" dirty="0" err="1">
                <a:solidFill>
                  <a:schemeClr val="tx1"/>
                </a:solidFill>
              </a:rPr>
              <a:t>addr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B23A33-87F7-4A20-BD23-679224DF6644}"/>
              </a:ext>
            </a:extLst>
          </p:cNvPr>
          <p:cNvSpPr/>
          <p:nvPr/>
        </p:nvSpPr>
        <p:spPr>
          <a:xfrm>
            <a:off x="10841887" y="401208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clk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857B112-6934-4F67-BD7A-6A0D5ACB0063}"/>
              </a:ext>
            </a:extLst>
          </p:cNvPr>
          <p:cNvSpPr/>
          <p:nvPr/>
        </p:nvSpPr>
        <p:spPr>
          <a:xfrm>
            <a:off x="10841887" y="42425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[7:0]</a:t>
            </a:r>
            <a:r>
              <a:rPr lang="en-US" altLang="ko-KR" sz="900" dirty="0" err="1">
                <a:solidFill>
                  <a:schemeClr val="tx1"/>
                </a:solidFill>
              </a:rPr>
              <a:t>dest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0191F43-712D-45AD-A2AC-ECF628E5C2BF}"/>
              </a:ext>
            </a:extLst>
          </p:cNvPr>
          <p:cNvSpPr/>
          <p:nvPr/>
        </p:nvSpPr>
        <p:spPr>
          <a:xfrm>
            <a:off x="5495089" y="653892"/>
            <a:ext cx="1409700" cy="59183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FBFB2C6-017B-45D1-B3FB-0448D6ED005C}"/>
              </a:ext>
            </a:extLst>
          </p:cNvPr>
          <p:cNvSpPr/>
          <p:nvPr/>
        </p:nvSpPr>
        <p:spPr>
          <a:xfrm>
            <a:off x="2686948" y="653892"/>
            <a:ext cx="2703592" cy="5918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single_spi_output</a:t>
            </a:r>
            <a:endParaRPr lang="ko-KR" altLang="en-US" sz="9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EE4E173-1EC3-464E-B47B-240BF961A869}"/>
              </a:ext>
            </a:extLst>
          </p:cNvPr>
          <p:cNvSpPr/>
          <p:nvPr/>
        </p:nvSpPr>
        <p:spPr>
          <a:xfrm>
            <a:off x="10353675" y="4484696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timestamp_error_data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D1A63A0-3F43-413C-80C7-989B57CD1F70}"/>
              </a:ext>
            </a:extLst>
          </p:cNvPr>
          <p:cNvSpPr/>
          <p:nvPr/>
        </p:nvSpPr>
        <p:spPr>
          <a:xfrm>
            <a:off x="10353675" y="4723965"/>
            <a:ext cx="1799487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[103:0]</a:t>
            </a:r>
            <a:r>
              <a:rPr lang="en-US" altLang="ko-KR" sz="900" dirty="0" err="1">
                <a:solidFill>
                  <a:schemeClr val="tx1"/>
                </a:solidFill>
              </a:rPr>
              <a:t>overflow_error_data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707339-BBC6-4A25-9EFC-72E34F309619}"/>
              </a:ext>
            </a:extLst>
          </p:cNvPr>
          <p:cNvGrpSpPr/>
          <p:nvPr/>
        </p:nvGrpSpPr>
        <p:grpSpPr>
          <a:xfrm>
            <a:off x="7009338" y="174200"/>
            <a:ext cx="1817163" cy="2182271"/>
            <a:chOff x="7009338" y="653892"/>
            <a:chExt cx="1817163" cy="2182271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98E823-963E-46FF-84E0-3E6E7FC737E4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A905BF6-D677-4F9C-A7F8-B6B68C0ECE74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10A7062-50EE-450C-B568-5A66D24314C1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84DA89-12FC-4CA8-9F1D-D09442CC9EF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6F31E91-C2E5-48DF-88AF-9243459A10EF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AA7CCA2-8C30-42D2-A709-870F1A5DD701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30D22A4-E81C-47CD-9935-3096368195D5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EA181DD-729A-4F43-B181-27513BA6F79B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CC04292-43D2-429B-B43F-4D3C30FD1C8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421C255-F042-48E5-95FC-2F8FD7E655D6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B6826A9-99A5-4183-9A59-D56972D96C9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76B34FB-0542-438A-97DA-88CDD2AB1DFC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E4B6708-39EE-4C2D-88D8-04FEC6FBE5F2}"/>
              </a:ext>
            </a:extLst>
          </p:cNvPr>
          <p:cNvSpPr/>
          <p:nvPr/>
        </p:nvSpPr>
        <p:spPr>
          <a:xfrm>
            <a:off x="2717070" y="8796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sck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023EDEF-32D4-41B1-8F92-0D33731279A4}"/>
              </a:ext>
            </a:extLst>
          </p:cNvPr>
          <p:cNvSpPr/>
          <p:nvPr/>
        </p:nvSpPr>
        <p:spPr>
          <a:xfrm>
            <a:off x="2717070" y="112367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mosi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EC34570-CB40-406D-92C0-D59F4DE01FDB}"/>
              </a:ext>
            </a:extLst>
          </p:cNvPr>
          <p:cNvSpPr/>
          <p:nvPr/>
        </p:nvSpPr>
        <p:spPr>
          <a:xfrm>
            <a:off x="2717070" y="137169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miso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E9CF26D-A108-480E-B16D-54437825F52C}"/>
              </a:ext>
            </a:extLst>
          </p:cNvPr>
          <p:cNvSpPr/>
          <p:nvPr/>
        </p:nvSpPr>
        <p:spPr>
          <a:xfrm>
            <a:off x="4066879" y="8796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C0F08F8-D63D-4ECE-93F1-E44935CE41EA}"/>
              </a:ext>
            </a:extLst>
          </p:cNvPr>
          <p:cNvSpPr/>
          <p:nvPr/>
        </p:nvSpPr>
        <p:spPr>
          <a:xfrm>
            <a:off x="4066879" y="11324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22FD239-FBC8-417A-9B57-F1594494138D}"/>
              </a:ext>
            </a:extLst>
          </p:cNvPr>
          <p:cNvSpPr/>
          <p:nvPr/>
        </p:nvSpPr>
        <p:spPr>
          <a:xfrm>
            <a:off x="4066879" y="162205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cspol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268702E-BE84-485B-B247-FCE0DA9EF251}"/>
              </a:ext>
            </a:extLst>
          </p:cNvPr>
          <p:cNvSpPr/>
          <p:nvPr/>
        </p:nvSpPr>
        <p:spPr>
          <a:xfrm>
            <a:off x="4066879" y="186308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cpol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8645410-0A6F-4B0F-B775-8F6C3D79C4A5}"/>
              </a:ext>
            </a:extLst>
          </p:cNvPr>
          <p:cNvSpPr/>
          <p:nvPr/>
        </p:nvSpPr>
        <p:spPr>
          <a:xfrm>
            <a:off x="3803353" y="210729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cpha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A64DF98-FD97-48C5-A660-4207F5EE5F4B}"/>
              </a:ext>
            </a:extLst>
          </p:cNvPr>
          <p:cNvSpPr/>
          <p:nvPr/>
        </p:nvSpPr>
        <p:spPr>
          <a:xfrm>
            <a:off x="3803353" y="235647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spi_off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F181BBC-9C98-43A4-8DE9-245C8A7253E7}"/>
              </a:ext>
            </a:extLst>
          </p:cNvPr>
          <p:cNvSpPr/>
          <p:nvPr/>
        </p:nvSpPr>
        <p:spPr>
          <a:xfrm>
            <a:off x="3803353" y="2605651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new_in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CDB0A7A-0CE0-4C94-A7A5-151DAB304C1B}"/>
              </a:ext>
            </a:extLst>
          </p:cNvPr>
          <p:cNvSpPr/>
          <p:nvPr/>
        </p:nvSpPr>
        <p:spPr>
          <a:xfrm>
            <a:off x="3803353" y="2860243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cs_next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836A4C3-9FE7-4D2D-B309-5E7968ABCE77}"/>
              </a:ext>
            </a:extLst>
          </p:cNvPr>
          <p:cNvSpPr/>
          <p:nvPr/>
        </p:nvSpPr>
        <p:spPr>
          <a:xfrm>
            <a:off x="3803353" y="3114835"/>
            <a:ext cx="157480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sck_next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D40603D-B3BD-46AD-924E-5124A13DF1CE}"/>
              </a:ext>
            </a:extLst>
          </p:cNvPr>
          <p:cNvSpPr/>
          <p:nvPr/>
        </p:nvSpPr>
        <p:spPr>
          <a:xfrm>
            <a:off x="2717070" y="1613451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B082C1F-05AD-4FF8-8BD2-70A32FAC3FF4}"/>
              </a:ext>
            </a:extLst>
          </p:cNvPr>
          <p:cNvSpPr/>
          <p:nvPr/>
        </p:nvSpPr>
        <p:spPr>
          <a:xfrm>
            <a:off x="9042400" y="5064953"/>
            <a:ext cx="3121637" cy="171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rti_core</a:t>
            </a:r>
            <a:r>
              <a:rPr lang="en-US" altLang="ko-KR" sz="900" dirty="0">
                <a:solidFill>
                  <a:schemeClr val="tx1"/>
                </a:solidFill>
              </a:rPr>
              <a:t>()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47951F3-3909-4792-B400-22E09D4846D3}"/>
              </a:ext>
            </a:extLst>
          </p:cNvPr>
          <p:cNvGrpSpPr/>
          <p:nvPr/>
        </p:nvGrpSpPr>
        <p:grpSpPr>
          <a:xfrm>
            <a:off x="7009338" y="2430701"/>
            <a:ext cx="1817163" cy="2182271"/>
            <a:chOff x="7009338" y="653892"/>
            <a:chExt cx="1817163" cy="2182271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AF73870-BC06-429F-9A87-9018C9F622D0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6DACCB0-24CB-442B-B586-D6390F51FB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9ABA25A-0CD4-45DB-B44E-D86B3B9DC4DB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4CF008DD-5204-4156-BFB1-4BA5098A1171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4AAE2C2-9B63-4044-9EB4-AC9D3C67BCAB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91A35827-C405-46B3-8F7C-BBEBEAF3D2EB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2447138A-634A-4E51-AE94-F6DDD6AF862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91ABD696-BFEB-49AB-BF39-FB70946EDDA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DF9CED34-665A-4809-A727-333DBA329CC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C0CE87E2-1400-4ED0-985F-FC78274D67A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CB3D54E0-EE4B-42C7-A1FD-3335713F6F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DB26650A-B3E4-431B-A6F0-CFD5F3958586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D477A787-B8F5-4C16-A818-754E7302AED0}"/>
              </a:ext>
            </a:extLst>
          </p:cNvPr>
          <p:cNvSpPr/>
          <p:nvPr/>
        </p:nvSpPr>
        <p:spPr>
          <a:xfrm>
            <a:off x="4066879" y="137944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slave_en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9926EAE-3E0D-4D92-B968-EE672D65CDB6}"/>
              </a:ext>
            </a:extLst>
          </p:cNvPr>
          <p:cNvGrpSpPr/>
          <p:nvPr/>
        </p:nvGrpSpPr>
        <p:grpSpPr>
          <a:xfrm>
            <a:off x="7009338" y="4991100"/>
            <a:ext cx="1817163" cy="1758276"/>
            <a:chOff x="7009338" y="1178795"/>
            <a:chExt cx="1817163" cy="1758276"/>
          </a:xfrm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BE531BEA-42B7-4505-AA3D-150AC5ECB2B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A7B0B22-E672-4F54-9A26-E251086E1866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413B4DCC-58C6-4C8C-8152-CC23CD4D91F2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07ABE4D-7D86-430D-80E8-C433E2538FFC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07BC092-65A7-4C7A-971B-587B4BE7C0A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94B51318-FF66-4FE0-AA3A-1C350E91F414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58E7A92B-71B2-4E61-8757-D6ABDBE77B8E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C0A1EAEA-19E5-4088-B0E5-9751F08819E9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76F58F-F720-41BF-8199-7D4D4D652741}"/>
              </a:ext>
            </a:extLst>
          </p:cNvPr>
          <p:cNvGrpSpPr/>
          <p:nvPr/>
        </p:nvGrpSpPr>
        <p:grpSpPr>
          <a:xfrm>
            <a:off x="234950" y="1414815"/>
            <a:ext cx="8856663" cy="295040"/>
            <a:chOff x="234950" y="1414815"/>
            <a:chExt cx="8856663" cy="2950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9BBA621-0A8A-4724-B634-2DD1AC26C086}"/>
                </a:ext>
              </a:extLst>
            </p:cNvPr>
            <p:cNvSpPr/>
            <p:nvPr/>
          </p:nvSpPr>
          <p:spPr>
            <a:xfrm>
              <a:off x="234950" y="1414815"/>
              <a:ext cx="8856663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05B41A-F3A2-4E66-B18A-695BE7DA4673}"/>
                </a:ext>
              </a:extLst>
            </p:cNvPr>
            <p:cNvSpPr/>
            <p:nvPr/>
          </p:nvSpPr>
          <p:spPr>
            <a:xfrm>
              <a:off x="1662916" y="1447079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off_spi</a:t>
              </a:r>
              <a:endParaRPr lang="ko-KR" altLang="en-US" sz="9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1D02BA4-3130-4E45-8A92-8C2DA0B8B942}"/>
                </a:ext>
              </a:extLst>
            </p:cNvPr>
            <p:cNvSpPr/>
            <p:nvPr/>
          </p:nvSpPr>
          <p:spPr>
            <a:xfrm>
              <a:off x="2269792" y="1447079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128D6B-F1C7-4F53-A554-CAA665DB25D5}"/>
                </a:ext>
              </a:extLst>
            </p:cNvPr>
            <p:cNvSpPr/>
            <p:nvPr/>
          </p:nvSpPr>
          <p:spPr>
            <a:xfrm>
              <a:off x="286464" y="1447079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92A65D-806E-4CE4-BCA2-0743ADA3C7C9}"/>
                </a:ext>
              </a:extLst>
            </p:cNvPr>
            <p:cNvSpPr/>
            <p:nvPr/>
          </p:nvSpPr>
          <p:spPr>
            <a:xfrm>
              <a:off x="5735852" y="1447079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580FA0-76B4-4DD6-AC7C-331E92C8E768}"/>
                </a:ext>
              </a:extLst>
            </p:cNvPr>
            <p:cNvSpPr/>
            <p:nvPr/>
          </p:nvSpPr>
          <p:spPr>
            <a:xfrm>
              <a:off x="6580402" y="1447079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588332-8950-4FCF-862D-7628AD51CA90}"/>
                </a:ext>
              </a:extLst>
            </p:cNvPr>
            <p:cNvSpPr/>
            <p:nvPr/>
          </p:nvSpPr>
          <p:spPr>
            <a:xfrm>
              <a:off x="7424950" y="1447079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5222EC-BFBF-4ECB-9390-36F8AA39C788}"/>
                </a:ext>
              </a:extLst>
            </p:cNvPr>
            <p:cNvSpPr/>
            <p:nvPr/>
          </p:nvSpPr>
          <p:spPr>
            <a:xfrm>
              <a:off x="4885392" y="1447079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107687-B58D-4601-9A62-A9DB053E79CC}"/>
                </a:ext>
              </a:extLst>
            </p:cNvPr>
            <p:cNvSpPr/>
            <p:nvPr/>
          </p:nvSpPr>
          <p:spPr>
            <a:xfrm>
              <a:off x="8275409" y="1447079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5CC572C-2FE3-46C4-A99E-BD1931A72DD1}"/>
                </a:ext>
              </a:extLst>
            </p:cNvPr>
            <p:cNvSpPr/>
            <p:nvPr/>
          </p:nvSpPr>
          <p:spPr>
            <a:xfrm>
              <a:off x="2990339" y="1447079"/>
              <a:ext cx="182381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[11:0]cs</a:t>
              </a:r>
              <a:endParaRPr lang="ko-KR" altLang="en-US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B60A5B6-BBD3-47BA-894B-58F770B5143F}"/>
                </a:ext>
              </a:extLst>
            </p:cNvPr>
            <p:cNvSpPr/>
            <p:nvPr/>
          </p:nvSpPr>
          <p:spPr>
            <a:xfrm>
              <a:off x="974690" y="1447079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B237868-FA78-404C-9DCA-17CFE701F331}"/>
              </a:ext>
            </a:extLst>
          </p:cNvPr>
          <p:cNvSpPr txBox="1"/>
          <p:nvPr/>
        </p:nvSpPr>
        <p:spPr>
          <a:xfrm>
            <a:off x="180974" y="87694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spi_config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12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EE07-7126-49EE-9A4E-FB57A96D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SPI_FSM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9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7B8341-99FC-48C8-8148-BCEBFAE3738B}"/>
              </a:ext>
            </a:extLst>
          </p:cNvPr>
          <p:cNvGrpSpPr/>
          <p:nvPr/>
        </p:nvGrpSpPr>
        <p:grpSpPr>
          <a:xfrm>
            <a:off x="790341" y="957214"/>
            <a:ext cx="2212280" cy="2995611"/>
            <a:chOff x="4731572" y="2545669"/>
            <a:chExt cx="1097440" cy="12312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C7FFEE-4BA6-4059-BDD2-16B66CAAECE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AE58D6E-EBBB-452C-819A-0BA05DC560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B84E7D7-5CA3-43B7-B508-DC07208BF6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length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1A9C2DF-47C5-4287-8B4F-AD74F86DE66B}"/>
                </a:ext>
              </a:extLst>
            </p:cNvPr>
            <p:cNvSpPr/>
            <p:nvPr/>
          </p:nvSpPr>
          <p:spPr>
            <a:xfrm>
              <a:off x="5066136" y="3640207"/>
              <a:ext cx="428322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B419D8-B5FC-441D-A739-4A2E141ED514}"/>
              </a:ext>
            </a:extLst>
          </p:cNvPr>
          <p:cNvGrpSpPr/>
          <p:nvPr/>
        </p:nvGrpSpPr>
        <p:grpSpPr>
          <a:xfrm>
            <a:off x="3480310" y="1"/>
            <a:ext cx="2945657" cy="3279205"/>
            <a:chOff x="4731572" y="2545669"/>
            <a:chExt cx="1097440" cy="117742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7BE124C-34E7-45BD-81EB-E0C0CAE3443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DCA1632-FBEA-48BB-BCAE-EDFA988B97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5CFFADF-8F57-4322-A788-5F7BEDDCF4C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–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4F524-AAFC-44A3-AE90-ED8194466E4A}"/>
                </a:ext>
              </a:extLst>
            </p:cNvPr>
            <p:cNvSpPr/>
            <p:nvPr/>
          </p:nvSpPr>
          <p:spPr>
            <a:xfrm>
              <a:off x="4980677" y="3640207"/>
              <a:ext cx="599241" cy="82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HIGH</a:t>
              </a:r>
              <a:endParaRPr lang="ko-KR" altLang="en-US" sz="9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78E0B77-B63E-4FD8-860C-DB35AA5CBC38}"/>
              </a:ext>
            </a:extLst>
          </p:cNvPr>
          <p:cNvGrpSpPr/>
          <p:nvPr/>
        </p:nvGrpSpPr>
        <p:grpSpPr>
          <a:xfrm>
            <a:off x="3281999" y="3349318"/>
            <a:ext cx="3143968" cy="3539213"/>
            <a:chOff x="4731572" y="2545669"/>
            <a:chExt cx="1097440" cy="117760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4CEC44-F3DD-45E9-8221-90A3E324F518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FC3C903-29FD-47DA-8830-F20554E1D2D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5F18B3-5D6D-4F72-B72D-B5A100B45A4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data_remain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IDLE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WAIT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fsm_state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HIGH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sck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6C009EE-CC32-46C7-A1A5-F102ACE95254}"/>
                </a:ext>
              </a:extLst>
            </p:cNvPr>
            <p:cNvSpPr/>
            <p:nvPr/>
          </p:nvSpPr>
          <p:spPr>
            <a:xfrm>
              <a:off x="5010960" y="3640207"/>
              <a:ext cx="538674" cy="83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LOW</a:t>
              </a:r>
              <a:endParaRPr lang="ko-KR" altLang="en-US" sz="9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568A052-752C-4A93-AF39-7C359EE39E5E}"/>
              </a:ext>
            </a:extLst>
          </p:cNvPr>
          <p:cNvGrpSpPr/>
          <p:nvPr/>
        </p:nvGrpSpPr>
        <p:grpSpPr>
          <a:xfrm>
            <a:off x="7338010" y="1528228"/>
            <a:ext cx="1097440" cy="2079515"/>
            <a:chOff x="4731572" y="2545669"/>
            <a:chExt cx="1097440" cy="123120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5171221-0E49-4E35-9393-F96A104364CC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E2A778CB-EDA4-4AC7-9A80-1CC5273F81B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5741EEB-026D-47C9-977B-57ED8792A0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spi_start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1){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LOW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cpha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== 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else{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busy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data_load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spi_counter_state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DD0900C-EAB9-46A6-8304-4E8A62C57941}"/>
                </a:ext>
              </a:extLst>
            </p:cNvPr>
            <p:cNvSpPr/>
            <p:nvPr/>
          </p:nvSpPr>
          <p:spPr>
            <a:xfrm>
              <a:off x="5010960" y="3640207"/>
              <a:ext cx="538674" cy="13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2729F43A-FAB2-4DD0-A84F-194AA4084F4E}"/>
              </a:ext>
            </a:extLst>
          </p:cNvPr>
          <p:cNvCxnSpPr>
            <a:cxnSpLocks/>
            <a:stCxn id="37" idx="5"/>
            <a:endCxn id="47" idx="1"/>
          </p:cNvCxnSpPr>
          <p:nvPr/>
        </p:nvCxnSpPr>
        <p:spPr>
          <a:xfrm rot="16200000" flipH="1">
            <a:off x="2912527" y="3002443"/>
            <a:ext cx="596009" cy="1063782"/>
          </a:xfrm>
          <a:prstGeom prst="curvedConnector5">
            <a:avLst>
              <a:gd name="adj1" fmla="val 38355"/>
              <a:gd name="adj2" fmla="val 43587"/>
              <a:gd name="adj3" fmla="val 61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471FB8E8-0E67-4284-A9A2-15967C1BB83B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rot="5400000" flipH="1" flipV="1">
            <a:off x="3215311" y="3135960"/>
            <a:ext cx="1223490" cy="1692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9DCF0EF-D244-4F29-823B-CAF76A26A037}"/>
              </a:ext>
            </a:extLst>
          </p:cNvPr>
          <p:cNvCxnSpPr>
            <a:cxnSpLocks/>
            <a:stCxn id="42" idx="5"/>
            <a:endCxn id="47" idx="7"/>
          </p:cNvCxnSpPr>
          <p:nvPr/>
        </p:nvCxnSpPr>
        <p:spPr>
          <a:xfrm rot="5400000">
            <a:off x="5368320" y="3206073"/>
            <a:ext cx="1223490" cy="29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21BAD30C-0BE8-497A-B4DA-84D922CFEDF4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 flipV="1">
            <a:off x="6425967" y="2455021"/>
            <a:ext cx="912043" cy="2543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11BE4C59-08D8-4A1F-BB1B-3B997EF9FECB}"/>
              </a:ext>
            </a:extLst>
          </p:cNvPr>
          <p:cNvCxnSpPr>
            <a:cxnSpLocks/>
            <a:stCxn id="52" idx="5"/>
            <a:endCxn id="47" idx="5"/>
          </p:cNvCxnSpPr>
          <p:nvPr/>
        </p:nvCxnSpPr>
        <p:spPr>
          <a:xfrm rot="5400000">
            <a:off x="5593036" y="3482870"/>
            <a:ext cx="3054206" cy="2309190"/>
          </a:xfrm>
          <a:prstGeom prst="curvedConnector3">
            <a:avLst>
              <a:gd name="adj1" fmla="val 953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2CE008D-AFA4-44C5-B7D1-8AA68FBB16CF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10800000">
            <a:off x="1114323" y="3236330"/>
            <a:ext cx="2167677" cy="17621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8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45C8D8-C8B9-4E52-BDC5-9D4D1CCA0BAE}"/>
              </a:ext>
            </a:extLst>
          </p:cNvPr>
          <p:cNvGrpSpPr/>
          <p:nvPr/>
        </p:nvGrpSpPr>
        <p:grpSpPr>
          <a:xfrm rot="10800000">
            <a:off x="4251851" y="508308"/>
            <a:ext cx="710252" cy="255263"/>
            <a:chOff x="3601793" y="3387727"/>
            <a:chExt cx="710252" cy="255263"/>
          </a:xfrm>
        </p:grpSpPr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C89614FA-D097-4F17-B3E0-13AC3F7476C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D6C653-3EE3-4A17-BB72-D6D0E843C742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A9D5E2-AC63-4789-949B-AFBD72C3119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929FE2-5E62-423D-9C87-787FF1F88D7D}"/>
              </a:ext>
            </a:extLst>
          </p:cNvPr>
          <p:cNvGrpSpPr/>
          <p:nvPr/>
        </p:nvGrpSpPr>
        <p:grpSpPr>
          <a:xfrm>
            <a:off x="4539176" y="1945991"/>
            <a:ext cx="1361879" cy="230512"/>
            <a:chOff x="3067245" y="4647551"/>
            <a:chExt cx="1361879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17B1D3-B3E1-43F6-A9A8-BB6DD7D58817}"/>
                </a:ext>
              </a:extLst>
            </p:cNvPr>
            <p:cNvSpPr/>
            <p:nvPr/>
          </p:nvSpPr>
          <p:spPr>
            <a:xfrm>
              <a:off x="3067245" y="4647551"/>
              <a:ext cx="136187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[4:0]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 err="1">
                  <a:solidFill>
                    <a:schemeClr val="bg1"/>
                  </a:solidFill>
                </a:rPr>
                <a:t>data_remain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BE2F01A5-65E4-42E0-854B-9C95AAB89E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750F7-CC15-4E90-B2C1-98EE28BD7004}"/>
              </a:ext>
            </a:extLst>
          </p:cNvPr>
          <p:cNvGrpSpPr/>
          <p:nvPr/>
        </p:nvGrpSpPr>
        <p:grpSpPr>
          <a:xfrm>
            <a:off x="10197154" y="217665"/>
            <a:ext cx="1817163" cy="2182271"/>
            <a:chOff x="7009338" y="653892"/>
            <a:chExt cx="1817163" cy="218227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2E55C6-70FE-4141-8956-35BECDD336D8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spi_config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D20CA-B06D-451E-BC0F-4CE133E616FE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5CDEB1-0D46-4C39-A792-0830235261DA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D3027F8-8F58-4727-BA67-F762797D7C55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B05530-930C-4D10-A5CA-59CAE0D686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E13B86-B274-4F03-8F2C-8D6ABE54FE12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8DEC0B-6B6F-40A6-A294-F759BD645D79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87365B7-1688-4F73-91AC-7ED303736764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2E6136-3D83-45FC-AB38-186BD4DC1DEC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275961-2D20-4551-A959-1159132D789E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14D76F-D118-4E3A-B4BD-C215E022255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28BDDF-7EDE-40A2-A332-551A5884E2C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B2B2C9-C62F-4EEA-9AF1-BE486B554A2C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38" name="연결선: 꺾임 129">
            <a:extLst>
              <a:ext uri="{FF2B5EF4-FFF2-40B4-BE49-F238E27FC236}">
                <a16:creationId xmlns:a16="http://schemas.microsoft.com/office/drawing/2014/main" id="{B3BE2F84-AA43-4C95-B3BC-DD0EBE84AF86}"/>
              </a:ext>
            </a:extLst>
          </p:cNvPr>
          <p:cNvCxnSpPr>
            <a:cxnSpLocks/>
            <a:stCxn id="15" idx="1"/>
            <a:endCxn id="6" idx="4"/>
          </p:cNvCxnSpPr>
          <p:nvPr/>
        </p:nvCxnSpPr>
        <p:spPr>
          <a:xfrm rot="10800000">
            <a:off x="4379846" y="508875"/>
            <a:ext cx="5817308" cy="49779"/>
          </a:xfrm>
          <a:prstGeom prst="bentConnector4">
            <a:avLst>
              <a:gd name="adj1" fmla="val 7394"/>
              <a:gd name="adj2" fmla="val 55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29">
            <a:extLst>
              <a:ext uri="{FF2B5EF4-FFF2-40B4-BE49-F238E27FC236}">
                <a16:creationId xmlns:a16="http://schemas.microsoft.com/office/drawing/2014/main" id="{6005FEBF-3FDC-4AE7-9760-7AD62025BF4F}"/>
              </a:ext>
            </a:extLst>
          </p:cNvPr>
          <p:cNvCxnSpPr>
            <a:cxnSpLocks/>
            <a:stCxn id="17" idx="1"/>
            <a:endCxn id="213" idx="2"/>
          </p:cNvCxnSpPr>
          <p:nvPr/>
        </p:nvCxnSpPr>
        <p:spPr>
          <a:xfrm rot="10800000">
            <a:off x="6977794" y="557982"/>
            <a:ext cx="3219361" cy="492746"/>
          </a:xfrm>
          <a:prstGeom prst="bentConnector3">
            <a:avLst>
              <a:gd name="adj1" fmla="val 1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129">
            <a:extLst>
              <a:ext uri="{FF2B5EF4-FFF2-40B4-BE49-F238E27FC236}">
                <a16:creationId xmlns:a16="http://schemas.microsoft.com/office/drawing/2014/main" id="{5C10A8F6-ABBC-4FB2-B598-7F3806706E8A}"/>
              </a:ext>
            </a:extLst>
          </p:cNvPr>
          <p:cNvCxnSpPr>
            <a:cxnSpLocks/>
            <a:stCxn id="92" idx="0"/>
            <a:endCxn id="9" idx="0"/>
          </p:cNvCxnSpPr>
          <p:nvPr/>
        </p:nvCxnSpPr>
        <p:spPr>
          <a:xfrm rot="5400000">
            <a:off x="5150956" y="1875234"/>
            <a:ext cx="139918" cy="1597"/>
          </a:xfrm>
          <a:prstGeom prst="bentConnector3">
            <a:avLst>
              <a:gd name="adj1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95BC45E-4DF2-4783-9B79-A07049AAA7EC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259F16-9597-4938-86CB-D617CB99F900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38F1182-C2AA-4F8B-911E-852220B26A03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BD3DE5C-5A5F-4017-B02F-42C7DD0ADD4B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796C086-6FFA-4F41-995C-C26DEE65FC5C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2E1C3C7-F232-4F5D-8E36-011443AD0DED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5FB894-45C4-4101-AEA4-7706100CB130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DDFBD11-47F9-488B-B240-5F47CE7D3167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42A37230-0537-4095-94D6-D52CF3E2F549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5BB26CB-379E-4901-A15D-BE489ED54F6B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E21534-2FB8-481B-912B-5F81D2620835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CB760D2-D4A2-4223-9499-3258096FE802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0131392-A0ED-42BF-B8A6-14F153A4D0DB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7DAE95-E492-48CF-97A1-07107301C814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8A839B25-B309-4CB2-B34F-7C9637EC2922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0FC120E-1F52-4FE5-B80D-F9A96A3D6970}"/>
              </a:ext>
            </a:extLst>
          </p:cNvPr>
          <p:cNvGrpSpPr/>
          <p:nvPr/>
        </p:nvGrpSpPr>
        <p:grpSpPr>
          <a:xfrm>
            <a:off x="2928953" y="967736"/>
            <a:ext cx="1827930" cy="230512"/>
            <a:chOff x="2928953" y="967736"/>
            <a:chExt cx="1827930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B5B9E6-78CB-499F-A2F8-DEDFAD22FED0}"/>
                </a:ext>
              </a:extLst>
            </p:cNvPr>
            <p:cNvSpPr/>
            <p:nvPr/>
          </p:nvSpPr>
          <p:spPr>
            <a:xfrm>
              <a:off x="2928953" y="967736"/>
              <a:ext cx="182793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[11:0]cs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4A29EA36-11D5-4CC0-8E58-838A9F3BE1E3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F24CA3C-F9F4-45A8-82B8-802EDB7094BE}"/>
              </a:ext>
            </a:extLst>
          </p:cNvPr>
          <p:cNvGrpSpPr/>
          <p:nvPr/>
        </p:nvGrpSpPr>
        <p:grpSpPr>
          <a:xfrm>
            <a:off x="2212525" y="967736"/>
            <a:ext cx="653422" cy="230512"/>
            <a:chOff x="2212525" y="967736"/>
            <a:chExt cx="653422" cy="23051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AC4F932-676A-41FF-9B17-AA81A37975A8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AC1283A7-AB14-4B4C-AE12-5C1EE939722D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1378083-AC1B-4DAB-A3F0-74BDCA0BCFDF}"/>
              </a:ext>
            </a:extLst>
          </p:cNvPr>
          <p:cNvGrpSpPr/>
          <p:nvPr/>
        </p:nvGrpSpPr>
        <p:grpSpPr>
          <a:xfrm>
            <a:off x="1605649" y="967736"/>
            <a:ext cx="541367" cy="230512"/>
            <a:chOff x="1605649" y="967736"/>
            <a:chExt cx="541367" cy="23051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163AED-4295-4271-BF62-C1A6C4B50910}"/>
                </a:ext>
              </a:extLst>
            </p:cNvPr>
            <p:cNvSpPr/>
            <p:nvPr/>
          </p:nvSpPr>
          <p:spPr>
            <a:xfrm>
              <a:off x="1605649" y="967736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off_spi</a:t>
              </a:r>
              <a:endParaRPr lang="ko-KR" altLang="en-US" sz="900" dirty="0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49DD957-4738-4DAD-842B-2833E845C07C}"/>
                </a:ext>
              </a:extLst>
            </p:cNvPr>
            <p:cNvSpPr/>
            <p:nvPr/>
          </p:nvSpPr>
          <p:spPr>
            <a:xfrm rot="16200000">
              <a:off x="206859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9CC16E3-81E2-4DA2-906F-ED7B077850F9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256933-FB67-4F7A-A442-1282B501AE8C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34A98B65-26F6-476C-BFA0-E3B9EBCA78F2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40414E-24A1-495B-80F6-726FB80F79D7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563C87B-B162-4A83-8B18-03B7FF971BF6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34F27A70-4AEB-491F-95C8-8EAA94B483B2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805ACC8-B18A-442D-B2AB-A08CD02BA9AA}"/>
              </a:ext>
            </a:extLst>
          </p:cNvPr>
          <p:cNvGrpSpPr/>
          <p:nvPr/>
        </p:nvGrpSpPr>
        <p:grpSpPr>
          <a:xfrm rot="10800000">
            <a:off x="4866587" y="1550810"/>
            <a:ext cx="710252" cy="255263"/>
            <a:chOff x="3601793" y="3387727"/>
            <a:chExt cx="710252" cy="255263"/>
          </a:xfrm>
        </p:grpSpPr>
        <p:sp>
          <p:nvSpPr>
            <p:cNvPr id="92" name="사다리꼴 91">
              <a:extLst>
                <a:ext uri="{FF2B5EF4-FFF2-40B4-BE49-F238E27FC236}">
                  <a16:creationId xmlns:a16="http://schemas.microsoft.com/office/drawing/2014/main" id="{7591529B-FE65-414D-9E50-EC7A644C64E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6494579-AE77-4002-A000-83E7889360E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FAE8255-E21E-42C7-AEBF-E5628741F91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0" name="연결선: 꺾임 129">
            <a:extLst>
              <a:ext uri="{FF2B5EF4-FFF2-40B4-BE49-F238E27FC236}">
                <a16:creationId xmlns:a16="http://schemas.microsoft.com/office/drawing/2014/main" id="{BA65F3B8-4627-4934-908B-2AED09C1E24E}"/>
              </a:ext>
            </a:extLst>
          </p:cNvPr>
          <p:cNvCxnSpPr>
            <a:cxnSpLocks/>
            <a:stCxn id="34" idx="2"/>
            <a:endCxn id="93" idx="4"/>
          </p:cNvCxnSpPr>
          <p:nvPr/>
        </p:nvCxnSpPr>
        <p:spPr>
          <a:xfrm rot="5400000">
            <a:off x="4928996" y="1263835"/>
            <a:ext cx="353128" cy="221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29">
            <a:extLst>
              <a:ext uri="{FF2B5EF4-FFF2-40B4-BE49-F238E27FC236}">
                <a16:creationId xmlns:a16="http://schemas.microsoft.com/office/drawing/2014/main" id="{6833DD97-DB4C-4448-9557-F8BC5B2F4AA7}"/>
              </a:ext>
            </a:extLst>
          </p:cNvPr>
          <p:cNvCxnSpPr>
            <a:cxnSpLocks/>
            <a:stCxn id="9" idx="2"/>
            <a:endCxn id="119" idx="2"/>
          </p:cNvCxnSpPr>
          <p:nvPr/>
        </p:nvCxnSpPr>
        <p:spPr>
          <a:xfrm rot="16200000" flipH="1">
            <a:off x="5023903" y="2372716"/>
            <a:ext cx="1029478" cy="637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43722F-6DC9-484E-A15C-45DAA50AD9C4}"/>
              </a:ext>
            </a:extLst>
          </p:cNvPr>
          <p:cNvGrpSpPr/>
          <p:nvPr/>
        </p:nvGrpSpPr>
        <p:grpSpPr>
          <a:xfrm>
            <a:off x="5827078" y="2667771"/>
            <a:ext cx="710252" cy="255263"/>
            <a:chOff x="3601793" y="3387727"/>
            <a:chExt cx="710252" cy="255263"/>
          </a:xfrm>
        </p:grpSpPr>
        <p:sp>
          <p:nvSpPr>
            <p:cNvPr id="116" name="사다리꼴 115">
              <a:extLst>
                <a:ext uri="{FF2B5EF4-FFF2-40B4-BE49-F238E27FC236}">
                  <a16:creationId xmlns:a16="http://schemas.microsoft.com/office/drawing/2014/main" id="{BD19EBF7-C519-444B-B036-05BD9DE1780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58BF6B96-2D2A-415F-A9DC-C7165585FF5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2C279E2-0094-40A4-BBBC-6E6626FE7149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23FB00F3-E91F-4F0B-8629-EADC8ADC809E}"/>
              </a:ext>
            </a:extLst>
          </p:cNvPr>
          <p:cNvSpPr/>
          <p:nvPr/>
        </p:nvSpPr>
        <p:spPr>
          <a:xfrm>
            <a:off x="5857168" y="3108105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4122804-3397-43D4-97EE-AFD9906B4B10}"/>
              </a:ext>
            </a:extLst>
          </p:cNvPr>
          <p:cNvCxnSpPr>
            <a:cxnSpLocks/>
            <a:stCxn id="119" idx="0"/>
            <a:endCxn id="118" idx="4"/>
          </p:cNvCxnSpPr>
          <p:nvPr/>
        </p:nvCxnSpPr>
        <p:spPr>
          <a:xfrm rot="5400000" flipH="1" flipV="1">
            <a:off x="5862884" y="3014629"/>
            <a:ext cx="185637" cy="1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0BF98B1-72B7-4261-B0D6-8AAC4746BE1F}"/>
              </a:ext>
            </a:extLst>
          </p:cNvPr>
          <p:cNvSpPr/>
          <p:nvPr/>
        </p:nvSpPr>
        <p:spPr>
          <a:xfrm>
            <a:off x="5835790" y="349309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B3451A-4EA5-4F30-BCF5-721C9D8D6951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rot="5400000" flipH="1" flipV="1">
            <a:off x="5860159" y="3398210"/>
            <a:ext cx="189237" cy="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A7EC2572-37F5-408F-9343-4EE0B308550F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633F435-F42C-415E-8A24-4C6987D3EFC0}"/>
              </a:ext>
            </a:extLst>
          </p:cNvPr>
          <p:cNvCxnSpPr>
            <a:cxnSpLocks/>
            <a:stCxn id="9" idx="2"/>
            <a:endCxn id="117" idx="4"/>
          </p:cNvCxnSpPr>
          <p:nvPr/>
        </p:nvCxnSpPr>
        <p:spPr>
          <a:xfrm rot="16200000" flipH="1">
            <a:off x="5441743" y="1954875"/>
            <a:ext cx="745965" cy="1189219"/>
          </a:xfrm>
          <a:prstGeom prst="bentConnector3">
            <a:avLst>
              <a:gd name="adj1" fmla="val 22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964F428-015B-4159-AA94-37B0490B845E}"/>
              </a:ext>
            </a:extLst>
          </p:cNvPr>
          <p:cNvCxnSpPr>
            <a:cxnSpLocks/>
            <a:stCxn id="116" idx="0"/>
            <a:endCxn id="94" idx="4"/>
          </p:cNvCxnSpPr>
          <p:nvPr/>
        </p:nvCxnSpPr>
        <p:spPr>
          <a:xfrm rot="16200000" flipV="1">
            <a:off x="5256684" y="1742250"/>
            <a:ext cx="1116395" cy="734647"/>
          </a:xfrm>
          <a:prstGeom prst="bentConnector3">
            <a:avLst>
              <a:gd name="adj1" fmla="val 120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EC8358D-407A-412D-A08F-E72F43975D00}"/>
              </a:ext>
            </a:extLst>
          </p:cNvPr>
          <p:cNvCxnSpPr>
            <a:cxnSpLocks/>
            <a:stCxn id="134" idx="2"/>
            <a:endCxn id="116" idx="3"/>
          </p:cNvCxnSpPr>
          <p:nvPr/>
        </p:nvCxnSpPr>
        <p:spPr>
          <a:xfrm rot="10800000">
            <a:off x="6486372" y="2795403"/>
            <a:ext cx="414892" cy="225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FE0E0E4-7D89-4EBA-B331-4C924F002284}"/>
              </a:ext>
            </a:extLst>
          </p:cNvPr>
          <p:cNvGrpSpPr/>
          <p:nvPr/>
        </p:nvGrpSpPr>
        <p:grpSpPr>
          <a:xfrm>
            <a:off x="9064048" y="1945990"/>
            <a:ext cx="753259" cy="230512"/>
            <a:chOff x="8551688" y="1945990"/>
            <a:chExt cx="7532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8F9878-17CF-4362-A400-EC6C0ECA6FCB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busy_state</a:t>
              </a:r>
              <a:endParaRPr lang="ko-KR" altLang="en-US" sz="900" dirty="0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E7574CC5-8EE0-4C4E-9E44-A3E3E92A685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00840B6-3047-48E5-A76A-499A3820EF4A}"/>
              </a:ext>
            </a:extLst>
          </p:cNvPr>
          <p:cNvCxnSpPr>
            <a:cxnSpLocks/>
            <a:stCxn id="43" idx="0"/>
            <a:endCxn id="16" idx="1"/>
          </p:cNvCxnSpPr>
          <p:nvPr/>
        </p:nvCxnSpPr>
        <p:spPr>
          <a:xfrm rot="5400000" flipH="1" flipV="1">
            <a:off x="9247272" y="996108"/>
            <a:ext cx="1143288" cy="7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29">
            <a:extLst>
              <a:ext uri="{FF2B5EF4-FFF2-40B4-BE49-F238E27FC236}">
                <a16:creationId xmlns:a16="http://schemas.microsoft.com/office/drawing/2014/main" id="{ED80A6A5-F393-416A-B984-626821E0565D}"/>
              </a:ext>
            </a:extLst>
          </p:cNvPr>
          <p:cNvCxnSpPr>
            <a:cxnSpLocks/>
            <a:stCxn id="5" idx="0"/>
            <a:endCxn id="27" idx="0"/>
          </p:cNvCxnSpPr>
          <p:nvPr/>
        </p:nvCxnSpPr>
        <p:spPr>
          <a:xfrm rot="5400000">
            <a:off x="4520546" y="849040"/>
            <a:ext cx="171901" cy="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39D783-5906-4640-A719-CF08627E8932}"/>
              </a:ext>
            </a:extLst>
          </p:cNvPr>
          <p:cNvGrpSpPr/>
          <p:nvPr/>
        </p:nvGrpSpPr>
        <p:grpSpPr>
          <a:xfrm>
            <a:off x="10197154" y="2430701"/>
            <a:ext cx="1817163" cy="2182271"/>
            <a:chOff x="7009338" y="653892"/>
            <a:chExt cx="1817163" cy="2182271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B1D21D-3204-4944-998A-4D14C22BCF75}"/>
                </a:ext>
              </a:extLst>
            </p:cNvPr>
            <p:cNvSpPr/>
            <p:nvPr/>
          </p:nvSpPr>
          <p:spPr>
            <a:xfrm>
              <a:off x="7009339" y="653892"/>
              <a:ext cx="1753664" cy="21822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(data)</a:t>
              </a:r>
              <a:endParaRPr lang="ko-KR" altLang="en-US" sz="900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54F2392-CA91-4BDA-9FE6-A602940D3317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8B97203-255E-4BB0-8591-7658BC802456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8FC9688-0C29-4D8E-B42E-9712FD32F638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E5F9A72-B9D7-4AA5-A96F-D5B467091BA6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34E719-5580-4301-BA8D-BA376889184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D023152-01C3-45EE-A6FD-C606F0C57D57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E9DE682-2FDF-48A2-ABD6-AEC26D219250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17BBD28-B09B-4ECF-9833-31541B2FE80A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[103:0]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339AB8C-9621-4B9B-BA07-11AD42C39F14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4BA53ED-5B53-40F4-AD95-6D8653B573C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AE9F2E0B-8E33-43A5-BBFA-897829CC933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E3EF432D-9CC9-4E3F-B9C0-113436F30951}"/>
              </a:ext>
            </a:extLst>
          </p:cNvPr>
          <p:cNvCxnSpPr>
            <a:cxnSpLocks/>
            <a:stCxn id="134" idx="2"/>
            <a:endCxn id="92" idx="1"/>
          </p:cNvCxnSpPr>
          <p:nvPr/>
        </p:nvCxnSpPr>
        <p:spPr>
          <a:xfrm rot="10800000">
            <a:off x="5525882" y="1678441"/>
            <a:ext cx="1375383" cy="3370960"/>
          </a:xfrm>
          <a:prstGeom prst="bentConnector3">
            <a:avLst>
              <a:gd name="adj1" fmla="val 1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0392EA2-9952-4583-A937-723264AD4B80}"/>
              </a:ext>
            </a:extLst>
          </p:cNvPr>
          <p:cNvSpPr/>
          <p:nvPr/>
        </p:nvSpPr>
        <p:spPr>
          <a:xfrm>
            <a:off x="3871630" y="3902768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[0:0]</a:t>
            </a:r>
            <a:r>
              <a:rPr lang="en-US" altLang="ko-KR" sz="900" dirty="0" err="1"/>
              <a:t>cs_onehot</a:t>
            </a:r>
            <a:endParaRPr lang="ko-KR" altLang="en-US" sz="900" dirty="0"/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A97D84E-3554-4F0C-B622-40139F7C5965}"/>
              </a:ext>
            </a:extLst>
          </p:cNvPr>
          <p:cNvGrpSpPr/>
          <p:nvPr/>
        </p:nvGrpSpPr>
        <p:grpSpPr>
          <a:xfrm>
            <a:off x="6658186" y="519360"/>
            <a:ext cx="370413" cy="228600"/>
            <a:chOff x="8219201" y="5454526"/>
            <a:chExt cx="370413" cy="228600"/>
          </a:xfrm>
        </p:grpSpPr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2B64839-5161-4813-83D0-F14237A126F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6EB3E0C-5A5B-4692-A9A4-107F582EE6CD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9499C1-EDAC-4AC9-8B2F-E57250621800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순서도: 지연 213">
              <a:extLst>
                <a:ext uri="{FF2B5EF4-FFF2-40B4-BE49-F238E27FC236}">
                  <a16:creationId xmlns:a16="http://schemas.microsoft.com/office/drawing/2014/main" id="{C04D3529-8575-415B-8937-923E9D24BC0F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6" name="연결선: 꺾임 129">
            <a:extLst>
              <a:ext uri="{FF2B5EF4-FFF2-40B4-BE49-F238E27FC236}">
                <a16:creationId xmlns:a16="http://schemas.microsoft.com/office/drawing/2014/main" id="{EEC05EBE-A468-4BE7-838B-17A014DF7996}"/>
              </a:ext>
            </a:extLst>
          </p:cNvPr>
          <p:cNvCxnSpPr>
            <a:cxnSpLocks/>
            <a:stCxn id="43" idx="0"/>
            <a:endCxn id="212" idx="2"/>
          </p:cNvCxnSpPr>
          <p:nvPr/>
        </p:nvCxnSpPr>
        <p:spPr>
          <a:xfrm rot="16200000" flipV="1">
            <a:off x="7617002" y="122313"/>
            <a:ext cx="1235275" cy="24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9F120C48-2E0A-47B5-A200-FE17C6A262A8}"/>
              </a:ext>
            </a:extLst>
          </p:cNvPr>
          <p:cNvCxnSpPr>
            <a:cxnSpLocks/>
            <a:stCxn id="214" idx="3"/>
            <a:endCxn id="5" idx="1"/>
          </p:cNvCxnSpPr>
          <p:nvPr/>
        </p:nvCxnSpPr>
        <p:spPr>
          <a:xfrm rot="10800000" flipV="1">
            <a:off x="4911146" y="633659"/>
            <a:ext cx="1747041" cy="2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129">
            <a:extLst>
              <a:ext uri="{FF2B5EF4-FFF2-40B4-BE49-F238E27FC236}">
                <a16:creationId xmlns:a16="http://schemas.microsoft.com/office/drawing/2014/main" id="{5B889CEE-7BFD-480A-AC30-45B43C418A05}"/>
              </a:ext>
            </a:extLst>
          </p:cNvPr>
          <p:cNvCxnSpPr>
            <a:cxnSpLocks/>
            <a:stCxn id="27" idx="1"/>
            <a:endCxn id="7" idx="4"/>
          </p:cNvCxnSpPr>
          <p:nvPr/>
        </p:nvCxnSpPr>
        <p:spPr>
          <a:xfrm rot="10800000" flipH="1">
            <a:off x="177683" y="508874"/>
            <a:ext cx="4655138" cy="574118"/>
          </a:xfrm>
          <a:prstGeom prst="bentConnector4">
            <a:avLst>
              <a:gd name="adj1" fmla="val -1228"/>
              <a:gd name="adj2" fmla="val 163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22CA1210-BF62-4980-8D20-7471982C3443}"/>
              </a:ext>
            </a:extLst>
          </p:cNvPr>
          <p:cNvCxnSpPr>
            <a:cxnSpLocks/>
            <a:stCxn id="36" idx="2"/>
            <a:endCxn id="203" idx="0"/>
          </p:cNvCxnSpPr>
          <p:nvPr/>
        </p:nvCxnSpPr>
        <p:spPr>
          <a:xfrm rot="16200000" flipH="1">
            <a:off x="2743221" y="2297944"/>
            <a:ext cx="2704520" cy="505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6176297-72FC-481B-92DD-0ECA3DD85F20}"/>
              </a:ext>
            </a:extLst>
          </p:cNvPr>
          <p:cNvCxnSpPr>
            <a:cxnSpLocks/>
            <a:stCxn id="134" idx="0"/>
            <a:endCxn id="370" idx="2"/>
          </p:cNvCxnSpPr>
          <p:nvPr/>
        </p:nvCxnSpPr>
        <p:spPr>
          <a:xfrm rot="5400000" flipH="1" flipV="1">
            <a:off x="7011517" y="2582547"/>
            <a:ext cx="2047038" cy="857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2EDADF66-5514-4E45-9DD2-EE2D833A1DE2}"/>
              </a:ext>
            </a:extLst>
          </p:cNvPr>
          <p:cNvCxnSpPr>
            <a:cxnSpLocks/>
            <a:stCxn id="43" idx="0"/>
            <a:endCxn id="171" idx="1"/>
          </p:cNvCxnSpPr>
          <p:nvPr/>
        </p:nvCxnSpPr>
        <p:spPr>
          <a:xfrm rot="16200000" flipH="1">
            <a:off x="9284042" y="2102626"/>
            <a:ext cx="1069748" cy="756476"/>
          </a:xfrm>
          <a:prstGeom prst="bentConnector4">
            <a:avLst>
              <a:gd name="adj1" fmla="val -106848"/>
              <a:gd name="adj2" fmla="val 74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B1F0EA0E-F5DB-4B49-A488-ABB824224F76}"/>
              </a:ext>
            </a:extLst>
          </p:cNvPr>
          <p:cNvGrpSpPr/>
          <p:nvPr/>
        </p:nvGrpSpPr>
        <p:grpSpPr>
          <a:xfrm rot="5400000">
            <a:off x="9191518" y="5940998"/>
            <a:ext cx="370413" cy="228600"/>
            <a:chOff x="8219201" y="5454526"/>
            <a:chExt cx="370413" cy="228600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05BC342-305E-42B9-BBEE-4AB1F5108781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3530D2DA-2F8A-49F9-8EB4-E10DA24D927B}"/>
                </a:ext>
              </a:extLst>
            </p:cNvPr>
            <p:cNvSpPr/>
            <p:nvPr/>
          </p:nvSpPr>
          <p:spPr>
            <a:xfrm rot="10800000">
              <a:off x="8538204" y="562017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B7FB79F-902C-4CA8-AFE4-BEA588B664E3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9BF7BE2-6A29-4E2D-B698-44F287B26A45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4" name="연결선: 꺾임 303">
            <a:extLst>
              <a:ext uri="{FF2B5EF4-FFF2-40B4-BE49-F238E27FC236}">
                <a16:creationId xmlns:a16="http://schemas.microsoft.com/office/drawing/2014/main" id="{006D9312-41C0-49CB-9581-5357EAA7C902}"/>
              </a:ext>
            </a:extLst>
          </p:cNvPr>
          <p:cNvCxnSpPr>
            <a:cxnSpLocks/>
            <a:stCxn id="172" idx="1"/>
            <a:endCxn id="298" idx="2"/>
          </p:cNvCxnSpPr>
          <p:nvPr/>
        </p:nvCxnSpPr>
        <p:spPr>
          <a:xfrm rot="10800000" flipV="1">
            <a:off x="9452404" y="3263763"/>
            <a:ext cx="744751" cy="2925935"/>
          </a:xfrm>
          <a:prstGeom prst="bentConnector4">
            <a:avLst>
              <a:gd name="adj1" fmla="val 48274"/>
              <a:gd name="adj2" fmla="val 107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연결선: 꺾임 308">
            <a:extLst>
              <a:ext uri="{FF2B5EF4-FFF2-40B4-BE49-F238E27FC236}">
                <a16:creationId xmlns:a16="http://schemas.microsoft.com/office/drawing/2014/main" id="{ECE7B027-FF35-4D1F-B970-17BFACF257B6}"/>
              </a:ext>
            </a:extLst>
          </p:cNvPr>
          <p:cNvCxnSpPr>
            <a:cxnSpLocks/>
            <a:stCxn id="43" idx="0"/>
            <a:endCxn id="297" idx="2"/>
          </p:cNvCxnSpPr>
          <p:nvPr/>
        </p:nvCxnSpPr>
        <p:spPr>
          <a:xfrm rot="16200000" flipH="1" flipV="1">
            <a:off x="7222916" y="4022743"/>
            <a:ext cx="4294515" cy="141008"/>
          </a:xfrm>
          <a:prstGeom prst="bentConnector5">
            <a:avLst>
              <a:gd name="adj1" fmla="val -5323"/>
              <a:gd name="adj2" fmla="val 429217"/>
              <a:gd name="adj3" fmla="val 10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8CBFD255-548A-44A6-922D-C008E788CC91}"/>
              </a:ext>
            </a:extLst>
          </p:cNvPr>
          <p:cNvCxnSpPr>
            <a:cxnSpLocks/>
            <a:stCxn id="360" idx="1"/>
            <a:endCxn id="329" idx="3"/>
          </p:cNvCxnSpPr>
          <p:nvPr/>
        </p:nvCxnSpPr>
        <p:spPr>
          <a:xfrm rot="10800000" flipV="1">
            <a:off x="5261328" y="5046873"/>
            <a:ext cx="3739220" cy="748492"/>
          </a:xfrm>
          <a:prstGeom prst="bentConnector3">
            <a:avLst>
              <a:gd name="adj1" fmla="val 9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E81BEE37-936D-4AB4-B549-EC976AB2E7CD}"/>
              </a:ext>
            </a:extLst>
          </p:cNvPr>
          <p:cNvSpPr/>
          <p:nvPr/>
        </p:nvSpPr>
        <p:spPr>
          <a:xfrm>
            <a:off x="3692588" y="5049400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shift_register_out</a:t>
            </a:r>
            <a:endParaRPr lang="ko-KR" altLang="en-US" sz="900" dirty="0"/>
          </a:p>
        </p:txBody>
      </p:sp>
      <p:cxnSp>
        <p:nvCxnSpPr>
          <p:cNvPr id="319" name="연결선: 꺾임 129">
            <a:extLst>
              <a:ext uri="{FF2B5EF4-FFF2-40B4-BE49-F238E27FC236}">
                <a16:creationId xmlns:a16="http://schemas.microsoft.com/office/drawing/2014/main" id="{2F91AB22-A033-4919-9C1F-573658C75809}"/>
              </a:ext>
            </a:extLst>
          </p:cNvPr>
          <p:cNvCxnSpPr>
            <a:cxnSpLocks/>
            <a:stCxn id="30" idx="2"/>
            <a:endCxn id="322" idx="1"/>
          </p:cNvCxnSpPr>
          <p:nvPr/>
        </p:nvCxnSpPr>
        <p:spPr>
          <a:xfrm rot="16200000" flipH="1">
            <a:off x="44372" y="1693324"/>
            <a:ext cx="4154502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B019F9D-045C-44BA-9AD4-F0CD0B635A34}"/>
              </a:ext>
            </a:extLst>
          </p:cNvPr>
          <p:cNvSpPr/>
          <p:nvPr/>
        </p:nvSpPr>
        <p:spPr>
          <a:xfrm>
            <a:off x="3703798" y="52374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342FDE0D-503D-4EE0-9D66-419D002A0CFC}"/>
              </a:ext>
            </a:extLst>
          </p:cNvPr>
          <p:cNvSpPr/>
          <p:nvPr/>
        </p:nvSpPr>
        <p:spPr>
          <a:xfrm>
            <a:off x="3950053" y="5240345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sdo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FCE59448-6E9F-4B80-B32D-AD7969807C47}"/>
              </a:ext>
            </a:extLst>
          </p:cNvPr>
          <p:cNvSpPr/>
          <p:nvPr/>
        </p:nvSpPr>
        <p:spPr>
          <a:xfrm>
            <a:off x="3950053" y="546565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5A36CF0A-EF98-4E9A-8CF6-A53C51420822}"/>
              </a:ext>
            </a:extLst>
          </p:cNvPr>
          <p:cNvSpPr/>
          <p:nvPr/>
        </p:nvSpPr>
        <p:spPr>
          <a:xfrm>
            <a:off x="3950053" y="5680109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wirte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513D9D7-F5EC-4650-A11A-78B388E9666A}"/>
              </a:ext>
            </a:extLst>
          </p:cNvPr>
          <p:cNvSpPr/>
          <p:nvPr/>
        </p:nvSpPr>
        <p:spPr>
          <a:xfrm>
            <a:off x="3703798" y="5473708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A16C0B8-0824-467F-9A07-7D55443CDFAB}"/>
              </a:ext>
            </a:extLst>
          </p:cNvPr>
          <p:cNvGrpSpPr/>
          <p:nvPr/>
        </p:nvGrpSpPr>
        <p:grpSpPr>
          <a:xfrm>
            <a:off x="3889878" y="4394028"/>
            <a:ext cx="920000" cy="230512"/>
            <a:chOff x="8551688" y="1945990"/>
            <a:chExt cx="753259" cy="230512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4A543EAC-D2EF-4C4D-95D8-ABE0668EF4C0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data_load</a:t>
              </a:r>
              <a:endParaRPr lang="ko-KR" altLang="en-US" sz="900" dirty="0"/>
            </a:p>
          </p:txBody>
        </p:sp>
        <p:sp>
          <p:nvSpPr>
            <p:cNvPr id="334" name="이등변 삼각형 333">
              <a:extLst>
                <a:ext uri="{FF2B5EF4-FFF2-40B4-BE49-F238E27FC236}">
                  <a16:creationId xmlns:a16="http://schemas.microsoft.com/office/drawing/2014/main" id="{0688833F-1C48-4D53-B6B5-97FD67AE5709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1B41F2C2-EB6D-46FD-B543-C85BE1E78A1A}"/>
              </a:ext>
            </a:extLst>
          </p:cNvPr>
          <p:cNvCxnSpPr>
            <a:cxnSpLocks/>
            <a:stCxn id="134" idx="2"/>
            <a:endCxn id="333" idx="3"/>
          </p:cNvCxnSpPr>
          <p:nvPr/>
        </p:nvCxnSpPr>
        <p:spPr>
          <a:xfrm rot="10800000">
            <a:off x="4809878" y="4509285"/>
            <a:ext cx="2091386" cy="540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A5770667-5579-48BE-9420-DBDC7C85E8B7}"/>
              </a:ext>
            </a:extLst>
          </p:cNvPr>
          <p:cNvCxnSpPr>
            <a:cxnSpLocks/>
            <a:stCxn id="333" idx="1"/>
            <a:endCxn id="331" idx="1"/>
          </p:cNvCxnSpPr>
          <p:nvPr/>
        </p:nvCxnSpPr>
        <p:spPr>
          <a:xfrm rot="10800000" flipV="1">
            <a:off x="3703798" y="4509284"/>
            <a:ext cx="186080" cy="1079680"/>
          </a:xfrm>
          <a:prstGeom prst="bentConnector3">
            <a:avLst>
              <a:gd name="adj1" fmla="val 22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2EDC13EC-4460-4AA7-A684-C5AADAFE727E}"/>
              </a:ext>
            </a:extLst>
          </p:cNvPr>
          <p:cNvCxnSpPr>
            <a:cxnSpLocks/>
            <a:stCxn id="327" idx="3"/>
            <a:endCxn id="344" idx="3"/>
          </p:cNvCxnSpPr>
          <p:nvPr/>
        </p:nvCxnSpPr>
        <p:spPr>
          <a:xfrm flipH="1">
            <a:off x="1537472" y="5355601"/>
            <a:ext cx="3723856" cy="799789"/>
          </a:xfrm>
          <a:prstGeom prst="bentConnector3">
            <a:avLst>
              <a:gd name="adj1" fmla="val -6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ED491D41-E3E2-43F5-82EA-A7FA8EBFCE18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E52419DC-5DF0-409A-8384-3076273809B2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off_spi</a:t>
            </a:r>
            <a:endParaRPr lang="ko-KR" altLang="en-US" sz="900" dirty="0"/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E445E6C6-FFE4-48E7-936F-21B2CE1BCEE4}"/>
              </a:ext>
            </a:extLst>
          </p:cNvPr>
          <p:cNvCxnSpPr>
            <a:cxnSpLocks/>
            <a:stCxn id="170" idx="1"/>
            <a:endCxn id="434" idx="3"/>
          </p:cNvCxnSpPr>
          <p:nvPr/>
        </p:nvCxnSpPr>
        <p:spPr>
          <a:xfrm rot="10800000" flipV="1">
            <a:off x="6716462" y="2771689"/>
            <a:ext cx="3480693" cy="2807166"/>
          </a:xfrm>
          <a:prstGeom prst="bentConnector3">
            <a:avLst>
              <a:gd name="adj1" fmla="val 95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38A61DD5-3AC4-42C3-8DB2-9A06EE56C260}"/>
              </a:ext>
            </a:extLst>
          </p:cNvPr>
          <p:cNvCxnSpPr>
            <a:cxnSpLocks/>
            <a:stCxn id="299" idx="3"/>
            <a:endCxn id="360" idx="2"/>
          </p:cNvCxnSpPr>
          <p:nvPr/>
        </p:nvCxnSpPr>
        <p:spPr>
          <a:xfrm rot="5400000" flipH="1" flipV="1">
            <a:off x="9022970" y="5515885"/>
            <a:ext cx="707963" cy="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9881DC46-1EE6-4D55-BC20-FD5C695CE95D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9760AD1C-FA34-408C-8949-5DE2904383A2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spi_start</a:t>
              </a:r>
              <a:endParaRPr lang="ko-KR" altLang="en-US" sz="900" dirty="0"/>
            </a:p>
          </p:txBody>
        </p: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7023297B-8976-4C0B-BB9C-D5C4C1A43E90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5C3B5126-8485-4DE2-AD86-D779460A5112}"/>
              </a:ext>
            </a:extLst>
          </p:cNvPr>
          <p:cNvCxnSpPr>
            <a:cxnSpLocks/>
            <a:stCxn id="360" idx="1"/>
            <a:endCxn id="134" idx="6"/>
          </p:cNvCxnSpPr>
          <p:nvPr/>
        </p:nvCxnSpPr>
        <p:spPr>
          <a:xfrm rot="10800000" flipV="1">
            <a:off x="8310964" y="5046873"/>
            <a:ext cx="689584" cy="2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E9F16E97-0574-4051-894C-7AE591143C0F}"/>
              </a:ext>
            </a:extLst>
          </p:cNvPr>
          <p:cNvGrpSpPr/>
          <p:nvPr/>
        </p:nvGrpSpPr>
        <p:grpSpPr>
          <a:xfrm>
            <a:off x="8441075" y="1947611"/>
            <a:ext cx="314302" cy="228600"/>
            <a:chOff x="2052619" y="2978803"/>
            <a:chExt cx="314302" cy="228600"/>
          </a:xfrm>
        </p:grpSpPr>
        <p:sp>
          <p:nvSpPr>
            <p:cNvPr id="368" name="달 367">
              <a:extLst>
                <a:ext uri="{FF2B5EF4-FFF2-40B4-BE49-F238E27FC236}">
                  <a16:creationId xmlns:a16="http://schemas.microsoft.com/office/drawing/2014/main" id="{8C018E98-D093-47EC-9872-0CE995EA79BC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F4CF6B79-175C-4C92-B016-D49A2E8D4D47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952C1C68-74D2-45F5-8C0D-B32A6DAD5135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647D9111-6679-46C0-AAAF-10758A1D8D66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38AAFD94-844F-493F-BD53-4BF35DD83B85}"/>
              </a:ext>
            </a:extLst>
          </p:cNvPr>
          <p:cNvCxnSpPr>
            <a:cxnSpLocks/>
            <a:stCxn id="299" idx="3"/>
            <a:endCxn id="371" idx="2"/>
          </p:cNvCxnSpPr>
          <p:nvPr/>
        </p:nvCxnSpPr>
        <p:spPr>
          <a:xfrm rot="16200000" flipV="1">
            <a:off x="7053257" y="3546623"/>
            <a:ext cx="3734171" cy="912767"/>
          </a:xfrm>
          <a:prstGeom prst="bentConnector4">
            <a:avLst>
              <a:gd name="adj1" fmla="val 9163"/>
              <a:gd name="adj2" fmla="val 136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8DE526A7-022A-4B12-8198-6717F0382D55}"/>
              </a:ext>
            </a:extLst>
          </p:cNvPr>
          <p:cNvCxnSpPr>
            <a:cxnSpLocks/>
            <a:stCxn id="368" idx="1"/>
            <a:endCxn id="43" idx="1"/>
          </p:cNvCxnSpPr>
          <p:nvPr/>
        </p:nvCxnSpPr>
        <p:spPr>
          <a:xfrm flipV="1">
            <a:off x="8755377" y="2061246"/>
            <a:ext cx="308671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FB2C5FC7-DA51-4D98-9891-A3C0C5412D51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3CE7CB3F-3937-4C29-B6B5-EB171B7B93B8}"/>
              </a:ext>
            </a:extLst>
          </p:cNvPr>
          <p:cNvCxnSpPr>
            <a:cxnSpLocks/>
            <a:stCxn id="203" idx="1"/>
            <a:endCxn id="383" idx="3"/>
          </p:cNvCxnSpPr>
          <p:nvPr/>
        </p:nvCxnSpPr>
        <p:spPr>
          <a:xfrm rot="10800000" flipV="1">
            <a:off x="1537472" y="4018023"/>
            <a:ext cx="2334158" cy="1847801"/>
          </a:xfrm>
          <a:prstGeom prst="bentConnector3">
            <a:avLst>
              <a:gd name="adj1" fmla="val 7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E36C9E4-CCB3-4496-99CE-8D9AB1A1F114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cxnSp>
        <p:nvCxnSpPr>
          <p:cNvPr id="390" name="연결선: 꺾임 389">
            <a:extLst>
              <a:ext uri="{FF2B5EF4-FFF2-40B4-BE49-F238E27FC236}">
                <a16:creationId xmlns:a16="http://schemas.microsoft.com/office/drawing/2014/main" id="{B5675BF2-7676-4282-9CD0-A9D13CBA9D79}"/>
              </a:ext>
            </a:extLst>
          </p:cNvPr>
          <p:cNvCxnSpPr>
            <a:cxnSpLocks/>
            <a:stCxn id="37" idx="2"/>
            <a:endCxn id="389" idx="3"/>
          </p:cNvCxnSpPr>
          <p:nvPr/>
        </p:nvCxnSpPr>
        <p:spPr>
          <a:xfrm rot="16200000" flipH="1">
            <a:off x="-810172" y="3236094"/>
            <a:ext cx="4385491" cy="309798"/>
          </a:xfrm>
          <a:prstGeom prst="bentConnector4">
            <a:avLst>
              <a:gd name="adj1" fmla="val 5247"/>
              <a:gd name="adj2" fmla="val 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262746D3-1D1A-4E37-ADBB-185E6911DA3E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63F032EE-8679-444A-87A1-8FBAB96D9F6F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844353F-2C3E-420A-B75F-27A42986BD6B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cxnSp>
        <p:nvCxnSpPr>
          <p:cNvPr id="398" name="연결선: 꺾임 397">
            <a:extLst>
              <a:ext uri="{FF2B5EF4-FFF2-40B4-BE49-F238E27FC236}">
                <a16:creationId xmlns:a16="http://schemas.microsoft.com/office/drawing/2014/main" id="{9A53010F-5F00-4E96-8C73-4C74C26A49D4}"/>
              </a:ext>
            </a:extLst>
          </p:cNvPr>
          <p:cNvCxnSpPr>
            <a:cxnSpLocks/>
            <a:stCxn id="29" idx="2"/>
            <a:endCxn id="134" idx="4"/>
          </p:cNvCxnSpPr>
          <p:nvPr/>
        </p:nvCxnSpPr>
        <p:spPr>
          <a:xfrm rot="16200000" flipH="1">
            <a:off x="2639893" y="1097591"/>
            <a:ext cx="4865565" cy="5066878"/>
          </a:xfrm>
          <a:prstGeom prst="bentConnector3">
            <a:avLst>
              <a:gd name="adj1" fmla="val 109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연결선: 꺾임 129">
            <a:extLst>
              <a:ext uri="{FF2B5EF4-FFF2-40B4-BE49-F238E27FC236}">
                <a16:creationId xmlns:a16="http://schemas.microsoft.com/office/drawing/2014/main" id="{22F0A284-CF33-4E95-8300-1AEE26C41380}"/>
              </a:ext>
            </a:extLst>
          </p:cNvPr>
          <p:cNvCxnSpPr>
            <a:cxnSpLocks/>
            <a:stCxn id="31" idx="0"/>
            <a:endCxn id="395" idx="1"/>
          </p:cNvCxnSpPr>
          <p:nvPr/>
        </p:nvCxnSpPr>
        <p:spPr>
          <a:xfrm rot="16200000" flipH="1" flipV="1">
            <a:off x="1235551" y="316827"/>
            <a:ext cx="4180539" cy="5482355"/>
          </a:xfrm>
          <a:prstGeom prst="bentConnector4">
            <a:avLst>
              <a:gd name="adj1" fmla="val -20919"/>
              <a:gd name="adj2" fmla="val 109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BFF244A2-DBDF-4224-9D0D-21D19CED8104}"/>
              </a:ext>
            </a:extLst>
          </p:cNvPr>
          <p:cNvCxnSpPr>
            <a:cxnSpLocks/>
            <a:stCxn id="32" idx="0"/>
            <a:endCxn id="396" idx="1"/>
          </p:cNvCxnSpPr>
          <p:nvPr/>
        </p:nvCxnSpPr>
        <p:spPr>
          <a:xfrm rot="16200000" flipH="1" flipV="1">
            <a:off x="1798868" y="-246489"/>
            <a:ext cx="3898454" cy="6326904"/>
          </a:xfrm>
          <a:prstGeom prst="bentConnector4">
            <a:avLst>
              <a:gd name="adj1" fmla="val -23940"/>
              <a:gd name="adj2" fmla="val 108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연결선: 꺾임 129">
            <a:extLst>
              <a:ext uri="{FF2B5EF4-FFF2-40B4-BE49-F238E27FC236}">
                <a16:creationId xmlns:a16="http://schemas.microsoft.com/office/drawing/2014/main" id="{EFE7577A-AC9D-4AD7-97A3-54BF8DC58295}"/>
              </a:ext>
            </a:extLst>
          </p:cNvPr>
          <p:cNvCxnSpPr>
            <a:cxnSpLocks/>
            <a:stCxn id="33" idx="0"/>
            <a:endCxn id="397" idx="1"/>
          </p:cNvCxnSpPr>
          <p:nvPr/>
        </p:nvCxnSpPr>
        <p:spPr>
          <a:xfrm rot="16200000" flipH="1" flipV="1">
            <a:off x="2365924" y="-813546"/>
            <a:ext cx="3608889" cy="7171452"/>
          </a:xfrm>
          <a:prstGeom prst="bentConnector4">
            <a:avLst>
              <a:gd name="adj1" fmla="val -27022"/>
              <a:gd name="adj2" fmla="val 10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D6F58D16-01FC-407D-99AF-5DCFB9D43B11}"/>
              </a:ext>
            </a:extLst>
          </p:cNvPr>
          <p:cNvCxnSpPr>
            <a:cxnSpLocks/>
            <a:stCxn id="28" idx="2"/>
            <a:endCxn id="348" idx="3"/>
          </p:cNvCxnSpPr>
          <p:nvPr/>
        </p:nvCxnSpPr>
        <p:spPr>
          <a:xfrm rot="5400000">
            <a:off x="-914831" y="3650552"/>
            <a:ext cx="5242661" cy="338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7B47813-A881-489D-8DE8-0D920B55A708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D1CB44AE-B80B-4EED-9071-433E19830EF4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CB7ECD46-C906-48CE-B737-66DB6F458C9F}"/>
              </a:ext>
            </a:extLst>
          </p:cNvPr>
          <p:cNvCxnSpPr>
            <a:cxnSpLocks/>
            <a:stCxn id="134" idx="5"/>
            <a:endCxn id="424" idx="3"/>
          </p:cNvCxnSpPr>
          <p:nvPr/>
        </p:nvCxnSpPr>
        <p:spPr>
          <a:xfrm rot="5400000">
            <a:off x="4341130" y="2963040"/>
            <a:ext cx="959730" cy="656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1B6005EC-50AF-4259-AECD-0631BD364909}"/>
              </a:ext>
            </a:extLst>
          </p:cNvPr>
          <p:cNvGrpSpPr/>
          <p:nvPr/>
        </p:nvGrpSpPr>
        <p:grpSpPr>
          <a:xfrm>
            <a:off x="5623256" y="5463599"/>
            <a:ext cx="1093205" cy="230512"/>
            <a:chOff x="8211742" y="1945990"/>
            <a:chExt cx="1093205" cy="230512"/>
          </a:xfrm>
        </p:grpSpPr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3458D6EB-72DA-47D7-9305-2D276773EFAC}"/>
                </a:ext>
              </a:extLst>
            </p:cNvPr>
            <p:cNvSpPr/>
            <p:nvPr/>
          </p:nvSpPr>
          <p:spPr>
            <a:xfrm>
              <a:off x="8211742" y="1945990"/>
              <a:ext cx="109320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data_buffer</a:t>
              </a:r>
              <a:endParaRPr lang="ko-KR" altLang="en-US" sz="900" dirty="0"/>
            </a:p>
          </p:txBody>
        </p:sp>
        <p:sp>
          <p:nvSpPr>
            <p:cNvPr id="435" name="이등변 삼각형 434">
              <a:extLst>
                <a:ext uri="{FF2B5EF4-FFF2-40B4-BE49-F238E27FC236}">
                  <a16:creationId xmlns:a16="http://schemas.microsoft.com/office/drawing/2014/main" id="{A9709DA4-F209-48FC-B3BA-33196379111D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7" name="연결선: 꺾임 436">
            <a:extLst>
              <a:ext uri="{FF2B5EF4-FFF2-40B4-BE49-F238E27FC236}">
                <a16:creationId xmlns:a16="http://schemas.microsoft.com/office/drawing/2014/main" id="{347355F5-3210-42E9-A655-6603EE082663}"/>
              </a:ext>
            </a:extLst>
          </p:cNvPr>
          <p:cNvCxnSpPr>
            <a:cxnSpLocks/>
            <a:stCxn id="434" idx="1"/>
            <a:endCxn id="328" idx="3"/>
          </p:cNvCxnSpPr>
          <p:nvPr/>
        </p:nvCxnSpPr>
        <p:spPr>
          <a:xfrm rot="10800000" flipV="1">
            <a:off x="5261328" y="5578854"/>
            <a:ext cx="361928" cy="2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37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2591E7-4155-43E5-A3F0-5DA957AA4CC7}"/>
              </a:ext>
            </a:extLst>
          </p:cNvPr>
          <p:cNvSpPr/>
          <p:nvPr/>
        </p:nvSpPr>
        <p:spPr>
          <a:xfrm>
            <a:off x="177683" y="935472"/>
            <a:ext cx="8856663" cy="29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46AB87-0CA8-4793-8344-CAAFA9956C15}"/>
              </a:ext>
            </a:extLst>
          </p:cNvPr>
          <p:cNvGrpSpPr/>
          <p:nvPr/>
        </p:nvGrpSpPr>
        <p:grpSpPr>
          <a:xfrm>
            <a:off x="8218142" y="967736"/>
            <a:ext cx="776824" cy="230512"/>
            <a:chOff x="8218142" y="967736"/>
            <a:chExt cx="776824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FEDAFC-75F8-4DF8-B371-F9083E36CDAB}"/>
                </a:ext>
              </a:extLst>
            </p:cNvPr>
            <p:cNvSpPr/>
            <p:nvPr/>
          </p:nvSpPr>
          <p:spPr>
            <a:xfrm>
              <a:off x="8218142" y="967736"/>
              <a:ext cx="776823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</a:t>
              </a:r>
              <a:r>
                <a:rPr lang="en-US" altLang="ko-KR" sz="900" dirty="0" err="1"/>
                <a:t>clk_div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8FDB814-27FD-4973-9D29-AE7E5A711B87}"/>
                </a:ext>
              </a:extLst>
            </p:cNvPr>
            <p:cNvSpPr/>
            <p:nvPr/>
          </p:nvSpPr>
          <p:spPr>
            <a:xfrm rot="16200000">
              <a:off x="891654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1AFA40-F853-4B6B-A038-C41ED9CB78DF}"/>
              </a:ext>
            </a:extLst>
          </p:cNvPr>
          <p:cNvGrpSpPr/>
          <p:nvPr/>
        </p:nvGrpSpPr>
        <p:grpSpPr>
          <a:xfrm>
            <a:off x="7367683" y="967736"/>
            <a:ext cx="776824" cy="230512"/>
            <a:chOff x="7367683" y="967736"/>
            <a:chExt cx="776824" cy="23051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BF6104-CB04-46FB-BBC4-6BDF9B2D901E}"/>
                </a:ext>
              </a:extLst>
            </p:cNvPr>
            <p:cNvSpPr/>
            <p:nvPr/>
          </p:nvSpPr>
          <p:spPr>
            <a:xfrm>
              <a:off x="7367683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cpha</a:t>
              </a:r>
              <a:endParaRPr lang="ko-KR" altLang="en-US" sz="900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33151B72-7C8B-45D5-8989-0DE547F6BFD3}"/>
                </a:ext>
              </a:extLst>
            </p:cNvPr>
            <p:cNvSpPr/>
            <p:nvPr/>
          </p:nvSpPr>
          <p:spPr>
            <a:xfrm rot="16200000">
              <a:off x="8065655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6A80B8-A63E-4EF2-A3A6-DBBECA610114}"/>
              </a:ext>
            </a:extLst>
          </p:cNvPr>
          <p:cNvGrpSpPr/>
          <p:nvPr/>
        </p:nvGrpSpPr>
        <p:grpSpPr>
          <a:xfrm>
            <a:off x="6523135" y="967736"/>
            <a:ext cx="776824" cy="230512"/>
            <a:chOff x="6523135" y="967736"/>
            <a:chExt cx="776824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32859-BA2A-4B64-9632-BEE1416F59FD}"/>
                </a:ext>
              </a:extLst>
            </p:cNvPr>
            <p:cNvSpPr/>
            <p:nvPr/>
          </p:nvSpPr>
          <p:spPr>
            <a:xfrm>
              <a:off x="652313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cpol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000771E-AC35-4FA1-8F2D-A4C896BA48A5}"/>
                </a:ext>
              </a:extLst>
            </p:cNvPr>
            <p:cNvSpPr/>
            <p:nvPr/>
          </p:nvSpPr>
          <p:spPr>
            <a:xfrm rot="16200000">
              <a:off x="721623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0F03846-BEAB-419D-B0D0-119527B0B5E7}"/>
              </a:ext>
            </a:extLst>
          </p:cNvPr>
          <p:cNvGrpSpPr/>
          <p:nvPr/>
        </p:nvGrpSpPr>
        <p:grpSpPr>
          <a:xfrm>
            <a:off x="5678585" y="967736"/>
            <a:ext cx="776826" cy="230512"/>
            <a:chOff x="5678585" y="967736"/>
            <a:chExt cx="776826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9153198-B869-475A-B8FD-B192DEF5EB92}"/>
                </a:ext>
              </a:extLst>
            </p:cNvPr>
            <p:cNvSpPr/>
            <p:nvPr/>
          </p:nvSpPr>
          <p:spPr>
            <a:xfrm>
              <a:off x="5678585" y="967736"/>
              <a:ext cx="77682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cspol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D59F977D-699C-4F85-827A-978FB4B7D2DB}"/>
                </a:ext>
              </a:extLst>
            </p:cNvPr>
            <p:cNvSpPr/>
            <p:nvPr/>
          </p:nvSpPr>
          <p:spPr>
            <a:xfrm rot="16200000">
              <a:off x="6374814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1B626E-769E-47BC-BD29-9FD91CEE51C7}"/>
              </a:ext>
            </a:extLst>
          </p:cNvPr>
          <p:cNvGrpSpPr/>
          <p:nvPr/>
        </p:nvGrpSpPr>
        <p:grpSpPr>
          <a:xfrm>
            <a:off x="4828125" y="967736"/>
            <a:ext cx="776824" cy="230512"/>
            <a:chOff x="4828125" y="967736"/>
            <a:chExt cx="776824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85EC94E-2B5B-45DD-8921-F7C9E5898862}"/>
                </a:ext>
              </a:extLst>
            </p:cNvPr>
            <p:cNvSpPr/>
            <p:nvPr/>
          </p:nvSpPr>
          <p:spPr>
            <a:xfrm>
              <a:off x="4828125" y="967736"/>
              <a:ext cx="776824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[4:0]length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079EAAA0-9C15-4006-B96E-D898FC17F771}"/>
                </a:ext>
              </a:extLst>
            </p:cNvPr>
            <p:cNvSpPr/>
            <p:nvPr/>
          </p:nvSpPr>
          <p:spPr>
            <a:xfrm rot="16200000">
              <a:off x="5517960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9FEF78-FBF6-4DF0-AB17-A1917D9987B2}"/>
              </a:ext>
            </a:extLst>
          </p:cNvPr>
          <p:cNvGrpSpPr/>
          <p:nvPr/>
        </p:nvGrpSpPr>
        <p:grpSpPr>
          <a:xfrm>
            <a:off x="4073525" y="967736"/>
            <a:ext cx="683358" cy="230512"/>
            <a:chOff x="4073525" y="967736"/>
            <a:chExt cx="683358" cy="2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729FE3-1C97-468F-A9D5-759944AE68E8}"/>
                </a:ext>
              </a:extLst>
            </p:cNvPr>
            <p:cNvSpPr/>
            <p:nvPr/>
          </p:nvSpPr>
          <p:spPr>
            <a:xfrm>
              <a:off x="4073525" y="967736"/>
              <a:ext cx="68335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[10:0]cs</a:t>
              </a:r>
              <a:endParaRPr lang="ko-KR" altLang="en-US" sz="900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19FCB452-5840-482F-BC97-ED22683FA056}"/>
                </a:ext>
              </a:extLst>
            </p:cNvPr>
            <p:cNvSpPr/>
            <p:nvPr/>
          </p:nvSpPr>
          <p:spPr>
            <a:xfrm rot="16200000">
              <a:off x="467523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11458C-ECDC-4BEB-B0F1-8347512EFCA7}"/>
              </a:ext>
            </a:extLst>
          </p:cNvPr>
          <p:cNvGrpSpPr/>
          <p:nvPr/>
        </p:nvGrpSpPr>
        <p:grpSpPr>
          <a:xfrm>
            <a:off x="2933071" y="967736"/>
            <a:ext cx="1076956" cy="230512"/>
            <a:chOff x="2933071" y="967736"/>
            <a:chExt cx="1076956" cy="2305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D5FE6BA-081B-4230-B345-F33074A7B541}"/>
                </a:ext>
              </a:extLst>
            </p:cNvPr>
            <p:cNvSpPr/>
            <p:nvPr/>
          </p:nvSpPr>
          <p:spPr>
            <a:xfrm>
              <a:off x="2933071" y="967736"/>
              <a:ext cx="1076955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cs_onehot</a:t>
              </a:r>
              <a:endParaRPr lang="ko-KR" altLang="en-US" sz="900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4CDBD32-8277-4C29-8E16-10F507A2926B}"/>
                </a:ext>
              </a:extLst>
            </p:cNvPr>
            <p:cNvSpPr/>
            <p:nvPr/>
          </p:nvSpPr>
          <p:spPr>
            <a:xfrm rot="16200000">
              <a:off x="3931608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A13C9DA-B4CB-4E3E-A6CA-6CA6B4DCFB6A}"/>
              </a:ext>
            </a:extLst>
          </p:cNvPr>
          <p:cNvGrpSpPr/>
          <p:nvPr/>
        </p:nvGrpSpPr>
        <p:grpSpPr>
          <a:xfrm>
            <a:off x="2212525" y="967736"/>
            <a:ext cx="653422" cy="230512"/>
            <a:chOff x="2212525" y="967736"/>
            <a:chExt cx="653422" cy="23051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CBB5FC-ACFC-4D8F-8E14-647FC147D43C}"/>
                </a:ext>
              </a:extLst>
            </p:cNvPr>
            <p:cNvSpPr/>
            <p:nvPr/>
          </p:nvSpPr>
          <p:spPr>
            <a:xfrm>
              <a:off x="2212525" y="967736"/>
              <a:ext cx="65342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end_spi</a:t>
              </a:r>
              <a:endParaRPr lang="ko-KR" altLang="en-US" sz="900" dirty="0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DFA44CCE-4F6C-48FC-8E2A-1DC6E7EB7B6E}"/>
                </a:ext>
              </a:extLst>
            </p:cNvPr>
            <p:cNvSpPr/>
            <p:nvPr/>
          </p:nvSpPr>
          <p:spPr>
            <a:xfrm rot="16200000">
              <a:off x="278428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FFB8EC-4484-433A-A07D-46CF59C58598}"/>
              </a:ext>
            </a:extLst>
          </p:cNvPr>
          <p:cNvGrpSpPr/>
          <p:nvPr/>
        </p:nvGrpSpPr>
        <p:grpSpPr>
          <a:xfrm>
            <a:off x="1605649" y="967736"/>
            <a:ext cx="541367" cy="230512"/>
            <a:chOff x="1605649" y="967736"/>
            <a:chExt cx="541367" cy="2305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A41A310-A153-49FE-BDA5-189D791C23B5}"/>
                </a:ext>
              </a:extLst>
            </p:cNvPr>
            <p:cNvSpPr/>
            <p:nvPr/>
          </p:nvSpPr>
          <p:spPr>
            <a:xfrm>
              <a:off x="1605649" y="967736"/>
              <a:ext cx="53975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off_spi</a:t>
              </a:r>
              <a:endParaRPr lang="ko-KR" altLang="en-US" sz="900" dirty="0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2C168B11-C0EA-487F-8E16-6510C0B54D12}"/>
                </a:ext>
              </a:extLst>
            </p:cNvPr>
            <p:cNvSpPr/>
            <p:nvPr/>
          </p:nvSpPr>
          <p:spPr>
            <a:xfrm rot="16200000">
              <a:off x="2068597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0B38B5C-2733-45FF-9269-E1704F997A3B}"/>
              </a:ext>
            </a:extLst>
          </p:cNvPr>
          <p:cNvGrpSpPr/>
          <p:nvPr/>
        </p:nvGrpSpPr>
        <p:grpSpPr>
          <a:xfrm>
            <a:off x="917423" y="967736"/>
            <a:ext cx="620502" cy="230512"/>
            <a:chOff x="917423" y="967736"/>
            <a:chExt cx="620502" cy="2305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67861C-C7D4-41A4-9760-93199CD00AC8}"/>
                </a:ext>
              </a:extLst>
            </p:cNvPr>
            <p:cNvSpPr/>
            <p:nvPr/>
          </p:nvSpPr>
          <p:spPr>
            <a:xfrm>
              <a:off x="917423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slave_en</a:t>
              </a:r>
              <a:endParaRPr lang="ko-KR" altLang="en-US" sz="900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B764B70-8C07-41AC-AEB5-8C8EAD55423E}"/>
                </a:ext>
              </a:extLst>
            </p:cNvPr>
            <p:cNvSpPr/>
            <p:nvPr/>
          </p:nvSpPr>
          <p:spPr>
            <a:xfrm rot="16200000">
              <a:off x="1459053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DAD50DC-CA43-47B6-BCCE-D19CFDF2FECF}"/>
              </a:ext>
            </a:extLst>
          </p:cNvPr>
          <p:cNvGrpSpPr/>
          <p:nvPr/>
        </p:nvGrpSpPr>
        <p:grpSpPr>
          <a:xfrm>
            <a:off x="229197" y="967736"/>
            <a:ext cx="620502" cy="230512"/>
            <a:chOff x="229197" y="967736"/>
            <a:chExt cx="620502" cy="23051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42685C-25A6-4BB2-BB42-DC3124ACAE7A}"/>
                </a:ext>
              </a:extLst>
            </p:cNvPr>
            <p:cNvSpPr/>
            <p:nvPr/>
          </p:nvSpPr>
          <p:spPr>
            <a:xfrm>
              <a:off x="229197" y="967736"/>
              <a:ext cx="6205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lsb_first</a:t>
              </a:r>
              <a:endParaRPr lang="ko-KR" altLang="en-US" sz="900" dirty="0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94356DA3-942D-415A-B01A-737A74FA32B4}"/>
                </a:ext>
              </a:extLst>
            </p:cNvPr>
            <p:cNvSpPr/>
            <p:nvPr/>
          </p:nvSpPr>
          <p:spPr>
            <a:xfrm rot="16200000">
              <a:off x="771142" y="104850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F47F9614-84BC-4C1C-AFF4-E1C3A4F10A10}"/>
              </a:ext>
            </a:extLst>
          </p:cNvPr>
          <p:cNvSpPr/>
          <p:nvPr/>
        </p:nvSpPr>
        <p:spPr>
          <a:xfrm>
            <a:off x="6901264" y="4034988"/>
            <a:ext cx="1409700" cy="2028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SPI_FSM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28C20E0-A2D4-48E7-93AF-98ED075C77F9}"/>
              </a:ext>
            </a:extLst>
          </p:cNvPr>
          <p:cNvSpPr/>
          <p:nvPr/>
        </p:nvSpPr>
        <p:spPr>
          <a:xfrm>
            <a:off x="3692588" y="3891062"/>
            <a:ext cx="1557904" cy="1100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shift_register_in</a:t>
            </a:r>
            <a:endParaRPr lang="ko-KR" altLang="en-US" sz="9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32F08A3-2623-4E00-9C40-D2911B699266}"/>
              </a:ext>
            </a:extLst>
          </p:cNvPr>
          <p:cNvGrpSpPr/>
          <p:nvPr/>
        </p:nvGrpSpPr>
        <p:grpSpPr>
          <a:xfrm>
            <a:off x="10165405" y="4991100"/>
            <a:ext cx="1817163" cy="1758276"/>
            <a:chOff x="7009338" y="1178795"/>
            <a:chExt cx="1817163" cy="175827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AA090F1-4F58-4C98-A7C5-0EF14368D182}"/>
                </a:ext>
              </a:extLst>
            </p:cNvPr>
            <p:cNvSpPr/>
            <p:nvPr/>
          </p:nvSpPr>
          <p:spPr>
            <a:xfrm>
              <a:off x="7009339" y="1178795"/>
              <a:ext cx="1753664" cy="17582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gpi_core</a:t>
              </a:r>
              <a:endParaRPr lang="ko-KR" altLang="en-US" sz="9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5E38579-7CAD-4135-A972-8B4046CD1C08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BECD873-EB3A-4FBD-87E7-DB8B2B9529C6}"/>
                </a:ext>
              </a:extLst>
            </p:cNvPr>
            <p:cNvSpPr/>
            <p:nvPr/>
          </p:nvSpPr>
          <p:spPr>
            <a:xfrm>
              <a:off x="7009338" y="186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data_write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062ADFB-2493-4F2E-B9B0-0C7EC1419BE9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data_ready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876F812-5B0A-4C02-8288-E78580F4EB1D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[111:0]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gpi_out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4E40712-41E9-48AF-88E7-99F1CBC6F2A2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31BC18-72CA-4872-9628-ABFA42D95450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05448-4475-4E85-AA85-9AC3E4E71204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addr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104F749-75D7-4D79-A661-799D723E1192}"/>
              </a:ext>
            </a:extLst>
          </p:cNvPr>
          <p:cNvSpPr/>
          <p:nvPr/>
        </p:nvSpPr>
        <p:spPr>
          <a:xfrm>
            <a:off x="3692588" y="2742448"/>
            <a:ext cx="1557904" cy="1045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clock_divider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458F6D-D5B7-4755-A26E-30A5805379FF}"/>
              </a:ext>
            </a:extLst>
          </p:cNvPr>
          <p:cNvSpPr/>
          <p:nvPr/>
        </p:nvSpPr>
        <p:spPr>
          <a:xfrm>
            <a:off x="3703798" y="2909833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divide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65B2363-40FA-4D10-9DFB-B462788550CF}"/>
              </a:ext>
            </a:extLst>
          </p:cNvPr>
          <p:cNvSpPr/>
          <p:nvPr/>
        </p:nvSpPr>
        <p:spPr>
          <a:xfrm>
            <a:off x="3703798" y="3146047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count_en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7A963B8-FB1E-4D76-9C3F-151840EE6B97}"/>
              </a:ext>
            </a:extLst>
          </p:cNvPr>
          <p:cNvSpPr/>
          <p:nvPr/>
        </p:nvSpPr>
        <p:spPr>
          <a:xfrm>
            <a:off x="4529138" y="3146047"/>
            <a:ext cx="726490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err="1">
                <a:solidFill>
                  <a:schemeClr val="tx1"/>
                </a:solidFill>
              </a:rPr>
              <a:t>count_end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3452C0F-56C6-4E4F-B9CE-ECB39A8D954E}"/>
              </a:ext>
            </a:extLst>
          </p:cNvPr>
          <p:cNvCxnSpPr>
            <a:cxnSpLocks/>
            <a:stCxn id="6" idx="2"/>
            <a:endCxn id="78" idx="1"/>
          </p:cNvCxnSpPr>
          <p:nvPr/>
        </p:nvCxnSpPr>
        <p:spPr>
          <a:xfrm rot="5400000">
            <a:off x="5241756" y="-339710"/>
            <a:ext cx="1826841" cy="4902756"/>
          </a:xfrm>
          <a:prstGeom prst="bentConnector4">
            <a:avLst>
              <a:gd name="adj1" fmla="val 46845"/>
              <a:gd name="adj2" fmla="val 104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15A8715-9229-407B-948B-66E8D1815E60}"/>
              </a:ext>
            </a:extLst>
          </p:cNvPr>
          <p:cNvCxnSpPr>
            <a:cxnSpLocks/>
            <a:stCxn id="64" idx="2"/>
            <a:endCxn id="77" idx="1"/>
          </p:cNvCxnSpPr>
          <p:nvPr/>
        </p:nvCxnSpPr>
        <p:spPr>
          <a:xfrm rot="10800000">
            <a:off x="3692588" y="3264963"/>
            <a:ext cx="3208676" cy="1784438"/>
          </a:xfrm>
          <a:prstGeom prst="bentConnector3">
            <a:avLst>
              <a:gd name="adj1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B6488B7-8B21-4796-AF63-39A17767A2B7}"/>
              </a:ext>
            </a:extLst>
          </p:cNvPr>
          <p:cNvCxnSpPr>
            <a:cxnSpLocks/>
            <a:stCxn id="80" idx="3"/>
            <a:endCxn id="64" idx="0"/>
          </p:cNvCxnSpPr>
          <p:nvPr/>
        </p:nvCxnSpPr>
        <p:spPr>
          <a:xfrm>
            <a:off x="5255628" y="3261303"/>
            <a:ext cx="2350486" cy="77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5F13167-7A9D-471F-8B00-12BC47709C05}"/>
              </a:ext>
            </a:extLst>
          </p:cNvPr>
          <p:cNvSpPr/>
          <p:nvPr/>
        </p:nvSpPr>
        <p:spPr>
          <a:xfrm>
            <a:off x="3703798" y="407663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lsb_first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40DF78-A9E0-4AA7-AADC-A02F9FE3DCB6}"/>
              </a:ext>
            </a:extLst>
          </p:cNvPr>
          <p:cNvSpPr/>
          <p:nvPr/>
        </p:nvSpPr>
        <p:spPr>
          <a:xfrm>
            <a:off x="3950053" y="430479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[31:0]</a:t>
            </a:r>
            <a:r>
              <a:rPr lang="en-US" altLang="ko-KR" sz="900" dirty="0" err="1">
                <a:solidFill>
                  <a:schemeClr val="tx1"/>
                </a:solidFill>
              </a:rPr>
              <a:t>data_out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9CD299-88FA-47C2-BFA8-39248C79F336}"/>
              </a:ext>
            </a:extLst>
          </p:cNvPr>
          <p:cNvSpPr/>
          <p:nvPr/>
        </p:nvSpPr>
        <p:spPr>
          <a:xfrm>
            <a:off x="3703798" y="431284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data_load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12646A8-1E84-4E8A-B8FD-E222263CC70A}"/>
              </a:ext>
            </a:extLst>
          </p:cNvPr>
          <p:cNvSpPr/>
          <p:nvPr/>
        </p:nvSpPr>
        <p:spPr>
          <a:xfrm>
            <a:off x="584643" y="60401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FC62BE-AD09-4557-A0AD-966BF843F58D}"/>
              </a:ext>
            </a:extLst>
          </p:cNvPr>
          <p:cNvSpPr/>
          <p:nvPr/>
        </p:nvSpPr>
        <p:spPr>
          <a:xfrm>
            <a:off x="584643" y="632565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off_spi</a:t>
            </a:r>
            <a:endParaRPr lang="ko-KR" altLang="en-US" sz="9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5548EE-DBA3-4A37-8AD7-3C9D957033EE}"/>
              </a:ext>
            </a:extLst>
          </p:cNvPr>
          <p:cNvSpPr/>
          <p:nvPr/>
        </p:nvSpPr>
        <p:spPr>
          <a:xfrm>
            <a:off x="584643" y="57505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3828349-7A3C-4861-8AD6-F3F53ECA3FB7}"/>
              </a:ext>
            </a:extLst>
          </p:cNvPr>
          <p:cNvSpPr/>
          <p:nvPr/>
        </p:nvSpPr>
        <p:spPr>
          <a:xfrm>
            <a:off x="584643" y="5468483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slave_en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5F2982-A36F-4280-A703-A4FD4FE1653F}"/>
              </a:ext>
            </a:extLst>
          </p:cNvPr>
          <p:cNvSpPr/>
          <p:nvPr/>
        </p:nvSpPr>
        <p:spPr>
          <a:xfrm>
            <a:off x="584643" y="503301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cspol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83695C-C2CA-4B65-BC11-F025BD32E5D3}"/>
              </a:ext>
            </a:extLst>
          </p:cNvPr>
          <p:cNvSpPr/>
          <p:nvPr/>
        </p:nvSpPr>
        <p:spPr>
          <a:xfrm>
            <a:off x="584643" y="4750934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cpol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CFC4614-3345-4029-AD26-2D420E8DDD2A}"/>
              </a:ext>
            </a:extLst>
          </p:cNvPr>
          <p:cNvSpPr/>
          <p:nvPr/>
        </p:nvSpPr>
        <p:spPr>
          <a:xfrm>
            <a:off x="584643" y="4461369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cpha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C1B1FF-DB3F-4669-9773-AFE1E0FE6989}"/>
              </a:ext>
            </a:extLst>
          </p:cNvPr>
          <p:cNvSpPr/>
          <p:nvPr/>
        </p:nvSpPr>
        <p:spPr>
          <a:xfrm>
            <a:off x="584643" y="417276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6AB7B3-5120-43EB-961D-17BCA954CD9E}"/>
              </a:ext>
            </a:extLst>
          </p:cNvPr>
          <p:cNvSpPr/>
          <p:nvPr/>
        </p:nvSpPr>
        <p:spPr>
          <a:xfrm>
            <a:off x="3703798" y="4527024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sdi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36BC1CD-87B8-49B6-9809-4121A3D04114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1537472" y="4288018"/>
            <a:ext cx="2166326" cy="354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4152635-B80F-41D7-882E-B3F9E5F84451}"/>
              </a:ext>
            </a:extLst>
          </p:cNvPr>
          <p:cNvCxnSpPr>
            <a:cxnSpLocks/>
            <a:stCxn id="64" idx="2"/>
            <a:endCxn id="94" idx="1"/>
          </p:cNvCxnSpPr>
          <p:nvPr/>
        </p:nvCxnSpPr>
        <p:spPr>
          <a:xfrm rot="10800000">
            <a:off x="3703798" y="4428101"/>
            <a:ext cx="3197466" cy="621301"/>
          </a:xfrm>
          <a:prstGeom prst="bentConnector3">
            <a:avLst>
              <a:gd name="adj1" fmla="val 107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B774638-942E-4259-9DCB-C0F9FCFB3E0F}"/>
              </a:ext>
            </a:extLst>
          </p:cNvPr>
          <p:cNvCxnSpPr>
            <a:cxnSpLocks/>
            <a:stCxn id="36" idx="2"/>
            <a:endCxn id="90" idx="1"/>
          </p:cNvCxnSpPr>
          <p:nvPr/>
        </p:nvCxnSpPr>
        <p:spPr>
          <a:xfrm rot="16200000" flipH="1">
            <a:off x="624804" y="1112892"/>
            <a:ext cx="2993638" cy="3164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7E1213F-4498-4718-A8AA-0CCE500B38DD}"/>
              </a:ext>
            </a:extLst>
          </p:cNvPr>
          <p:cNvCxnSpPr>
            <a:cxnSpLocks/>
            <a:stCxn id="92" idx="3"/>
            <a:endCxn id="68" idx="1"/>
          </p:cNvCxnSpPr>
          <p:nvPr/>
        </p:nvCxnSpPr>
        <p:spPr>
          <a:xfrm>
            <a:off x="5261328" y="4420050"/>
            <a:ext cx="4904077" cy="877495"/>
          </a:xfrm>
          <a:prstGeom prst="bentConnector3">
            <a:avLst>
              <a:gd name="adj1" fmla="val 20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28B0F7F-A613-45F1-90DE-9D4490A0BCE6}"/>
              </a:ext>
            </a:extLst>
          </p:cNvPr>
          <p:cNvSpPr/>
          <p:nvPr/>
        </p:nvSpPr>
        <p:spPr>
          <a:xfrm>
            <a:off x="584643" y="6611172"/>
            <a:ext cx="95282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sck_next</a:t>
            </a:r>
            <a:endParaRPr lang="ko-KR" altLang="en-US" sz="900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F784B6-3887-46A3-8815-A00BB188466E}"/>
              </a:ext>
            </a:extLst>
          </p:cNvPr>
          <p:cNvGrpSpPr/>
          <p:nvPr/>
        </p:nvGrpSpPr>
        <p:grpSpPr>
          <a:xfrm>
            <a:off x="9000548" y="4931617"/>
            <a:ext cx="753259" cy="230512"/>
            <a:chOff x="8551688" y="1945990"/>
            <a:chExt cx="753259" cy="23051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595871E-003D-4379-B9EE-C5B275FAD871}"/>
                </a:ext>
              </a:extLst>
            </p:cNvPr>
            <p:cNvSpPr/>
            <p:nvPr/>
          </p:nvSpPr>
          <p:spPr>
            <a:xfrm>
              <a:off x="8551688" y="1945990"/>
              <a:ext cx="7532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write_en</a:t>
              </a:r>
              <a:endParaRPr lang="ko-KR" altLang="en-US" sz="900" dirty="0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B66E75E7-ABD9-4968-9A94-C67D1ED25583}"/>
                </a:ext>
              </a:extLst>
            </p:cNvPr>
            <p:cNvSpPr/>
            <p:nvPr/>
          </p:nvSpPr>
          <p:spPr>
            <a:xfrm>
              <a:off x="9209290" y="2094612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1B82E88-3C4D-46AF-8CE6-55F028F6BE5E}"/>
              </a:ext>
            </a:extLst>
          </p:cNvPr>
          <p:cNvCxnSpPr>
            <a:cxnSpLocks/>
            <a:stCxn id="64" idx="7"/>
            <a:endCxn id="153" idx="2"/>
          </p:cNvCxnSpPr>
          <p:nvPr/>
        </p:nvCxnSpPr>
        <p:spPr>
          <a:xfrm rot="5400000" flipH="1" flipV="1">
            <a:off x="8667261" y="3694276"/>
            <a:ext cx="75085" cy="1200571"/>
          </a:xfrm>
          <a:prstGeom prst="bentConnector3">
            <a:avLst>
              <a:gd name="adj1" fmla="val 7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9FA80A-3DF7-4B0C-9E52-82D5B9902AF5}"/>
              </a:ext>
            </a:extLst>
          </p:cNvPr>
          <p:cNvSpPr/>
          <p:nvPr/>
        </p:nvSpPr>
        <p:spPr>
          <a:xfrm>
            <a:off x="3703798" y="4766290"/>
            <a:ext cx="1311275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clear_register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748757F-9EB7-4A3A-8370-E2062E761DDB}"/>
              </a:ext>
            </a:extLst>
          </p:cNvPr>
          <p:cNvCxnSpPr>
            <a:cxnSpLocks/>
            <a:stCxn id="33" idx="2"/>
            <a:endCxn id="152" idx="2"/>
          </p:cNvCxnSpPr>
          <p:nvPr/>
        </p:nvCxnSpPr>
        <p:spPr>
          <a:xfrm rot="16200000" flipH="1">
            <a:off x="3813364" y="-1387443"/>
            <a:ext cx="3058769" cy="8230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346230A-07F5-48E5-BE0B-6ECCE8727698}"/>
              </a:ext>
            </a:extLst>
          </p:cNvPr>
          <p:cNvGrpSpPr/>
          <p:nvPr/>
        </p:nvGrpSpPr>
        <p:grpSpPr>
          <a:xfrm rot="16200000">
            <a:off x="9220963" y="4302521"/>
            <a:ext cx="319607" cy="228600"/>
            <a:chOff x="8219201" y="5454526"/>
            <a:chExt cx="319607" cy="228600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E28784-3DA5-46FB-BD74-4C0A435EA6E6}"/>
                </a:ext>
              </a:extLst>
            </p:cNvPr>
            <p:cNvSpPr/>
            <p:nvPr/>
          </p:nvSpPr>
          <p:spPr>
            <a:xfrm rot="10800000">
              <a:off x="8487398" y="554515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B53C3E1-E8CA-4DB6-9C04-B36082F0FFE7}"/>
                </a:ext>
              </a:extLst>
            </p:cNvPr>
            <p:cNvSpPr/>
            <p:nvPr/>
          </p:nvSpPr>
          <p:spPr>
            <a:xfrm rot="10800000">
              <a:off x="8487398" y="562017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E99068-D46A-4EF1-8350-32F325DF0DD6}"/>
                </a:ext>
              </a:extLst>
            </p:cNvPr>
            <p:cNvSpPr/>
            <p:nvPr/>
          </p:nvSpPr>
          <p:spPr>
            <a:xfrm rot="10800000">
              <a:off x="8487398" y="546744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순서도: 지연 153">
              <a:extLst>
                <a:ext uri="{FF2B5EF4-FFF2-40B4-BE49-F238E27FC236}">
                  <a16:creationId xmlns:a16="http://schemas.microsoft.com/office/drawing/2014/main" id="{10E0FE12-2DD7-403C-ADA1-8FD409192400}"/>
                </a:ext>
              </a:extLst>
            </p:cNvPr>
            <p:cNvSpPr/>
            <p:nvPr/>
          </p:nvSpPr>
          <p:spPr>
            <a:xfrm rot="10800000">
              <a:off x="8219201" y="545452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C5068C55-A290-4A84-AA37-1D520C546450}"/>
              </a:ext>
            </a:extLst>
          </p:cNvPr>
          <p:cNvCxnSpPr>
            <a:cxnSpLocks/>
            <a:stCxn id="154" idx="3"/>
            <a:endCxn id="139" idx="0"/>
          </p:cNvCxnSpPr>
          <p:nvPr/>
        </p:nvCxnSpPr>
        <p:spPr>
          <a:xfrm rot="5400000">
            <a:off x="9201477" y="4752327"/>
            <a:ext cx="354992" cy="3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B8092365-76BE-46C7-B549-7783405236C4}"/>
              </a:ext>
            </a:extLst>
          </p:cNvPr>
          <p:cNvCxnSpPr>
            <a:cxnSpLocks/>
            <a:stCxn id="139" idx="2"/>
            <a:endCxn id="70" idx="1"/>
          </p:cNvCxnSpPr>
          <p:nvPr/>
        </p:nvCxnSpPr>
        <p:spPr>
          <a:xfrm rot="16200000" flipH="1">
            <a:off x="9457546" y="5081760"/>
            <a:ext cx="627491" cy="788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DDE6D0E-8844-436D-876D-3F059B0D21DB}"/>
              </a:ext>
            </a:extLst>
          </p:cNvPr>
          <p:cNvCxnSpPr>
            <a:cxnSpLocks/>
            <a:stCxn id="64" idx="2"/>
            <a:endCxn id="145" idx="1"/>
          </p:cNvCxnSpPr>
          <p:nvPr/>
        </p:nvCxnSpPr>
        <p:spPr>
          <a:xfrm rot="10800000">
            <a:off x="3703798" y="4881547"/>
            <a:ext cx="3197466" cy="167855"/>
          </a:xfrm>
          <a:prstGeom prst="bentConnector3">
            <a:avLst>
              <a:gd name="adj1" fmla="val 107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51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493-2074-41E7-9AF0-4EA3F104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single_spi_output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54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25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TIMESTAMP_OUT&gt;=TIMESTAMP_FIFO_TOP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SEE LOG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set_auto_mode</a:t>
            </a:r>
            <a:r>
              <a:rPr lang="en-US" altLang="ko-KR" dirty="0"/>
              <a:t>(profile = True, parallel = True, SPI = True)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reset_DDS_accumulator</a:t>
            </a:r>
            <a:r>
              <a:rPr lang="en-US" altLang="ko-KR" dirty="0"/>
              <a:t> = True,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0)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auto_stop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r>
              <a:rPr lang="en-US" altLang="ko-KR" dirty="0"/>
              <a:t>(list of </a:t>
            </a:r>
            <a:r>
              <a:rPr lang="en-US" altLang="ko-KR" dirty="0" err="1"/>
              <a:t>int_list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need function which read file and automatically make list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BE9-CB8D-493E-9B09-E6C467B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7963E-BB41-4DBF-893D-0640337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RAM mode input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Command FIFO </a:t>
            </a:r>
            <a:r>
              <a:rPr lang="ko-KR" altLang="en-US" dirty="0"/>
              <a:t>구현</a:t>
            </a:r>
            <a:r>
              <a:rPr lang="en-US" altLang="ko-KR" dirty="0"/>
              <a:t>-&gt;CFR</a:t>
            </a:r>
            <a:r>
              <a:rPr lang="ko-KR" altLang="en-US" dirty="0"/>
              <a:t>구성 변경위해 필요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3. ARTIQ </a:t>
            </a:r>
            <a:r>
              <a:rPr lang="en-US" altLang="ko-KR" dirty="0" err="1"/>
              <a:t>spi</a:t>
            </a:r>
            <a:r>
              <a:rPr lang="en-US" altLang="ko-KR" dirty="0"/>
              <a:t> module </a:t>
            </a:r>
            <a:r>
              <a:rPr lang="ko-KR" altLang="en-US" dirty="0"/>
              <a:t>확인 </a:t>
            </a:r>
            <a:r>
              <a:rPr lang="en-US" altLang="ko-KR" dirty="0"/>
              <a:t>OK</a:t>
            </a:r>
          </a:p>
          <a:p>
            <a:pPr marL="0" indent="0">
              <a:buNone/>
            </a:pPr>
            <a:r>
              <a:rPr lang="en-US" altLang="ko-KR" dirty="0"/>
              <a:t>4. Input </a:t>
            </a:r>
            <a:r>
              <a:rPr lang="ko-KR" altLang="en-US" dirty="0"/>
              <a:t>처리를 위한 </a:t>
            </a:r>
            <a:r>
              <a:rPr lang="en-US" altLang="ko-KR" dirty="0" err="1"/>
              <a:t>rti_core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-&gt; </a:t>
            </a:r>
            <a:r>
              <a:rPr lang="ko-KR" altLang="en-US" dirty="0"/>
              <a:t>이전에 구현한 </a:t>
            </a:r>
            <a:r>
              <a:rPr lang="en-US" altLang="ko-KR" dirty="0"/>
              <a:t>async </a:t>
            </a:r>
            <a:r>
              <a:rPr lang="en-US" altLang="ko-KR" dirty="0" err="1"/>
              <a:t>fifo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(error </a:t>
            </a:r>
            <a:r>
              <a:rPr lang="ko-KR" altLang="en-US" dirty="0"/>
              <a:t>처리 추가 필요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main FSM</a:t>
            </a:r>
            <a:r>
              <a:rPr lang="ko-KR" altLang="en-US" dirty="0"/>
              <a:t>이 </a:t>
            </a:r>
            <a:r>
              <a:rPr lang="en-US" altLang="ko-KR" dirty="0"/>
              <a:t>handshake </a:t>
            </a:r>
            <a:r>
              <a:rPr lang="ko-KR" altLang="en-US" dirty="0"/>
              <a:t>방식으로 변경되어야 함</a:t>
            </a:r>
            <a:r>
              <a:rPr lang="en-US" altLang="ko-KR" dirty="0"/>
              <a:t>(</a:t>
            </a:r>
            <a:r>
              <a:rPr lang="en-US" altLang="ko-KR" dirty="0" err="1"/>
              <a:t>ram_write</a:t>
            </a:r>
            <a:r>
              <a:rPr lang="ko-KR" altLang="en-US" dirty="0"/>
              <a:t>의 시간이 너무 길어서 </a:t>
            </a:r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input</a:t>
            </a:r>
            <a:r>
              <a:rPr lang="ko-KR" altLang="en-US" dirty="0"/>
              <a:t>이 들어올 가능성 존재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6068</Words>
  <Application>Microsoft Office PowerPoint</Application>
  <PresentationFormat>와이드스크린</PresentationFormat>
  <Paragraphs>1381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 of AD9910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output_driver(dds_parallel_driver)</vt:lpstr>
      <vt:lpstr>PowerPoint 프레젠테이션</vt:lpstr>
      <vt:lpstr>PowerPoint 프레젠테이션</vt:lpstr>
      <vt:lpstr>PowerPoint 프레젠테이션</vt:lpstr>
      <vt:lpstr>output_driver(dds_profile_driver)</vt:lpstr>
      <vt:lpstr>output_driver(dds_SPI_driver)</vt:lpstr>
      <vt:lpstr>PowerPoint 프레젠테이션</vt:lpstr>
      <vt:lpstr>PowerPoint 프레젠테이션</vt:lpstr>
      <vt:lpstr>SPI_FSM</vt:lpstr>
      <vt:lpstr>PowerPoint 프레젠테이션</vt:lpstr>
      <vt:lpstr>PowerPoint 프레젠테이션</vt:lpstr>
      <vt:lpstr>PowerPoint 프레젠테이션</vt:lpstr>
      <vt:lpstr>single_spi_output</vt:lpstr>
      <vt:lpstr>PowerPoint 프레젠테이션</vt:lpstr>
      <vt:lpstr>counter</vt:lpstr>
      <vt:lpstr>PowerPoint 프레젠테이션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1920</cp:revision>
  <dcterms:created xsi:type="dcterms:W3CDTF">2020-08-06T02:39:25Z</dcterms:created>
  <dcterms:modified xsi:type="dcterms:W3CDTF">2020-08-17T13:54:43Z</dcterms:modified>
</cp:coreProperties>
</file>