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8" r:id="rId9"/>
    <p:sldId id="265" r:id="rId10"/>
    <p:sldId id="266" r:id="rId11"/>
    <p:sldId id="264" r:id="rId12"/>
    <p:sldId id="267" r:id="rId13"/>
    <p:sldId id="269" r:id="rId14"/>
    <p:sldId id="272" r:id="rId15"/>
    <p:sldId id="270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정현" initials="박" lastIdx="1" clrIdx="0">
    <p:extLst>
      <p:ext uri="{19B8F6BF-5375-455C-9EA6-DF929625EA0E}">
        <p15:presenceInfo xmlns:p15="http://schemas.microsoft.com/office/powerpoint/2012/main" userId="박정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9" autoAdjust="0"/>
    <p:restoredTop sz="96362" autoAdjust="0"/>
  </p:normalViewPr>
  <p:slideViewPr>
    <p:cSldViewPr snapToGrid="0">
      <p:cViewPr>
        <p:scale>
          <a:sx n="66" d="100"/>
          <a:sy n="66" d="100"/>
        </p:scale>
        <p:origin x="-60" y="1086"/>
      </p:cViewPr>
      <p:guideLst/>
    </p:cSldViewPr>
  </p:slideViewPr>
  <p:outlineViewPr>
    <p:cViewPr>
      <p:scale>
        <a:sx n="33" d="100"/>
        <a:sy n="33" d="100"/>
      </p:scale>
      <p:origin x="0" y="-14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B4DDA-7A51-4A70-86E2-7A024DB8AD9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3C04-5E36-4E8B-B551-D2002DCB6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2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3C04-5E36-4E8B-B551-D2002DCB6E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4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E2247-F06B-4906-A2E4-1B76F349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C9CC41-059E-4E36-9579-F1B03FC9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A2BE8-2F40-4BD7-8B07-34E6F272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7197BE-AA83-471B-8BAB-ACD37EA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72661-0865-42A8-BDAF-F60818B2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0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32AC4-10D4-440D-97D7-FD58E803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F18612-149E-472E-B06A-060735E5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15CC5-A68F-43AF-9EC1-0C0AEE2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A6311-6156-40F6-8E38-DD483DDF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5DF3E-0EDC-4DDE-B68A-63346E60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3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44002B-F688-40D7-876B-39257664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5095E-1254-40BD-AC8A-DFD20E6D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01B97-06B6-4FAE-9207-8B96D14E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4EAFA-9D7A-46A8-A7F5-E4E0EBD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83305-4809-4FD7-A294-C289D8E2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3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A961C-569D-48BC-84A8-09B3857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1B587-944B-4478-A63D-41D20C87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1C92E-4731-48D8-A1F1-86EB31FD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C884-B9C9-4236-9E4C-608BC2C9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05C44-B0C5-435F-A796-DF316F94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96399-1296-4AD2-900A-4E264339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03A7B-6DA5-45B2-B51A-6303F6E2C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93625-2FD7-45CE-84D5-62162540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738F5-54BA-4177-9B45-578C524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BD16A-1F43-4D92-95AF-8A63C273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9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1F087-5881-4C47-9F1F-3B992933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E2945-F4A7-4500-9280-C8747BD4B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46AA3E-96BD-4BAB-ACB4-7ACA0AAE6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8A85-C45B-47AF-9AE7-6DD8F5F1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6BA017-C698-4E16-A7D8-BA919FF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48859-5AF3-40F0-8D73-31101DE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7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2D9-6F69-4E40-9CD9-F1F405EA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7228D-AD29-4DA2-8C16-AA2ADE7C7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AEC43-232F-483C-A51B-E4818EBF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B8814-366F-43D0-A9CE-C59178451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1C3A75-A6C0-4BC3-B19F-95E51C685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D506-7855-411D-8A56-B252878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276AD-C911-4D74-888F-009C63B6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F5C8C-C871-4160-ADE4-5692E4B4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7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9559-C54B-48B5-8B74-1633EC6F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30B7FD-580B-4843-88DA-60CBD7C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E8DD1E-D4B9-4F39-8C93-29EE317C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084092-FA3A-403F-9488-4AEE76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E71A4C-3121-4BBF-8CEC-74F9B44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013ED-BD0D-4DCC-BADC-752C5B99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84D4E-1755-4764-AB10-A44C1F5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9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CC5F-6FBD-43A6-81C1-CB5AA4AA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A18D-1EC1-4126-BB19-66B8E20C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862860-77A2-4094-880A-AE755725E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B1C7A-4E8A-41C4-A114-39836FDE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1910F3-8279-41C9-8EA0-07721B36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E5125-259F-40DA-80BA-DB2C7512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44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6391-313C-4642-BBDA-B3A2395E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432F-4219-43BA-9DAF-A19A2D5FB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C73B7-9BAF-42DE-B0E6-4EDD8A2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168463-0ACE-46D9-8169-46901EB3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E0AC7-8724-468A-A332-F27594F5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0530C-F48E-4965-BDFF-2B25192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6F0921-4264-4D9B-8B51-083179C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EDD14-B276-4A6A-9465-5EA42086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34F539-D6EF-4A90-8F49-FC0DE82C2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17268-D78A-46F7-9EFA-9158832B59E9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D059A-D2B9-4DD8-A734-6C72EC7E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64E0C-7E5F-4EFF-9AD1-6FDE2A6FC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CB8A4-18C7-4847-A1AB-D8460371AA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2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F4E55-E946-4388-B4FA-9AAD8EC8D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AD9912_DAC8734_main.sv</a:t>
            </a:r>
            <a:br>
              <a:rPr lang="en-US" altLang="ko-KR" dirty="0"/>
            </a:br>
            <a:r>
              <a:rPr lang="en-US" altLang="ko-KR" dirty="0"/>
              <a:t>Block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0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225F92-7B1D-4B2A-97E4-500DCE9089F3}"/>
              </a:ext>
            </a:extLst>
          </p:cNvPr>
          <p:cNvGrpSpPr/>
          <p:nvPr/>
        </p:nvGrpSpPr>
        <p:grpSpPr>
          <a:xfrm>
            <a:off x="5217795" y="235313"/>
            <a:ext cx="1756410" cy="1756410"/>
            <a:chOff x="798286" y="740229"/>
            <a:chExt cx="1378857" cy="13788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F293BBB-7650-4AFF-A498-480DA63E2F13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818873C-5423-4277-A67C-2310DE59641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252538-3F2A-4AA9-B7D6-97DAE3C19938}"/>
              </a:ext>
            </a:extLst>
          </p:cNvPr>
          <p:cNvGrpSpPr/>
          <p:nvPr/>
        </p:nvGrpSpPr>
        <p:grpSpPr>
          <a:xfrm>
            <a:off x="5217795" y="2902313"/>
            <a:ext cx="1756410" cy="1756410"/>
            <a:chOff x="798286" y="740229"/>
            <a:chExt cx="1378857" cy="1378857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CA01C7-F8D0-47F9-8868-76593FA17866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A4EC5F-4698-480B-9597-E6750E9E3F0B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Process2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6D9AEBC-F33C-40DB-B5A2-77CC5493502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5640705" y="2447018"/>
            <a:ext cx="91059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8E64B5-5545-4E5C-922E-8B12676FC240}"/>
              </a:ext>
            </a:extLst>
          </p:cNvPr>
          <p:cNvSpPr/>
          <p:nvPr/>
        </p:nvSpPr>
        <p:spPr>
          <a:xfrm>
            <a:off x="6050554" y="2337952"/>
            <a:ext cx="6976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Condition</a:t>
            </a:r>
            <a:endParaRPr lang="ko-KR" altLang="en-US" sz="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BE028A-C190-4655-B4EB-8F2EF6B5F896}"/>
              </a:ext>
            </a:extLst>
          </p:cNvPr>
          <p:cNvSpPr/>
          <p:nvPr/>
        </p:nvSpPr>
        <p:spPr>
          <a:xfrm>
            <a:off x="7846060" y="512003"/>
            <a:ext cx="3729083" cy="2521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/>
              <a:t>CMD_IDN = "*IDN?“</a:t>
            </a:r>
          </a:p>
          <a:p>
            <a:r>
              <a:rPr lang="en-US" altLang="ko-KR" sz="900" dirty="0"/>
              <a:t>IDN_REPLY = "DDS_DAC v1_01“</a:t>
            </a:r>
          </a:p>
          <a:p>
            <a:r>
              <a:rPr lang="en-US" altLang="ko-KR" sz="900" dirty="0"/>
              <a:t>CMD_WRITE_DDS_REG = "WRITE DDS REG“</a:t>
            </a:r>
          </a:p>
          <a:p>
            <a:r>
              <a:rPr lang="en-US" altLang="ko-KR" sz="900" dirty="0"/>
              <a:t>CMD_WRITE_DAC_REG = "WRITE DAC REG“</a:t>
            </a:r>
          </a:p>
          <a:p>
            <a:r>
              <a:rPr lang="en-US" altLang="ko-KR" sz="900" dirty="0"/>
              <a:t>CMD_LDAC = "LDAC“</a:t>
            </a:r>
          </a:p>
          <a:p>
            <a:r>
              <a:rPr lang="en-US" altLang="ko-KR" sz="900" dirty="0"/>
              <a:t>CMD_UPDATE_LDAC_LENGTH = "LDAC LENGTH“</a:t>
            </a:r>
          </a:p>
          <a:p>
            <a:r>
              <a:rPr lang="fr-FR" altLang="ko-KR" sz="900" dirty="0"/>
              <a:t>CMD_DNA_PORT = "DNA_PORT</a:t>
            </a:r>
            <a:r>
              <a:rPr lang="en-US" altLang="ko-KR" sz="900" dirty="0"/>
              <a:t>" </a:t>
            </a:r>
            <a:r>
              <a:rPr lang="fr-FR" altLang="ko-KR" sz="900" dirty="0"/>
              <a:t>  </a:t>
            </a:r>
          </a:p>
          <a:p>
            <a:r>
              <a:rPr lang="en-US" altLang="ko-KR" sz="900" dirty="0"/>
              <a:t>CMD_ADJUST_INTENSITY = "ADJ INTENSITY“</a:t>
            </a:r>
          </a:p>
          <a:p>
            <a:r>
              <a:rPr lang="en-US" altLang="ko-KR" sz="900" dirty="0"/>
              <a:t>CMD_READ_INTENSITY = "READ INTENSITY“</a:t>
            </a:r>
          </a:p>
          <a:p>
            <a:r>
              <a:rPr lang="en-US" altLang="ko-KR" sz="900" dirty="0"/>
              <a:t>CMD_CAPTURE_BTF_BUFFER = "CAPTURE BTF“</a:t>
            </a:r>
          </a:p>
          <a:p>
            <a:r>
              <a:rPr lang="en-US" altLang="ko-KR" sz="900" dirty="0"/>
              <a:t>CMD_SET_BTF_BUFFER_READING_COUNT = "BTF READ COUNT“</a:t>
            </a:r>
          </a:p>
          <a:p>
            <a:r>
              <a:rPr lang="en-US" altLang="ko-KR" sz="900" dirty="0"/>
              <a:t>CMD_READ_BTF_BUFFER = "READ BTF“</a:t>
            </a:r>
          </a:p>
          <a:p>
            <a:r>
              <a:rPr lang="en-US" altLang="ko-KR" sz="900" dirty="0"/>
              <a:t>CMD_UPDATE_BIT_PATTERNS = "UPDATE BITS“</a:t>
            </a:r>
          </a:p>
          <a:p>
            <a:r>
              <a:rPr lang="en-US" altLang="ko-KR" sz="900" dirty="0"/>
              <a:t>CMD_READ_BIT_PATTERNS = "READ BITS"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807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149D1-CDCA-41C8-84FA-1D63AADE567E}"/>
              </a:ext>
            </a:extLst>
          </p:cNvPr>
          <p:cNvGrpSpPr/>
          <p:nvPr/>
        </p:nvGrpSpPr>
        <p:grpSpPr>
          <a:xfrm>
            <a:off x="607536" y="572339"/>
            <a:ext cx="1097440" cy="1097440"/>
            <a:chOff x="798286" y="740229"/>
            <a:chExt cx="1378857" cy="137885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9CCECD2-A448-4B55-B01F-79033B54008F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3EA1F46-1F88-4557-9A4A-97E1AD90201A}"/>
                </a:ext>
              </a:extLst>
            </p:cNvPr>
            <p:cNvSpPr/>
            <p:nvPr/>
          </p:nvSpPr>
          <p:spPr>
            <a:xfrm>
              <a:off x="798286" y="740229"/>
              <a:ext cx="1378857" cy="137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TX_buffer1_ready = 0</a:t>
              </a:r>
            </a:p>
            <a:p>
              <a:pPr algn="ctr"/>
              <a:r>
                <a:rPr lang="en-US" altLang="ko-KR" sz="700" dirty="0">
                  <a:solidFill>
                    <a:schemeClr val="tx1"/>
                  </a:solidFill>
                </a:rPr>
                <a:t>TX_buffer2_ready = 0</a:t>
              </a:r>
            </a:p>
            <a:p>
              <a:pPr algn="ctr"/>
              <a:r>
                <a:rPr lang="en-US" altLang="ko-KR" sz="700" dirty="0" err="1">
                  <a:solidFill>
                    <a:schemeClr val="tx1"/>
                  </a:solidFill>
                </a:rPr>
                <a:t>main_state</a:t>
              </a:r>
              <a:r>
                <a:rPr lang="en-US" altLang="ko-KR" sz="700" dirty="0">
                  <a:solidFill>
                    <a:schemeClr val="tx1"/>
                  </a:solidFill>
                </a:rPr>
                <a:t> = </a:t>
              </a:r>
              <a:r>
                <a:rPr lang="en-US" altLang="ko-KR" sz="700" b="1" dirty="0">
                  <a:solidFill>
                    <a:schemeClr val="tx1"/>
                  </a:solidFill>
                </a:rPr>
                <a:t>MAIN_IDLE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7F34671-E191-4EFF-A9EA-12E42269FAA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5400000">
            <a:off x="880735" y="1771946"/>
            <a:ext cx="377688" cy="1733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F64D13-C766-499F-8646-6AB882AB1B62}"/>
              </a:ext>
            </a:extLst>
          </p:cNvPr>
          <p:cNvSpPr/>
          <p:nvPr/>
        </p:nvSpPr>
        <p:spPr>
          <a:xfrm>
            <a:off x="1092820" y="1669779"/>
            <a:ext cx="156645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$bits(CMD_IDN)/8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“*IDN?”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5EB2960-0F40-4E08-8036-8C6A104E4BC1}"/>
              </a:ext>
            </a:extLst>
          </p:cNvPr>
          <p:cNvCxnSpPr>
            <a:cxnSpLocks/>
            <a:stCxn id="4" idx="7"/>
            <a:endCxn id="21" idx="2"/>
          </p:cNvCxnSpPr>
          <p:nvPr/>
        </p:nvCxnSpPr>
        <p:spPr>
          <a:xfrm rot="16200000" flipH="1">
            <a:off x="3611240" y="-1333926"/>
            <a:ext cx="124651" cy="4258612"/>
          </a:xfrm>
          <a:prstGeom prst="curvedConnector4">
            <a:avLst>
              <a:gd name="adj1" fmla="val -387163"/>
              <a:gd name="adj2" fmla="val 856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52CF98-6C94-4D59-81EB-F749DADF8F95}"/>
              </a:ext>
            </a:extLst>
          </p:cNvPr>
          <p:cNvSpPr/>
          <p:nvPr/>
        </p:nvSpPr>
        <p:spPr>
          <a:xfrm>
            <a:off x="5072544" y="166494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wrong </a:t>
            </a:r>
            <a:r>
              <a:rPr lang="en-US" altLang="ko-KR" sz="700" dirty="0" err="1"/>
              <a:t>BTF_Length</a:t>
            </a:r>
            <a:endParaRPr lang="ko-KR" altLang="en-US" sz="700" dirty="0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CD830616-2547-474D-9F2B-7D1C37EE132A}"/>
              </a:ext>
            </a:extLst>
          </p:cNvPr>
          <p:cNvCxnSpPr>
            <a:cxnSpLocks/>
            <a:stCxn id="4" idx="5"/>
            <a:endCxn id="30" idx="0"/>
          </p:cNvCxnSpPr>
          <p:nvPr/>
        </p:nvCxnSpPr>
        <p:spPr>
          <a:xfrm rot="16200000" flipH="1">
            <a:off x="1991962" y="1061361"/>
            <a:ext cx="1036606" cy="19320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F0E420-0BBC-49FD-8663-4D2A089D9C3C}"/>
              </a:ext>
            </a:extLst>
          </p:cNvPr>
          <p:cNvSpPr/>
          <p:nvPr/>
        </p:nvSpPr>
        <p:spPr>
          <a:xfrm>
            <a:off x="2698233" y="1873565"/>
            <a:ext cx="208422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$bits(CMD_WRITE_DDS_REG)/8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DDS REG”</a:t>
            </a:r>
          </a:p>
          <a:p>
            <a:r>
              <a:rPr lang="en-US" altLang="ko-KR" sz="700" dirty="0"/>
              <a:t>DDS1_update != 0</a:t>
            </a:r>
          </a:p>
          <a:p>
            <a:r>
              <a:rPr lang="en-US" altLang="ko-KR" sz="700" dirty="0"/>
              <a:t>DDS2_update != 0</a:t>
            </a:r>
            <a:endParaRPr lang="ko-KR" altLang="en-US" sz="7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0332AE6-B98A-48B2-9DAF-4741CE230E80}"/>
              </a:ext>
            </a:extLst>
          </p:cNvPr>
          <p:cNvCxnSpPr>
            <a:cxnSpLocks/>
            <a:stCxn id="5" idx="3"/>
            <a:endCxn id="52" idx="0"/>
          </p:cNvCxnSpPr>
          <p:nvPr/>
        </p:nvCxnSpPr>
        <p:spPr>
          <a:xfrm>
            <a:off x="1704976" y="1121059"/>
            <a:ext cx="357531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05E5F24-5F88-4D4B-9EE3-960A35D106F5}"/>
              </a:ext>
            </a:extLst>
          </p:cNvPr>
          <p:cNvSpPr/>
          <p:nvPr/>
        </p:nvSpPr>
        <p:spPr>
          <a:xfrm>
            <a:off x="4838563" y="1876342"/>
            <a:ext cx="2089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$bits(CMD_WRITE_DAC_REG)/8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“WRITE DAC REG”</a:t>
            </a:r>
          </a:p>
          <a:p>
            <a:r>
              <a:rPr lang="en-US" altLang="ko-KR" sz="700" dirty="0" err="1"/>
              <a:t>DAC_update</a:t>
            </a:r>
            <a:r>
              <a:rPr lang="en-US" altLang="ko-KR" sz="700" dirty="0"/>
              <a:t> != 0</a:t>
            </a:r>
            <a:endParaRPr lang="ko-KR" altLang="en-US" sz="700" dirty="0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B3128689-ED21-443A-B0C3-A5178728385E}"/>
              </a:ext>
            </a:extLst>
          </p:cNvPr>
          <p:cNvCxnSpPr>
            <a:cxnSpLocks/>
            <a:stCxn id="5" idx="3"/>
            <a:endCxn id="60" idx="0"/>
          </p:cNvCxnSpPr>
          <p:nvPr/>
        </p:nvCxnSpPr>
        <p:spPr>
          <a:xfrm>
            <a:off x="1704976" y="1121059"/>
            <a:ext cx="5744056" cy="14246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BE21ED-F7BA-4AED-A061-6FEB797DE401}"/>
              </a:ext>
            </a:extLst>
          </p:cNvPr>
          <p:cNvSpPr/>
          <p:nvPr/>
        </p:nvSpPr>
        <p:spPr>
          <a:xfrm>
            <a:off x="7003805" y="1757916"/>
            <a:ext cx="163378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$bits(CMD_LDAC)/8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“LDAC”</a:t>
            </a:r>
            <a:endParaRPr lang="ko-KR" altLang="en-US" sz="7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DE2A5145-CBFC-40A9-B71C-D3BAD45A5070}"/>
              </a:ext>
            </a:extLst>
          </p:cNvPr>
          <p:cNvCxnSpPr>
            <a:cxnSpLocks/>
            <a:stCxn id="4" idx="7"/>
            <a:endCxn id="68" idx="0"/>
          </p:cNvCxnSpPr>
          <p:nvPr/>
        </p:nvCxnSpPr>
        <p:spPr>
          <a:xfrm rot="16200000" flipH="1">
            <a:off x="5258245" y="-2980930"/>
            <a:ext cx="95790" cy="7523761"/>
          </a:xfrm>
          <a:prstGeom prst="curvedConnector3">
            <a:avLst>
              <a:gd name="adj1" fmla="val -7700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EC3317-3235-4AAE-81B3-FFB13A826433}"/>
              </a:ext>
            </a:extLst>
          </p:cNvPr>
          <p:cNvSpPr/>
          <p:nvPr/>
        </p:nvSpPr>
        <p:spPr>
          <a:xfrm>
            <a:off x="8693691" y="171944"/>
            <a:ext cx="219002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$bits(CMD_ADJUST_INTENSITY)/8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“ADJ INTENSITY”</a:t>
            </a:r>
            <a:endParaRPr lang="ko-KR" altLang="en-US" sz="7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26F9A6B-EDB2-45C6-893C-0ADF9B09D55A}"/>
              </a:ext>
            </a:extLst>
          </p:cNvPr>
          <p:cNvGrpSpPr/>
          <p:nvPr/>
        </p:nvGrpSpPr>
        <p:grpSpPr>
          <a:xfrm>
            <a:off x="6900312" y="2545669"/>
            <a:ext cx="1097440" cy="1342764"/>
            <a:chOff x="6900312" y="2545669"/>
            <a:chExt cx="1097440" cy="134276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F904FF-B28D-4C2D-94F7-103E3F731D97}"/>
                </a:ext>
              </a:extLst>
            </p:cNvPr>
            <p:cNvGrpSpPr/>
            <p:nvPr/>
          </p:nvGrpSpPr>
          <p:grpSpPr>
            <a:xfrm>
              <a:off x="6900312" y="2545669"/>
              <a:ext cx="1097440" cy="1097440"/>
              <a:chOff x="798286" y="740229"/>
              <a:chExt cx="1378857" cy="1378857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36C64CB7-BDAC-4CF9-869C-3B8B44CFA66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3919E8E-98CF-47F2-A8F3-EEFE2F3C069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ldac_length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MAIN_DAC_LDAC_PAUSE</a:t>
                </a: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71947D3-C137-49B2-B4AC-16F79D5397A4}"/>
                </a:ext>
              </a:extLst>
            </p:cNvPr>
            <p:cNvSpPr/>
            <p:nvPr/>
          </p:nvSpPr>
          <p:spPr>
            <a:xfrm>
              <a:off x="7050528" y="3657601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D94B42B-7688-422C-AC6F-CFEF95DBBC63}"/>
              </a:ext>
            </a:extLst>
          </p:cNvPr>
          <p:cNvGrpSpPr/>
          <p:nvPr/>
        </p:nvGrpSpPr>
        <p:grpSpPr>
          <a:xfrm>
            <a:off x="4731572" y="2545669"/>
            <a:ext cx="1097440" cy="1325370"/>
            <a:chOff x="4731572" y="2545669"/>
            <a:chExt cx="1097440" cy="1325370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B87BAE-D80E-4534-9A03-7FC860109721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2B171E01-204B-4C0B-99C3-3D207236655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87E55DA3-BA09-468F-B2D4-5CDFF84B527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[24+8:1]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MAIN_DAC_WAIT_FOR_BUSY_ON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DAC_update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F34C7F-7617-4039-BDE2-F6A4671C9193}"/>
                </a:ext>
              </a:extLst>
            </p:cNvPr>
            <p:cNvSpPr/>
            <p:nvPr/>
          </p:nvSpPr>
          <p:spPr>
            <a:xfrm>
              <a:off x="4881785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FB69B14-E304-48E3-868C-821F70F734EE}"/>
              </a:ext>
            </a:extLst>
          </p:cNvPr>
          <p:cNvGrpSpPr/>
          <p:nvPr/>
        </p:nvGrpSpPr>
        <p:grpSpPr>
          <a:xfrm>
            <a:off x="2927550" y="2545669"/>
            <a:ext cx="1097440" cy="1325370"/>
            <a:chOff x="2927550" y="2545669"/>
            <a:chExt cx="1097440" cy="132537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0AC8BFC-50BE-434F-944B-3F39F960804E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63024D5-E7BB-483A-841F-3259435F846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4978EF6-2DBD-4169-AB89-3EB838C7FE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DDS_buffer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[64+8:1]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MAIN_DDS_WAIT_FOR_BUSY_ON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DDS1_update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DDS2_update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388DB9-DD64-45F6-A4B6-99491D9D16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C5E6D03-5C5A-493A-8296-1597E44DE1E6}"/>
              </a:ext>
            </a:extLst>
          </p:cNvPr>
          <p:cNvGrpSpPr/>
          <p:nvPr/>
        </p:nvGrpSpPr>
        <p:grpSpPr>
          <a:xfrm>
            <a:off x="434181" y="2047467"/>
            <a:ext cx="1097440" cy="1328272"/>
            <a:chOff x="617061" y="2542767"/>
            <a:chExt cx="1097440" cy="132827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E85C06F-37FE-4B4A-B8E4-ABF2E6AEB6AB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C9DD2DE-B96F-4B89-BC00-A5DDC13DFEA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C82CE4-13F6-4843-9FF6-8CA77C8C90D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IDN_REPLY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$bits(IDN_REPLY)/8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ECB8BB0-1104-4F9C-A40A-9AB9B6E122A2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D6A9AA4-6E63-46F6-B4EE-964B37F9C2E5}"/>
              </a:ext>
            </a:extLst>
          </p:cNvPr>
          <p:cNvGrpSpPr/>
          <p:nvPr/>
        </p:nvGrpSpPr>
        <p:grpSpPr>
          <a:xfrm>
            <a:off x="8519301" y="828845"/>
            <a:ext cx="1097440" cy="1429352"/>
            <a:chOff x="8519301" y="828845"/>
            <a:chExt cx="1097440" cy="142935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AA1C36D-37DA-48E8-9CDC-6DFC30FBEAE0}"/>
                </a:ext>
              </a:extLst>
            </p:cNvPr>
            <p:cNvGrpSpPr/>
            <p:nvPr/>
          </p:nvGrpSpPr>
          <p:grpSpPr>
            <a:xfrm>
              <a:off x="8519301" y="828845"/>
              <a:ext cx="1097440" cy="1097440"/>
              <a:chOff x="798286" y="740229"/>
              <a:chExt cx="1378857" cy="1378857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DDE4EEC-2341-48B4-97DB-5CBCC1A79F4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BD49640E-93FD-444A-97AF-E071E61717F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1EB69D9-D24E-41B9-AF9D-16AD6A160D18}"/>
                </a:ext>
              </a:extLst>
            </p:cNvPr>
            <p:cNvSpPr/>
            <p:nvPr/>
          </p:nvSpPr>
          <p:spPr>
            <a:xfrm>
              <a:off x="8669514" y="2027365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79AF44A-60EC-4C70-AB82-E7D6BA363FFA}"/>
              </a:ext>
            </a:extLst>
          </p:cNvPr>
          <p:cNvGrpSpPr/>
          <p:nvPr/>
        </p:nvGrpSpPr>
        <p:grpSpPr>
          <a:xfrm>
            <a:off x="5802872" y="308986"/>
            <a:ext cx="1097440" cy="1352230"/>
            <a:chOff x="5802872" y="308986"/>
            <a:chExt cx="1097440" cy="135223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900C71-3BB6-4A0E-B8EC-CB6294AC5BAC}"/>
                </a:ext>
              </a:extLst>
            </p:cNvPr>
            <p:cNvGrpSpPr/>
            <p:nvPr/>
          </p:nvGrpSpPr>
          <p:grpSpPr>
            <a:xfrm>
              <a:off x="5802872" y="308986"/>
              <a:ext cx="1097440" cy="1097440"/>
              <a:chOff x="798286" y="740229"/>
              <a:chExt cx="1378857" cy="1378857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81970FC-9411-4B8B-A14A-981F605C27C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645C207-4890-4941-BA68-42E3D69078C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“Wrong length”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13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</p:txBody>
          </p:sp>
        </p:grp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FAA41B-4634-487F-9192-2F9C5ED57191}"/>
                </a:ext>
              </a:extLst>
            </p:cNvPr>
            <p:cNvSpPr/>
            <p:nvPr/>
          </p:nvSpPr>
          <p:spPr>
            <a:xfrm>
              <a:off x="5952054" y="1430384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A5D28A91-C72D-48C8-B6D0-5E6AFE34F5C1}"/>
              </a:ext>
            </a:extLst>
          </p:cNvPr>
          <p:cNvGrpSpPr/>
          <p:nvPr/>
        </p:nvGrpSpPr>
        <p:grpSpPr>
          <a:xfrm>
            <a:off x="2927550" y="4407432"/>
            <a:ext cx="1097440" cy="1325370"/>
            <a:chOff x="2927550" y="2545669"/>
            <a:chExt cx="1097440" cy="1325370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4F61F2C9-CDBF-42CE-A3E2-36430B72D028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54D39443-44A1-440F-A89F-2539A156AEC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A4053A7C-69DB-429F-BA74-B24BD4BD0A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LED_intensity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CE8DEC9-EB81-4A6D-8F32-A507CE13C803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1003485A-CA56-4B2F-95DC-A94272FFE457}"/>
              </a:ext>
            </a:extLst>
          </p:cNvPr>
          <p:cNvCxnSpPr>
            <a:cxnSpLocks/>
            <a:stCxn id="4" idx="5"/>
            <a:endCxn id="98" idx="1"/>
          </p:cNvCxnSpPr>
          <p:nvPr/>
        </p:nvCxnSpPr>
        <p:spPr>
          <a:xfrm rot="16200000" flipH="1">
            <a:off x="512361" y="2540962"/>
            <a:ext cx="3447089" cy="13832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8C87C4-134E-41C7-B977-B9C4E70B5A56}"/>
              </a:ext>
            </a:extLst>
          </p:cNvPr>
          <p:cNvSpPr/>
          <p:nvPr/>
        </p:nvSpPr>
        <p:spPr>
          <a:xfrm>
            <a:off x="2023962" y="3802886"/>
            <a:ext cx="21002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$bits(CMD_READ_INTENSITY)/8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INTENSITY”</a:t>
            </a:r>
            <a:endParaRPr lang="ko-KR" altLang="en-US" sz="700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B5CA5F0-A5E0-4FA9-962B-ECDB59217F67}"/>
              </a:ext>
            </a:extLst>
          </p:cNvPr>
          <p:cNvGrpSpPr/>
          <p:nvPr/>
        </p:nvGrpSpPr>
        <p:grpSpPr>
          <a:xfrm>
            <a:off x="5022036" y="4686253"/>
            <a:ext cx="1097440" cy="1325370"/>
            <a:chOff x="2927550" y="2545669"/>
            <a:chExt cx="1097440" cy="1325370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2BD64687-AEE6-405C-9DEB-CECC50300356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B06527AA-2A57-4F68-A2AB-F617B43DCBB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0B39B67-17E2-4E06-8F98-7F0BFF4F8267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AA0E3D4-A248-45CE-B44E-364E770DBCAA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11F248C4-0B5E-4D81-B2FC-76B38FA73A65}"/>
              </a:ext>
            </a:extLst>
          </p:cNvPr>
          <p:cNvCxnSpPr>
            <a:cxnSpLocks/>
            <a:stCxn id="4" idx="6"/>
            <a:endCxn id="114" idx="1"/>
          </p:cNvCxnSpPr>
          <p:nvPr/>
        </p:nvCxnSpPr>
        <p:spPr>
          <a:xfrm>
            <a:off x="1704976" y="1121059"/>
            <a:ext cx="3317060" cy="4113914"/>
          </a:xfrm>
          <a:prstGeom prst="curvedConnector3">
            <a:avLst>
              <a:gd name="adj1" fmla="val 715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80661D0-9688-428C-B5AE-43E11E594E9D}"/>
              </a:ext>
            </a:extLst>
          </p:cNvPr>
          <p:cNvSpPr/>
          <p:nvPr/>
        </p:nvSpPr>
        <p:spPr>
          <a:xfrm>
            <a:off x="4202268" y="3956932"/>
            <a:ext cx="2318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$bits(CMD_CAPTURE_BTF_BUFFER)/8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“CAPTURE BTF”</a:t>
            </a:r>
            <a:endParaRPr lang="ko-KR" altLang="en-US" sz="7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EF51FABB-FC85-4747-86E7-00953E7AEFE7}"/>
              </a:ext>
            </a:extLst>
          </p:cNvPr>
          <p:cNvGrpSpPr/>
          <p:nvPr/>
        </p:nvGrpSpPr>
        <p:grpSpPr>
          <a:xfrm>
            <a:off x="7277320" y="4686253"/>
            <a:ext cx="1097440" cy="1325370"/>
            <a:chOff x="2927550" y="2545669"/>
            <a:chExt cx="1097440" cy="1325370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C030CAF0-6647-4A7F-9D38-A50E76F1CE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812D0849-5978-4B6D-AA9A-D87B2BDEE6E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0BFED16-691A-487F-9C84-5CCB401730B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BTF_Buffer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D4E5F18-9600-4173-A95A-07D973897A2F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0C41BCC7-0D13-4B28-ABAD-1D99EBC805D5}"/>
              </a:ext>
            </a:extLst>
          </p:cNvPr>
          <p:cNvCxnSpPr>
            <a:cxnSpLocks/>
            <a:stCxn id="4" idx="6"/>
            <a:endCxn id="125" idx="1"/>
          </p:cNvCxnSpPr>
          <p:nvPr/>
        </p:nvCxnSpPr>
        <p:spPr>
          <a:xfrm>
            <a:off x="1704976" y="1121059"/>
            <a:ext cx="5572344" cy="4113914"/>
          </a:xfrm>
          <a:prstGeom prst="curvedConnector3">
            <a:avLst>
              <a:gd name="adj1" fmla="val 83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EA2A3DB-5F1B-4B29-BFBB-93A5B558A437}"/>
              </a:ext>
            </a:extLst>
          </p:cNvPr>
          <p:cNvSpPr/>
          <p:nvPr/>
        </p:nvSpPr>
        <p:spPr>
          <a:xfrm>
            <a:off x="6457552" y="3956932"/>
            <a:ext cx="28440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$bits(CMD_SET_BTF_BUFFER_READING_COUNT)/8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“BTF READ COUNT”</a:t>
            </a:r>
            <a:endParaRPr lang="ko-KR" altLang="en-US" sz="7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CBB11D7-F860-4AFE-9FDC-E2909E625B95}"/>
              </a:ext>
            </a:extLst>
          </p:cNvPr>
          <p:cNvGrpSpPr/>
          <p:nvPr/>
        </p:nvGrpSpPr>
        <p:grpSpPr>
          <a:xfrm>
            <a:off x="10013130" y="2546124"/>
            <a:ext cx="1097440" cy="1325370"/>
            <a:chOff x="2927550" y="2545669"/>
            <a:chExt cx="1097440" cy="132537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BF86B73-BA47-4C34-9AE1-CEECB6C664B3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BD30ACB-146C-47E9-8B14-04465BE8BB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15F3581C-8066-4D87-9C32-368CCA506EE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BTF_capture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TX_buffer2_length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BTF_read_count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BAC97BCC-E029-46B0-95EF-27AA4ED6E1CC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35" name="연결선: 구부러짐 134">
            <a:extLst>
              <a:ext uri="{FF2B5EF4-FFF2-40B4-BE49-F238E27FC236}">
                <a16:creationId xmlns:a16="http://schemas.microsoft.com/office/drawing/2014/main" id="{017057A1-D239-4A56-AB5B-0F9625A07252}"/>
              </a:ext>
            </a:extLst>
          </p:cNvPr>
          <p:cNvCxnSpPr>
            <a:cxnSpLocks/>
            <a:stCxn id="4" idx="6"/>
            <a:endCxn id="134" idx="1"/>
          </p:cNvCxnSpPr>
          <p:nvPr/>
        </p:nvCxnSpPr>
        <p:spPr>
          <a:xfrm>
            <a:off x="1704976" y="1121059"/>
            <a:ext cx="8308154" cy="1973785"/>
          </a:xfrm>
          <a:prstGeom prst="curvedConnector3">
            <a:avLst>
              <a:gd name="adj1" fmla="val 8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BFE89C8-B3D1-4F1A-A63A-09C65962227A}"/>
              </a:ext>
            </a:extLst>
          </p:cNvPr>
          <p:cNvSpPr/>
          <p:nvPr/>
        </p:nvSpPr>
        <p:spPr>
          <a:xfrm>
            <a:off x="8864408" y="2204920"/>
            <a:ext cx="21627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$bits(CMD_READ_BTF_BUFFER)/8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BTF”</a:t>
            </a:r>
            <a:endParaRPr lang="ko-KR" altLang="en-US" sz="700" dirty="0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2065CD-6AD5-4FDA-BA73-5C1790BC9848}"/>
              </a:ext>
            </a:extLst>
          </p:cNvPr>
          <p:cNvGrpSpPr/>
          <p:nvPr/>
        </p:nvGrpSpPr>
        <p:grpSpPr>
          <a:xfrm>
            <a:off x="9995623" y="4686253"/>
            <a:ext cx="1097440" cy="1325370"/>
            <a:chOff x="2927550" y="2545669"/>
            <a:chExt cx="1097440" cy="132537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341581D-14DE-425C-B893-FD6CD504D334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3269C130-CA49-4EE9-ACB1-7E47297AF3B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441D5C6-313F-4B41-AA2B-0F605DBCA39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patterns = (patterns &amp; ~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 | (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pattern_masks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&amp;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pattern_data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p:grp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35938EF-6B81-4EAF-AD73-266C5C23D517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11AE903A-4D02-4DCA-92BB-482C6C838CAC}"/>
              </a:ext>
            </a:extLst>
          </p:cNvPr>
          <p:cNvCxnSpPr>
            <a:cxnSpLocks/>
            <a:stCxn id="5" idx="3"/>
            <a:endCxn id="143" idx="1"/>
          </p:cNvCxnSpPr>
          <p:nvPr/>
        </p:nvCxnSpPr>
        <p:spPr>
          <a:xfrm>
            <a:off x="1704976" y="1121059"/>
            <a:ext cx="8290647" cy="4113914"/>
          </a:xfrm>
          <a:prstGeom prst="curvedConnector3">
            <a:avLst>
              <a:gd name="adj1" fmla="val 885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252C931E-DDFD-4BB3-B165-BC198DBBB055}"/>
              </a:ext>
            </a:extLst>
          </p:cNvPr>
          <p:cNvSpPr/>
          <p:nvPr/>
        </p:nvSpPr>
        <p:spPr>
          <a:xfrm>
            <a:off x="9175855" y="3956932"/>
            <a:ext cx="236795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$bits(CMD_UPDATE_BIT_PATTERNS)/8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“UPDATE BITS”</a:t>
            </a:r>
            <a:endParaRPr lang="ko-KR" altLang="en-US" sz="700" dirty="0"/>
          </a:p>
        </p:txBody>
      </p: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D621540-5031-452D-8371-CC574DB9FC31}"/>
              </a:ext>
            </a:extLst>
          </p:cNvPr>
          <p:cNvCxnSpPr>
            <a:cxnSpLocks/>
            <a:stCxn id="5" idx="1"/>
            <a:endCxn id="153" idx="1"/>
          </p:cNvCxnSpPr>
          <p:nvPr/>
        </p:nvCxnSpPr>
        <p:spPr>
          <a:xfrm rot="10800000" flipV="1">
            <a:off x="393736" y="1121059"/>
            <a:ext cx="213801" cy="3125274"/>
          </a:xfrm>
          <a:prstGeom prst="curvedConnector3">
            <a:avLst>
              <a:gd name="adj1" fmla="val 2069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9BF6D35-1F46-4B79-838A-7BF9D57DCF2E}"/>
              </a:ext>
            </a:extLst>
          </p:cNvPr>
          <p:cNvGrpSpPr/>
          <p:nvPr/>
        </p:nvGrpSpPr>
        <p:grpSpPr>
          <a:xfrm>
            <a:off x="393735" y="3697613"/>
            <a:ext cx="1097440" cy="1328272"/>
            <a:chOff x="617061" y="2542767"/>
            <a:chExt cx="1097440" cy="1328272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D6F84E5-2463-44FA-A4C2-F575257BF075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5153065-6678-4267-B5B3-44238200437D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8EFFD-1D25-4F10-B762-F2CDCFC33326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patterns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32 /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B41F5131-3EC9-4EE5-B341-7D4F4A783A48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2977C52-BDCA-4F90-9AEA-C94614E137FB}"/>
              </a:ext>
            </a:extLst>
          </p:cNvPr>
          <p:cNvSpPr/>
          <p:nvPr/>
        </p:nvSpPr>
        <p:spPr>
          <a:xfrm>
            <a:off x="209247" y="3321188"/>
            <a:ext cx="226055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$bits(CMD_READ_BIT_PATTERNS)/8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“READ BITS”</a:t>
            </a:r>
            <a:endParaRPr lang="ko-KR" altLang="en-US" sz="700" dirty="0"/>
          </a:p>
        </p:txBody>
      </p: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056A8BE4-DBB3-42E0-95A9-6C20E3E338FA}"/>
              </a:ext>
            </a:extLst>
          </p:cNvPr>
          <p:cNvCxnSpPr>
            <a:cxnSpLocks/>
            <a:stCxn id="5" idx="1"/>
            <a:endCxn id="167" idx="1"/>
          </p:cNvCxnSpPr>
          <p:nvPr/>
        </p:nvCxnSpPr>
        <p:spPr>
          <a:xfrm rot="10800000" flipV="1">
            <a:off x="561376" y="1121058"/>
            <a:ext cx="46161" cy="4957389"/>
          </a:xfrm>
          <a:prstGeom prst="curvedConnector3">
            <a:avLst>
              <a:gd name="adj1" fmla="val 1305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D54749B-9617-4388-A946-12FDE6D1BA10}"/>
              </a:ext>
            </a:extLst>
          </p:cNvPr>
          <p:cNvGrpSpPr/>
          <p:nvPr/>
        </p:nvGrpSpPr>
        <p:grpSpPr>
          <a:xfrm>
            <a:off x="561375" y="5529728"/>
            <a:ext cx="1097440" cy="1328272"/>
            <a:chOff x="617061" y="2542767"/>
            <a:chExt cx="1097440" cy="1328272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A9F94508-E1A2-4C7C-98BF-09F5D8A62AB8}"/>
                </a:ext>
              </a:extLst>
            </p:cNvPr>
            <p:cNvGrpSpPr/>
            <p:nvPr/>
          </p:nvGrpSpPr>
          <p:grpSpPr>
            <a:xfrm>
              <a:off x="617061" y="2542767"/>
              <a:ext cx="1097440" cy="1097440"/>
              <a:chOff x="798286" y="740229"/>
              <a:chExt cx="1378857" cy="1378857"/>
            </a:xfrm>
          </p:grpSpPr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C520B7B4-DE53-4994-958E-A90CE831555B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C43B04A6-F9BC-424B-9B4F-7E2C1356CAA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DNA_wire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8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9049F2B-6A9D-48B8-8AD2-B4A7379E2769}"/>
                </a:ext>
              </a:extLst>
            </p:cNvPr>
            <p:cNvSpPr/>
            <p:nvPr/>
          </p:nvSpPr>
          <p:spPr>
            <a:xfrm>
              <a:off x="767274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FC6E8ED-BE6A-40CA-9453-B63944D923DB}"/>
              </a:ext>
            </a:extLst>
          </p:cNvPr>
          <p:cNvSpPr/>
          <p:nvPr/>
        </p:nvSpPr>
        <p:spPr>
          <a:xfrm>
            <a:off x="206645" y="5140671"/>
            <a:ext cx="18630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 err="1"/>
              <a:t>CMD_Length</a:t>
            </a:r>
            <a:r>
              <a:rPr lang="en-US" altLang="ko-KR" sz="700" dirty="0"/>
              <a:t> = $bits(CMD_DNA_PORT)/8</a:t>
            </a:r>
          </a:p>
          <a:p>
            <a:r>
              <a:rPr lang="en-US" altLang="ko-KR" sz="700" dirty="0" err="1"/>
              <a:t>CMD_buffer</a:t>
            </a:r>
            <a:r>
              <a:rPr lang="en-US" altLang="ko-KR" sz="700" dirty="0"/>
              <a:t> = </a:t>
            </a:r>
            <a:r>
              <a:rPr lang="en-US" altLang="ko-KR" sz="700" b="1" dirty="0"/>
              <a:t>“DNA PORT”</a:t>
            </a:r>
            <a:endParaRPr lang="ko-KR" altLang="en-US" sz="700" dirty="0"/>
          </a:p>
        </p:txBody>
      </p: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6A27BD19-721E-433D-A704-84699C773343}"/>
              </a:ext>
            </a:extLst>
          </p:cNvPr>
          <p:cNvCxnSpPr>
            <a:cxnSpLocks/>
            <a:stCxn id="4" idx="5"/>
            <a:endCxn id="181" idx="1"/>
          </p:cNvCxnSpPr>
          <p:nvPr/>
        </p:nvCxnSpPr>
        <p:spPr>
          <a:xfrm rot="16200000" flipH="1">
            <a:off x="348080" y="2705242"/>
            <a:ext cx="4539702" cy="21473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AD337C4-87AD-41D5-95AA-F44CF37E4ACD}"/>
              </a:ext>
            </a:extLst>
          </p:cNvPr>
          <p:cNvSpPr/>
          <p:nvPr/>
        </p:nvSpPr>
        <p:spPr>
          <a:xfrm>
            <a:off x="2539157" y="5922017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1</a:t>
            </a:r>
          </a:p>
          <a:p>
            <a:r>
              <a:rPr lang="en-US" altLang="ko-KR" sz="700" dirty="0"/>
              <a:t>else</a:t>
            </a:r>
            <a:endParaRPr lang="ko-KR" altLang="en-US" sz="700" dirty="0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B819B58-1910-4AA9-BAC7-1D99D586BAD5}"/>
              </a:ext>
            </a:extLst>
          </p:cNvPr>
          <p:cNvGrpSpPr/>
          <p:nvPr/>
        </p:nvGrpSpPr>
        <p:grpSpPr>
          <a:xfrm>
            <a:off x="3691603" y="5500045"/>
            <a:ext cx="1097440" cy="1325370"/>
            <a:chOff x="2927550" y="2545669"/>
            <a:chExt cx="1097440" cy="132537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2EEDEAFF-BF17-4E3A-8882-463FE50DF507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CE16C62D-3A1D-49AC-B41D-2298C9A4EC7A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4B93608C-3033-4CC5-A3D5-D5F9D8FC11B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MAIN_UNKNOWN_CMD</a:t>
                </a:r>
              </a:p>
            </p:txBody>
          </p:sp>
        </p:grp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5074ED2-8E82-4D14-99FC-C3E38975C452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8EE813AB-97B3-4B17-B572-9C6646F29385}"/>
              </a:ext>
            </a:extLst>
          </p:cNvPr>
          <p:cNvCxnSpPr>
            <a:cxnSpLocks/>
            <a:stCxn id="5" idx="3"/>
            <a:endCxn id="191" idx="3"/>
          </p:cNvCxnSpPr>
          <p:nvPr/>
        </p:nvCxnSpPr>
        <p:spPr>
          <a:xfrm>
            <a:off x="1704976" y="1121059"/>
            <a:ext cx="4779124" cy="5315710"/>
          </a:xfrm>
          <a:prstGeom prst="curvedConnector4">
            <a:avLst>
              <a:gd name="adj1" fmla="val 56468"/>
              <a:gd name="adj2" fmla="val 97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014119A7-8ED2-4F54-B863-1002DE1E7979}"/>
              </a:ext>
            </a:extLst>
          </p:cNvPr>
          <p:cNvSpPr/>
          <p:nvPr/>
        </p:nvSpPr>
        <p:spPr>
          <a:xfrm>
            <a:off x="5072819" y="6016244"/>
            <a:ext cx="87876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CMD_READY = 0</a:t>
            </a:r>
            <a:endParaRPr lang="ko-KR" altLang="en-US" sz="700" dirty="0"/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B18C738-246B-4E86-9296-46AD64AA0746}"/>
              </a:ext>
            </a:extLst>
          </p:cNvPr>
          <p:cNvGrpSpPr/>
          <p:nvPr/>
        </p:nvGrpSpPr>
        <p:grpSpPr>
          <a:xfrm>
            <a:off x="6323384" y="5500045"/>
            <a:ext cx="1097440" cy="1325370"/>
            <a:chOff x="2927550" y="2545669"/>
            <a:chExt cx="1097440" cy="1325370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A9C47EDF-0463-4BAF-8862-904CE31E822B}"/>
                </a:ext>
              </a:extLst>
            </p:cNvPr>
            <p:cNvGrpSpPr/>
            <p:nvPr/>
          </p:nvGrpSpPr>
          <p:grpSpPr>
            <a:xfrm>
              <a:off x="2927550" y="2545669"/>
              <a:ext cx="1097440" cy="1097440"/>
              <a:chOff x="798286" y="740229"/>
              <a:chExt cx="1378857" cy="1378857"/>
            </a:xfrm>
          </p:grpSpPr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BBF77549-D076-4094-8BB4-BB3BFC88A5B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48FCB2AC-2275-4875-8DAE-5ED19FE8908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TX_buffer2_ready = 0</a:t>
                </a:r>
              </a:p>
            </p:txBody>
          </p:sp>
        </p:grp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3D96136-D35E-4EE9-8DC0-D68B8CFCD9CE}"/>
                </a:ext>
              </a:extLst>
            </p:cNvPr>
            <p:cNvSpPr/>
            <p:nvPr/>
          </p:nvSpPr>
          <p:spPr>
            <a:xfrm>
              <a:off x="3094127" y="3640207"/>
              <a:ext cx="797013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MAIN_IDLE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2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7CC46EA-19C1-4779-B38F-1501C80CA68D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117508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2FD37-3BFE-4371-A496-78338C07C088}"/>
              </a:ext>
            </a:extLst>
          </p:cNvPr>
          <p:cNvSpPr/>
          <p:nvPr/>
        </p:nvSpPr>
        <p:spPr>
          <a:xfrm>
            <a:off x="1339060" y="1018620"/>
            <a:ext cx="135325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| DDS_busy2 = 1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BA4E035-1A01-4989-A885-EDFD594A391B}"/>
              </a:ext>
            </a:extLst>
          </p:cNvPr>
          <p:cNvGrpSpPr/>
          <p:nvPr/>
        </p:nvGrpSpPr>
        <p:grpSpPr>
          <a:xfrm>
            <a:off x="341838" y="1346578"/>
            <a:ext cx="1994457" cy="1325370"/>
            <a:chOff x="4283069" y="2545669"/>
            <a:chExt cx="1994457" cy="132537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02C9A5B-E6F0-49A0-87AA-1B069BF34A06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0EED298-6FF4-4A25-873E-2924C6E935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F89D737-BEC0-4339-8EFC-085DC4F4381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MAIN_DDS_WAIT_FOR_BUSY_OFF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dds_data_ready1 = 0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dds_data_ready2 = 0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A1B09BC-D8B3-4F72-AA70-6BD3311A36B7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MAIN_DDS_WAIT_FOR_BUSY_ON</a:t>
              </a:r>
              <a:endParaRPr lang="ko-KR" altLang="en-US" sz="900" b="1" dirty="0"/>
            </a:p>
          </p:txBody>
        </p:sp>
      </p:grp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C5FB239-3BE4-4BFA-BADD-18FACA16F1EB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rot="5400000">
            <a:off x="1111493" y="2671586"/>
            <a:ext cx="455136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CDF33E-BEE7-4126-81A0-92EF66B20704}"/>
              </a:ext>
            </a:extLst>
          </p:cNvPr>
          <p:cNvSpPr/>
          <p:nvPr/>
        </p:nvSpPr>
        <p:spPr>
          <a:xfrm>
            <a:off x="133906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007810-E65C-4DF5-B0E3-365B26930B58}"/>
              </a:ext>
            </a:extLst>
          </p:cNvPr>
          <p:cNvGrpSpPr/>
          <p:nvPr/>
        </p:nvGrpSpPr>
        <p:grpSpPr>
          <a:xfrm>
            <a:off x="326610" y="2899154"/>
            <a:ext cx="2024914" cy="1325370"/>
            <a:chOff x="4267841" y="2545669"/>
            <a:chExt cx="2024914" cy="132537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FE11D5-0314-4196-A3B9-E1870AE77000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AFE56626-C37E-4029-A31D-B46E733DC53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D336807-E76E-4326-91B8-B172EBFB4FF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35FA91E-17BB-45FB-9B7C-FD9D69519DDB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MAIN_DDS_WAIT_FOR_BUSY_OFF</a:t>
              </a:r>
              <a:endParaRPr lang="ko-KR" altLang="en-US" sz="900" b="1" dirty="0"/>
            </a:p>
          </p:txBody>
        </p:sp>
      </p:grp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AB53AEF3-F93C-48E3-9508-9CAF74B9F602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3362021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44513A-7754-4955-BDA5-D7FCC4BA561E}"/>
              </a:ext>
            </a:extLst>
          </p:cNvPr>
          <p:cNvSpPr/>
          <p:nvPr/>
        </p:nvSpPr>
        <p:spPr>
          <a:xfrm>
            <a:off x="3526000" y="1018620"/>
            <a:ext cx="79541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DAC_busy</a:t>
            </a:r>
            <a:r>
              <a:rPr lang="en-US" altLang="ko-KR" sz="700" dirty="0"/>
              <a:t> != 0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1DBF6A-DB84-441D-9EB8-A64CBEBD5E06}"/>
              </a:ext>
            </a:extLst>
          </p:cNvPr>
          <p:cNvGrpSpPr/>
          <p:nvPr/>
        </p:nvGrpSpPr>
        <p:grpSpPr>
          <a:xfrm>
            <a:off x="2528778" y="1346578"/>
            <a:ext cx="1994457" cy="1325370"/>
            <a:chOff x="4283069" y="2545669"/>
            <a:chExt cx="1994457" cy="132537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C9BC4E8-D3AC-4DA0-964A-13D547684594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D8A4E84-1E30-4912-9F79-60877DA22F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F3A3B04-5802-46EA-83B0-2FF15F669B53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MAIN_DAC_WAIT_FOR_BUSY_OFF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DAC_start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0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92A8AF5-87FD-43D0-BA49-7D34BA61064E}"/>
                </a:ext>
              </a:extLst>
            </p:cNvPr>
            <p:cNvSpPr/>
            <p:nvPr/>
          </p:nvSpPr>
          <p:spPr>
            <a:xfrm>
              <a:off x="4283069" y="3640207"/>
              <a:ext cx="199445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MAIN_DAC_WAIT_FOR_BUSY_ON</a:t>
              </a:r>
              <a:endParaRPr lang="ko-KR" altLang="en-US" sz="900" b="1" dirty="0"/>
            </a:p>
          </p:txBody>
        </p:sp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16561093-641F-426B-B30A-3D96EF3B2D3A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rot="16200000" flipH="1">
            <a:off x="3302243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5EED-E03D-447F-8E0C-24E892AA8CBD}"/>
              </a:ext>
            </a:extLst>
          </p:cNvPr>
          <p:cNvSpPr/>
          <p:nvPr/>
        </p:nvSpPr>
        <p:spPr>
          <a:xfrm>
            <a:off x="3526000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B9C6C-B9C3-4F8C-AB48-E13FAB9BBC5B}"/>
              </a:ext>
            </a:extLst>
          </p:cNvPr>
          <p:cNvGrpSpPr/>
          <p:nvPr/>
        </p:nvGrpSpPr>
        <p:grpSpPr>
          <a:xfrm>
            <a:off x="2521170" y="2899154"/>
            <a:ext cx="2024914" cy="1325370"/>
            <a:chOff x="4267841" y="2545669"/>
            <a:chExt cx="2024914" cy="132537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479F8AB-45CB-491C-AE78-165B00A58EE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EC66F06-B15B-4835-A061-10E6E77D5B7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464F8D2-1662-41F5-BF1C-145295F4844E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920CA6-974F-46FE-B399-41993B644F4E}"/>
                </a:ext>
              </a:extLst>
            </p:cNvPr>
            <p:cNvSpPr/>
            <p:nvPr/>
          </p:nvSpPr>
          <p:spPr>
            <a:xfrm>
              <a:off x="4267841" y="3640207"/>
              <a:ext cx="2024914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MAIN_DAC_WAIT_FOR_BUSY_OFF</a:t>
              </a:r>
              <a:endParaRPr lang="ko-KR" altLang="en-US" sz="900" b="1" dirty="0"/>
            </a:p>
          </p:txBody>
        </p: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9D89470-EE3A-4800-A2CC-C21142DEC3EF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574372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224C5C-4EBD-4D90-B093-FAF034B3B77C}"/>
              </a:ext>
            </a:extLst>
          </p:cNvPr>
          <p:cNvSpPr/>
          <p:nvPr/>
        </p:nvSpPr>
        <p:spPr>
          <a:xfrm>
            <a:off x="5907704" y="1018620"/>
            <a:ext cx="1071127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= 0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3FBD88E-1206-426A-B697-0E6F7BBFFACC}"/>
              </a:ext>
            </a:extLst>
          </p:cNvPr>
          <p:cNvGrpSpPr/>
          <p:nvPr/>
        </p:nvGrpSpPr>
        <p:grpSpPr>
          <a:xfrm>
            <a:off x="5126892" y="1346578"/>
            <a:ext cx="1561646" cy="1325370"/>
            <a:chOff x="4499479" y="2545669"/>
            <a:chExt cx="1561646" cy="132537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56C3E-0C93-4BFD-B2A9-44168B4D97DE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CADFAF7-1B4E-4BED-925C-DD735873742F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A28E692-9C55-4BF1-84AB-D3B406E7C600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MAIN_DAC_LDAC_OFF</a:t>
                </a:r>
                <a:endParaRPr lang="en-US" altLang="ko-KR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EEB654-B866-4CA1-BBAE-9B5E0FE18A8A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EC13D145-312A-4316-A3DA-5C59E845CFCB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 rot="16200000" flipH="1">
            <a:off x="5683947" y="2667776"/>
            <a:ext cx="455136" cy="76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25ACB3-4ACC-4B6C-9B0E-2ABBC22AA7A1}"/>
              </a:ext>
            </a:extLst>
          </p:cNvPr>
          <p:cNvSpPr/>
          <p:nvPr/>
        </p:nvSpPr>
        <p:spPr>
          <a:xfrm>
            <a:off x="5907704" y="2647822"/>
            <a:ext cx="140615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/>
              <a:t>DDS_busy1 &amp; DDS_busy2 = 0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B5F36A-25D4-4453-A48E-927AA6078A79}"/>
              </a:ext>
            </a:extLst>
          </p:cNvPr>
          <p:cNvGrpSpPr/>
          <p:nvPr/>
        </p:nvGrpSpPr>
        <p:grpSpPr>
          <a:xfrm>
            <a:off x="5211456" y="2899154"/>
            <a:ext cx="1407758" cy="1325370"/>
            <a:chOff x="4576423" y="2545669"/>
            <a:chExt cx="1407758" cy="1325370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1D85C6A-99EF-4654-81B3-876C27376ABD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2393E92-D07B-4609-A580-83A31FC87245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3A5987E-52EF-4B23-A260-85FF4EBB2BC4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ldac_bar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3AD856-432C-470E-81DE-1871E780E0EB}"/>
                </a:ext>
              </a:extLst>
            </p:cNvPr>
            <p:cNvSpPr/>
            <p:nvPr/>
          </p:nvSpPr>
          <p:spPr>
            <a:xfrm>
              <a:off x="4576423" y="3640207"/>
              <a:ext cx="140775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MAIN_DAC_LDAC_OFF</a:t>
              </a:r>
              <a:endParaRPr lang="ko-KR" altLang="en-US" sz="900" b="1" dirty="0"/>
            </a:p>
          </p:txBody>
        </p:sp>
      </p:grp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2D6558E0-8D85-412A-818A-64AFB5BF2FDB}"/>
              </a:ext>
            </a:extLst>
          </p:cNvPr>
          <p:cNvCxnSpPr>
            <a:cxnSpLocks/>
            <a:endCxn id="57" idx="0"/>
          </p:cNvCxnSpPr>
          <p:nvPr/>
        </p:nvCxnSpPr>
        <p:spPr>
          <a:xfrm rot="16200000" flipH="1">
            <a:off x="7790403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59ED-637A-4BB3-BBC7-D9E320C70D5A}"/>
              </a:ext>
            </a:extLst>
          </p:cNvPr>
          <p:cNvSpPr/>
          <p:nvPr/>
        </p:nvSpPr>
        <p:spPr>
          <a:xfrm>
            <a:off x="7954382" y="1018620"/>
            <a:ext cx="10967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 err="1"/>
              <a:t>ldac_pause_count</a:t>
            </a:r>
            <a:r>
              <a:rPr lang="en-US" altLang="ko-KR" sz="700" dirty="0"/>
              <a:t> != 0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304ADA-74DD-4549-AA15-EB2160D469E8}"/>
              </a:ext>
            </a:extLst>
          </p:cNvPr>
          <p:cNvGrpSpPr/>
          <p:nvPr/>
        </p:nvGrpSpPr>
        <p:grpSpPr>
          <a:xfrm>
            <a:off x="7173570" y="1346578"/>
            <a:ext cx="1561646" cy="1325370"/>
            <a:chOff x="4499479" y="2545669"/>
            <a:chExt cx="1561646" cy="1325370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E382367-95AE-487E-8151-5B38A6972AF5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C659CFC-CEC6-4584-BD81-2AF622CC2A58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2214AE0-8882-4801-A7DA-F3CDA920A83C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dirty="0" err="1">
                    <a:solidFill>
                      <a:schemeClr val="tx1"/>
                    </a:solidFill>
                  </a:rPr>
                  <a:t>ldac_pause_count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- 1</a:t>
                </a: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18CEEA6-1D08-4B83-A994-65624733FE29}"/>
                </a:ext>
              </a:extLst>
            </p:cNvPr>
            <p:cNvSpPr/>
            <p:nvPr/>
          </p:nvSpPr>
          <p:spPr>
            <a:xfrm>
              <a:off x="4499479" y="3640207"/>
              <a:ext cx="156164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MAIN_DAC_LDAC_PAUSE</a:t>
              </a:r>
              <a:endParaRPr lang="ko-KR" altLang="en-US" sz="900" b="1" dirty="0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3F5F9C-C254-43B9-AAA6-741E389F14DD}"/>
              </a:ext>
            </a:extLst>
          </p:cNvPr>
          <p:cNvCxnSpPr>
            <a:cxnSpLocks/>
            <a:stCxn id="57" idx="1"/>
            <a:endCxn id="43" idx="3"/>
          </p:cNvCxnSpPr>
          <p:nvPr/>
        </p:nvCxnSpPr>
        <p:spPr>
          <a:xfrm rot="10800000">
            <a:off x="6456425" y="1895298"/>
            <a:ext cx="94923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09D09806-1B5B-4AA4-B0A9-CE7DADFC7F53}"/>
              </a:ext>
            </a:extLst>
          </p:cNvPr>
          <p:cNvCxnSpPr>
            <a:cxnSpLocks/>
            <a:endCxn id="77" idx="0"/>
          </p:cNvCxnSpPr>
          <p:nvPr/>
        </p:nvCxnSpPr>
        <p:spPr>
          <a:xfrm rot="16200000" flipH="1">
            <a:off x="10304775" y="1182598"/>
            <a:ext cx="3279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6D2396-7D83-499D-AB4F-9CAD2D43B0C6}"/>
              </a:ext>
            </a:extLst>
          </p:cNvPr>
          <p:cNvGrpSpPr/>
          <p:nvPr/>
        </p:nvGrpSpPr>
        <p:grpSpPr>
          <a:xfrm>
            <a:off x="9711990" y="1346578"/>
            <a:ext cx="1513556" cy="1325370"/>
            <a:chOff x="4523527" y="2545669"/>
            <a:chExt cx="1513556" cy="132537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2DCF72-600F-4663-BAC2-E473F2DC212F}"/>
                </a:ext>
              </a:extLst>
            </p:cNvPr>
            <p:cNvGrpSpPr/>
            <p:nvPr/>
          </p:nvGrpSpPr>
          <p:grpSpPr>
            <a:xfrm>
              <a:off x="4731572" y="2545669"/>
              <a:ext cx="1097440" cy="1097440"/>
              <a:chOff x="798286" y="740229"/>
              <a:chExt cx="1378857" cy="137885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1FA4B632-ED37-40F4-92C9-E33F72DFC802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1C6C6D2-7A68-4A8E-BBC7-1F9B7CEC92C9}"/>
                  </a:ext>
                </a:extLst>
              </p:cNvPr>
              <p:cNvSpPr/>
              <p:nvPr/>
            </p:nvSpPr>
            <p:spPr>
              <a:xfrm>
                <a:off x="798286" y="740229"/>
                <a:ext cx="1378857" cy="13788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 = “Unknown CMD”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TX_buffer1_length = 11</a:t>
                </a:r>
              </a:p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TX_buffer1_ready = 1</a:t>
                </a:r>
              </a:p>
              <a:p>
                <a:pPr algn="ctr"/>
                <a:r>
                  <a:rPr lang="en-US" altLang="ko-KR" sz="700" dirty="0" err="1">
                    <a:solidFill>
                      <a:schemeClr val="tx1"/>
                    </a:solidFill>
                  </a:rPr>
                  <a:t>main_state</a:t>
                </a:r>
                <a:r>
                  <a:rPr lang="en-US" altLang="ko-KR" sz="700" dirty="0">
                    <a:solidFill>
                      <a:schemeClr val="tx1"/>
                    </a:solidFill>
                  </a:rPr>
                  <a:t> = </a:t>
                </a:r>
                <a:r>
                  <a:rPr lang="en-US" altLang="ko-KR" sz="700" b="1" dirty="0">
                    <a:solidFill>
                      <a:schemeClr val="tx1"/>
                    </a:solidFill>
                  </a:rPr>
                  <a:t>MAIN_IDLE</a:t>
                </a:r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53AF960-0481-4820-B46D-DA95D9FCD418}"/>
                </a:ext>
              </a:extLst>
            </p:cNvPr>
            <p:cNvSpPr/>
            <p:nvPr/>
          </p:nvSpPr>
          <p:spPr>
            <a:xfrm>
              <a:off x="4523527" y="3640207"/>
              <a:ext cx="1513556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b="1" dirty="0"/>
                <a:t>MAIN_UNKNOWN_CMD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3622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6AD85-0E36-4D55-BC9B-393D339A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 UPDATE FSM state was added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3B0E-C3BC-4FA5-BED7-133870C0C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now IO UPDATE duration is 10ns</a:t>
            </a:r>
          </a:p>
          <a:p>
            <a:pPr marL="0" indent="0">
              <a:buNone/>
            </a:pPr>
            <a:r>
              <a:rPr lang="en-US" altLang="ko-KR" dirty="0"/>
              <a:t>we can use </a:t>
            </a:r>
            <a:r>
              <a:rPr lang="en-US" altLang="ko-KR" dirty="0" err="1"/>
              <a:t>BTF_buffer</a:t>
            </a:r>
            <a:r>
              <a:rPr lang="en-US" altLang="ko-KR" dirty="0"/>
              <a:t> as counter of IO UPDATE to extend IO UPDATE high duration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9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New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43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1414" y="138808"/>
            <a:ext cx="1466859" cy="230512"/>
            <a:chOff x="2962265" y="4647551"/>
            <a:chExt cx="1466859" cy="230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4628273" y="25406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28475" y="13880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52966" y="154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0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5" idx="2"/>
            <a:endCxn id="9" idx="4"/>
          </p:cNvCxnSpPr>
          <p:nvPr/>
        </p:nvCxnSpPr>
        <p:spPr>
          <a:xfrm rot="5400000" flipH="1">
            <a:off x="3363370" y="-162153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9" idx="6"/>
            <a:endCxn id="5" idx="1"/>
          </p:cNvCxnSpPr>
          <p:nvPr/>
        </p:nvCxnSpPr>
        <p:spPr>
          <a:xfrm>
            <a:off x="2948718" y="252499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48197" y="138808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2585639" y="252499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67207" y="8347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1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165011" y="-895053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27534" y="457423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67208" y="118213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67208" y="15294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1414" y="84240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20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V="1">
            <a:off x="1634066" y="881812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28" idx="1"/>
            <a:endCxn id="25" idx="2"/>
          </p:cNvCxnSpPr>
          <p:nvPr/>
        </p:nvCxnSpPr>
        <p:spPr>
          <a:xfrm flipV="1">
            <a:off x="2358608" y="1029783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17" idx="3"/>
            <a:endCxn id="30" idx="2"/>
          </p:cNvCxnSpPr>
          <p:nvPr/>
        </p:nvCxnSpPr>
        <p:spPr>
          <a:xfrm>
            <a:off x="1634067" y="1297388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594976" y="839805"/>
            <a:ext cx="314302" cy="228600"/>
            <a:chOff x="2520739" y="2437407"/>
            <a:chExt cx="314302" cy="2286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02723" y="1352626"/>
            <a:ext cx="355885" cy="228600"/>
            <a:chOff x="2011036" y="2978803"/>
            <a:chExt cx="355885" cy="228600"/>
          </a:xfrm>
        </p:grpSpPr>
        <p:sp>
          <p:nvSpPr>
            <p:cNvPr id="28" name="달 27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2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18" idx="3"/>
            <a:endCxn id="31" idx="2"/>
          </p:cNvCxnSpPr>
          <p:nvPr/>
        </p:nvCxnSpPr>
        <p:spPr>
          <a:xfrm flipV="1">
            <a:off x="1634067" y="1540936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2909278" y="954105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19407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5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25694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7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67207" y="31980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8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34792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9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41078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225508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2509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478606"/>
            <a:ext cx="1466859" cy="230512"/>
            <a:chOff x="2962265" y="4647551"/>
            <a:chExt cx="1466859" cy="23051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DDS1_profile0</a:t>
              </a:r>
              <a:endParaRPr lang="ko-KR" altLang="en-US" sz="900" dirty="0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1938847"/>
            <a:ext cx="1466859" cy="230512"/>
            <a:chOff x="2962265" y="4647551"/>
            <a:chExt cx="1466859" cy="2305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DDS1_ioupdate</a:t>
              </a:r>
              <a:endParaRPr lang="ko-KR" altLang="en-US" sz="9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7" idx="3"/>
            <a:endCxn id="35" idx="1"/>
          </p:cNvCxnSpPr>
          <p:nvPr/>
        </p:nvCxnSpPr>
        <p:spPr>
          <a:xfrm flipH="1">
            <a:off x="1249881" y="1297388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48" idx="1"/>
            <a:endCxn id="34" idx="1"/>
          </p:cNvCxnSpPr>
          <p:nvPr/>
        </p:nvCxnSpPr>
        <p:spPr>
          <a:xfrm rot="10800000" flipV="1">
            <a:off x="1249881" y="205410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V="1">
            <a:off x="1249882" y="236621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19" idx="3"/>
            <a:endCxn id="37" idx="1"/>
          </p:cNvCxnSpPr>
          <p:nvPr/>
        </p:nvCxnSpPr>
        <p:spPr>
          <a:xfrm flipH="1">
            <a:off x="1249881" y="957656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45" idx="1"/>
            <a:endCxn id="38" idx="1"/>
          </p:cNvCxnSpPr>
          <p:nvPr/>
        </p:nvCxnSpPr>
        <p:spPr>
          <a:xfrm rot="10800000">
            <a:off x="1249881" y="3593540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3" idx="1"/>
          </p:cNvCxnSpPr>
          <p:nvPr/>
        </p:nvCxnSpPr>
        <p:spPr>
          <a:xfrm rot="10800000">
            <a:off x="1249881" y="3907865"/>
            <a:ext cx="1911532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474133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94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67207" y="442173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97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67207" y="53731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98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67207" y="600184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99" name="육각형 98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67207" y="5055664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505153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5372562"/>
            <a:ext cx="1466859" cy="230512"/>
            <a:chOff x="2962265" y="4647551"/>
            <a:chExt cx="1466859" cy="2305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DDS2_profile0</a:t>
              </a:r>
              <a:endParaRPr lang="ko-KR" altLang="en-US" sz="900" dirty="0"/>
            </a:p>
          </p:txBody>
        </p:sp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739427"/>
            <a:ext cx="1466859" cy="230512"/>
            <a:chOff x="2962265" y="4647551"/>
            <a:chExt cx="1466859" cy="230512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DDS2_ioupdate</a:t>
              </a:r>
              <a:endParaRPr lang="ko-KR" altLang="en-US" sz="900" dirty="0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3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8" idx="3"/>
            <a:endCxn id="94" idx="1"/>
          </p:cNvCxnSpPr>
          <p:nvPr/>
        </p:nvCxnSpPr>
        <p:spPr>
          <a:xfrm flipH="1">
            <a:off x="1249881" y="1644739"/>
            <a:ext cx="384186" cy="2891298"/>
          </a:xfrm>
          <a:prstGeom prst="bentConnector3">
            <a:avLst>
              <a:gd name="adj1" fmla="val -595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7" idx="1"/>
            <a:endCxn id="93" idx="1"/>
          </p:cNvCxnSpPr>
          <p:nvPr/>
        </p:nvCxnSpPr>
        <p:spPr>
          <a:xfrm rot="10800000" flipV="1">
            <a:off x="1249881" y="4854683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101" idx="1"/>
            <a:endCxn id="99" idx="0"/>
          </p:cNvCxnSpPr>
          <p:nvPr/>
        </p:nvCxnSpPr>
        <p:spPr>
          <a:xfrm rot="10800000" flipV="1">
            <a:off x="1249882" y="5166790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4" idx="1"/>
            <a:endCxn id="97" idx="1"/>
          </p:cNvCxnSpPr>
          <p:nvPr/>
        </p:nvCxnSpPr>
        <p:spPr>
          <a:xfrm rot="10800000">
            <a:off x="1249881" y="5487496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40" idx="1"/>
          </p:cNvCxnSpPr>
          <p:nvPr/>
        </p:nvCxnSpPr>
        <p:spPr>
          <a:xfrm rot="10800000">
            <a:off x="1249882" y="5801821"/>
            <a:ext cx="1911531" cy="4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3" y="4107569"/>
            <a:ext cx="1466859" cy="230512"/>
            <a:chOff x="2962265" y="4647551"/>
            <a:chExt cx="1466859" cy="2305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DDS1_profile2</a:t>
              </a:r>
              <a:endParaRPr lang="ko-KR" altLang="en-US" sz="900" dirty="0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21" idx="1"/>
            <a:endCxn id="39" idx="1"/>
          </p:cNvCxnSpPr>
          <p:nvPr/>
        </p:nvCxnSpPr>
        <p:spPr>
          <a:xfrm rot="10800000">
            <a:off x="1249881" y="4222191"/>
            <a:ext cx="1911532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3" y="3793087"/>
            <a:ext cx="1466859" cy="230512"/>
            <a:chOff x="2962265" y="4647551"/>
            <a:chExt cx="1466859" cy="230512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DDS1_profile1</a:t>
              </a:r>
              <a:endParaRPr lang="ko-KR" altLang="en-US" sz="900" dirty="0"/>
            </a:p>
          </p:txBody>
        </p:sp>
        <p:sp>
          <p:nvSpPr>
            <p:cNvPr id="134" name="이등변 삼각형 13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1412" y="6001525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DDS2_profile2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1412" y="5687043"/>
            <a:ext cx="1466859" cy="230512"/>
            <a:chOff x="2962265" y="4647551"/>
            <a:chExt cx="1466859" cy="230512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DDS2_profile1</a:t>
              </a:r>
              <a:endParaRPr lang="ko-KR" altLang="en-US" sz="900" dirty="0"/>
            </a:p>
          </p:txBody>
        </p:sp>
        <p:sp>
          <p:nvSpPr>
            <p:cNvPr id="141" name="이등변 삼각형 140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37" idx="1"/>
            <a:endCxn id="98" idx="1"/>
          </p:cNvCxnSpPr>
          <p:nvPr/>
        </p:nvCxnSpPr>
        <p:spPr>
          <a:xfrm rot="10800000">
            <a:off x="1249882" y="6116147"/>
            <a:ext cx="1911531" cy="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3793087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14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67207" y="569011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3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67206" y="2885838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1414" y="288539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156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153" idx="3"/>
            <a:endCxn id="155" idx="1"/>
          </p:cNvCxnSpPr>
          <p:nvPr/>
        </p:nvCxnSpPr>
        <p:spPr>
          <a:xfrm>
            <a:off x="1249882" y="3000138"/>
            <a:ext cx="1911532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화살표: 오각형 28">
            <a:extLst>
              <a:ext uri="{FF2B5EF4-FFF2-40B4-BE49-F238E27FC236}">
                <a16:creationId xmlns:a16="http://schemas.microsoft.com/office/drawing/2014/main" id="{165510F6-8D5E-47D6-A123-1FDB38B406F9}"/>
              </a:ext>
            </a:extLst>
          </p:cNvPr>
          <p:cNvSpPr/>
          <p:nvPr/>
        </p:nvSpPr>
        <p:spPr>
          <a:xfrm flipH="1">
            <a:off x="6275601" y="18701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jc_7</a:t>
            </a:r>
            <a:endParaRPr lang="ko-KR" altLang="en-US" sz="900" dirty="0"/>
          </a:p>
        </p:txBody>
      </p:sp>
      <p:sp>
        <p:nvSpPr>
          <p:cNvPr id="88" name="화살표: 오각형 29">
            <a:extLst>
              <a:ext uri="{FF2B5EF4-FFF2-40B4-BE49-F238E27FC236}">
                <a16:creationId xmlns:a16="http://schemas.microsoft.com/office/drawing/2014/main" id="{E50E7201-10C6-47C1-B66D-FA789218A5B4}"/>
              </a:ext>
            </a:extLst>
          </p:cNvPr>
          <p:cNvSpPr/>
          <p:nvPr/>
        </p:nvSpPr>
        <p:spPr>
          <a:xfrm flipH="1">
            <a:off x="6275601" y="21844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jc_6</a:t>
            </a:r>
            <a:endParaRPr lang="ko-KR" altLang="en-US" sz="900" dirty="0"/>
          </a:p>
        </p:txBody>
      </p:sp>
      <p:sp>
        <p:nvSpPr>
          <p:cNvPr id="89" name="화살표: 오각형 30">
            <a:extLst>
              <a:ext uri="{FF2B5EF4-FFF2-40B4-BE49-F238E27FC236}">
                <a16:creationId xmlns:a16="http://schemas.microsoft.com/office/drawing/2014/main" id="{966FBF23-87A7-44C2-A81A-DC41606DF1D3}"/>
              </a:ext>
            </a:extLst>
          </p:cNvPr>
          <p:cNvSpPr/>
          <p:nvPr/>
        </p:nvSpPr>
        <p:spPr>
          <a:xfrm flipH="1">
            <a:off x="6275601" y="24988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jc_5</a:t>
            </a:r>
            <a:endParaRPr lang="ko-KR" altLang="en-US" sz="900" dirty="0"/>
          </a:p>
        </p:txBody>
      </p:sp>
      <p:sp>
        <p:nvSpPr>
          <p:cNvPr id="90" name="화살표: 오각형 31">
            <a:extLst>
              <a:ext uri="{FF2B5EF4-FFF2-40B4-BE49-F238E27FC236}">
                <a16:creationId xmlns:a16="http://schemas.microsoft.com/office/drawing/2014/main" id="{E6FD86A7-2596-4A1E-9BE7-2AB18109CF5E}"/>
              </a:ext>
            </a:extLst>
          </p:cNvPr>
          <p:cNvSpPr/>
          <p:nvPr/>
        </p:nvSpPr>
        <p:spPr>
          <a:xfrm flipH="1">
            <a:off x="6275601" y="28131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jc_4</a:t>
            </a:r>
            <a:endParaRPr lang="ko-KR" altLang="en-US" sz="900" dirty="0"/>
          </a:p>
        </p:txBody>
      </p:sp>
      <p:sp>
        <p:nvSpPr>
          <p:cNvPr id="91" name="화살표: 오각형 32">
            <a:extLst>
              <a:ext uri="{FF2B5EF4-FFF2-40B4-BE49-F238E27FC236}">
                <a16:creationId xmlns:a16="http://schemas.microsoft.com/office/drawing/2014/main" id="{C01DA8BD-C403-4812-8508-F930579C7E17}"/>
              </a:ext>
            </a:extLst>
          </p:cNvPr>
          <p:cNvSpPr/>
          <p:nvPr/>
        </p:nvSpPr>
        <p:spPr>
          <a:xfrm flipH="1">
            <a:off x="6275601" y="31274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jc_3</a:t>
            </a:r>
            <a:endParaRPr lang="ko-KR" altLang="en-US" sz="900" dirty="0"/>
          </a:p>
        </p:txBody>
      </p:sp>
      <p:sp>
        <p:nvSpPr>
          <p:cNvPr id="92" name="화살표: 오각형 33">
            <a:extLst>
              <a:ext uri="{FF2B5EF4-FFF2-40B4-BE49-F238E27FC236}">
                <a16:creationId xmlns:a16="http://schemas.microsoft.com/office/drawing/2014/main" id="{8A7D48F7-7B92-4C91-B91C-FE7D5FDA0F20}"/>
              </a:ext>
            </a:extLst>
          </p:cNvPr>
          <p:cNvSpPr/>
          <p:nvPr/>
        </p:nvSpPr>
        <p:spPr>
          <a:xfrm flipH="1">
            <a:off x="6275601" y="344177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jc_2</a:t>
            </a:r>
            <a:endParaRPr lang="ko-KR" altLang="en-US" sz="900" dirty="0"/>
          </a:p>
        </p:txBody>
      </p:sp>
      <p:sp>
        <p:nvSpPr>
          <p:cNvPr id="95" name="화살표: 오각형 34">
            <a:extLst>
              <a:ext uri="{FF2B5EF4-FFF2-40B4-BE49-F238E27FC236}">
                <a16:creationId xmlns:a16="http://schemas.microsoft.com/office/drawing/2014/main" id="{219B3A31-AD66-4431-9662-0A3BEE6F4FFA}"/>
              </a:ext>
            </a:extLst>
          </p:cNvPr>
          <p:cNvSpPr/>
          <p:nvPr/>
        </p:nvSpPr>
        <p:spPr>
          <a:xfrm flipH="1">
            <a:off x="6275601" y="375610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jc_1</a:t>
            </a:r>
            <a:endParaRPr lang="ko-KR" altLang="en-US" sz="900" dirty="0"/>
          </a:p>
        </p:txBody>
      </p:sp>
      <p:sp>
        <p:nvSpPr>
          <p:cNvPr id="96" name="화살표: 오각형 35">
            <a:extLst>
              <a:ext uri="{FF2B5EF4-FFF2-40B4-BE49-F238E27FC236}">
                <a16:creationId xmlns:a16="http://schemas.microsoft.com/office/drawing/2014/main" id="{771D78B5-AA1B-48C6-B49C-012B4F0D8E76}"/>
              </a:ext>
            </a:extLst>
          </p:cNvPr>
          <p:cNvSpPr/>
          <p:nvPr/>
        </p:nvSpPr>
        <p:spPr>
          <a:xfrm flipH="1">
            <a:off x="6275601" y="40704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jc_0</a:t>
            </a:r>
            <a:endParaRPr lang="ko-KR" altLang="en-US" sz="900" dirty="0"/>
          </a:p>
        </p:txBody>
      </p:sp>
      <p:sp>
        <p:nvSpPr>
          <p:cNvPr id="100" name="화살표: 오각형 28">
            <a:extLst>
              <a:ext uri="{FF2B5EF4-FFF2-40B4-BE49-F238E27FC236}">
                <a16:creationId xmlns:a16="http://schemas.microsoft.com/office/drawing/2014/main" id="{E20CA2A5-498D-46D0-9137-E0ECBB79E52C}"/>
              </a:ext>
            </a:extLst>
          </p:cNvPr>
          <p:cNvSpPr/>
          <p:nvPr/>
        </p:nvSpPr>
        <p:spPr>
          <a:xfrm flipH="1">
            <a:off x="6275599" y="43819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jd_7</a:t>
            </a:r>
            <a:endParaRPr lang="ko-KR" altLang="en-US" sz="900" dirty="0"/>
          </a:p>
        </p:txBody>
      </p:sp>
      <p:sp>
        <p:nvSpPr>
          <p:cNvPr id="102" name="화살표: 오각형 29">
            <a:extLst>
              <a:ext uri="{FF2B5EF4-FFF2-40B4-BE49-F238E27FC236}">
                <a16:creationId xmlns:a16="http://schemas.microsoft.com/office/drawing/2014/main" id="{346AD409-FFB8-4346-81D8-5F83207B3157}"/>
              </a:ext>
            </a:extLst>
          </p:cNvPr>
          <p:cNvSpPr/>
          <p:nvPr/>
        </p:nvSpPr>
        <p:spPr>
          <a:xfrm flipH="1">
            <a:off x="6275599" y="46963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jd_6</a:t>
            </a:r>
            <a:endParaRPr lang="ko-KR" altLang="en-US" sz="900" dirty="0"/>
          </a:p>
        </p:txBody>
      </p:sp>
      <p:sp>
        <p:nvSpPr>
          <p:cNvPr id="109" name="화살표: 오각형 30">
            <a:extLst>
              <a:ext uri="{FF2B5EF4-FFF2-40B4-BE49-F238E27FC236}">
                <a16:creationId xmlns:a16="http://schemas.microsoft.com/office/drawing/2014/main" id="{D1865F75-9EE5-455D-B0F9-74013EB4A3EC}"/>
              </a:ext>
            </a:extLst>
          </p:cNvPr>
          <p:cNvSpPr/>
          <p:nvPr/>
        </p:nvSpPr>
        <p:spPr>
          <a:xfrm flipH="1">
            <a:off x="6275599" y="50106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jd_5</a:t>
            </a:r>
            <a:endParaRPr lang="ko-KR" altLang="en-US" sz="900" dirty="0"/>
          </a:p>
        </p:txBody>
      </p:sp>
      <p:sp>
        <p:nvSpPr>
          <p:cNvPr id="110" name="화살표: 오각형 31">
            <a:extLst>
              <a:ext uri="{FF2B5EF4-FFF2-40B4-BE49-F238E27FC236}">
                <a16:creationId xmlns:a16="http://schemas.microsoft.com/office/drawing/2014/main" id="{A3F5342A-3B97-4845-AA5D-0F1B550317CB}"/>
              </a:ext>
            </a:extLst>
          </p:cNvPr>
          <p:cNvSpPr/>
          <p:nvPr/>
        </p:nvSpPr>
        <p:spPr>
          <a:xfrm flipH="1">
            <a:off x="6275599" y="53249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jd_4</a:t>
            </a:r>
            <a:endParaRPr lang="ko-KR" altLang="en-US" sz="900" dirty="0"/>
          </a:p>
        </p:txBody>
      </p:sp>
      <p:sp>
        <p:nvSpPr>
          <p:cNvPr id="111" name="화살표: 오각형 32">
            <a:extLst>
              <a:ext uri="{FF2B5EF4-FFF2-40B4-BE49-F238E27FC236}">
                <a16:creationId xmlns:a16="http://schemas.microsoft.com/office/drawing/2014/main" id="{8657DF0A-F05C-4AF2-8D73-72DB086205A1}"/>
              </a:ext>
            </a:extLst>
          </p:cNvPr>
          <p:cNvSpPr/>
          <p:nvPr/>
        </p:nvSpPr>
        <p:spPr>
          <a:xfrm flipH="1">
            <a:off x="6275599" y="563929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jd_3</a:t>
            </a:r>
            <a:endParaRPr lang="ko-KR" altLang="en-US" sz="900" dirty="0"/>
          </a:p>
        </p:txBody>
      </p:sp>
      <p:sp>
        <p:nvSpPr>
          <p:cNvPr id="112" name="화살표: 오각형 33">
            <a:extLst>
              <a:ext uri="{FF2B5EF4-FFF2-40B4-BE49-F238E27FC236}">
                <a16:creationId xmlns:a16="http://schemas.microsoft.com/office/drawing/2014/main" id="{AFDD1627-5FDD-4B9B-9D89-90ED8861F90B}"/>
              </a:ext>
            </a:extLst>
          </p:cNvPr>
          <p:cNvSpPr/>
          <p:nvPr/>
        </p:nvSpPr>
        <p:spPr>
          <a:xfrm flipH="1">
            <a:off x="6275599" y="595362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jd_2</a:t>
            </a:r>
            <a:endParaRPr lang="ko-KR" altLang="en-US" sz="900" dirty="0"/>
          </a:p>
        </p:txBody>
      </p:sp>
      <p:sp>
        <p:nvSpPr>
          <p:cNvPr id="116" name="화살표: 오각형 34">
            <a:extLst>
              <a:ext uri="{FF2B5EF4-FFF2-40B4-BE49-F238E27FC236}">
                <a16:creationId xmlns:a16="http://schemas.microsoft.com/office/drawing/2014/main" id="{A375FA62-C103-4390-A16A-26A1675C24BA}"/>
              </a:ext>
            </a:extLst>
          </p:cNvPr>
          <p:cNvSpPr/>
          <p:nvPr/>
        </p:nvSpPr>
        <p:spPr>
          <a:xfrm flipH="1">
            <a:off x="6275599" y="626794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jd_1</a:t>
            </a:r>
            <a:endParaRPr lang="ko-KR" altLang="en-US" sz="900" dirty="0"/>
          </a:p>
        </p:txBody>
      </p:sp>
      <p:sp>
        <p:nvSpPr>
          <p:cNvPr id="117" name="화살표: 오각형 35">
            <a:extLst>
              <a:ext uri="{FF2B5EF4-FFF2-40B4-BE49-F238E27FC236}">
                <a16:creationId xmlns:a16="http://schemas.microsoft.com/office/drawing/2014/main" id="{0CB1CAAB-6B89-447E-9FFD-43119E6C395C}"/>
              </a:ext>
            </a:extLst>
          </p:cNvPr>
          <p:cNvSpPr/>
          <p:nvPr/>
        </p:nvSpPr>
        <p:spPr>
          <a:xfrm flipH="1">
            <a:off x="6275599" y="658227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jd_0</a:t>
            </a:r>
            <a:endParaRPr lang="ko-KR" altLang="en-US" sz="900" dirty="0"/>
          </a:p>
        </p:txBody>
      </p:sp>
      <p:sp>
        <p:nvSpPr>
          <p:cNvPr id="124" name="화살표: 오각형 90">
            <a:extLst>
              <a:ext uri="{FF2B5EF4-FFF2-40B4-BE49-F238E27FC236}">
                <a16:creationId xmlns:a16="http://schemas.microsoft.com/office/drawing/2014/main" id="{7AD0F8DB-A3DE-42C3-9E8E-040A910E0424}"/>
              </a:ext>
            </a:extLst>
          </p:cNvPr>
          <p:cNvSpPr/>
          <p:nvPr/>
        </p:nvSpPr>
        <p:spPr>
          <a:xfrm flipH="1">
            <a:off x="6275599" y="123832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25" name="화살표: 오각형 91">
            <a:extLst>
              <a:ext uri="{FF2B5EF4-FFF2-40B4-BE49-F238E27FC236}">
                <a16:creationId xmlns:a16="http://schemas.microsoft.com/office/drawing/2014/main" id="{C8D3D80D-6CFC-4E75-8854-079ABBCCB9CF}"/>
              </a:ext>
            </a:extLst>
          </p:cNvPr>
          <p:cNvSpPr/>
          <p:nvPr/>
        </p:nvSpPr>
        <p:spPr>
          <a:xfrm flipH="1">
            <a:off x="6275599" y="155265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6F1AE21-2EB5-4C7E-A940-28DD1B5B4EFE}"/>
              </a:ext>
            </a:extLst>
          </p:cNvPr>
          <p:cNvSpPr/>
          <p:nvPr/>
        </p:nvSpPr>
        <p:spPr>
          <a:xfrm>
            <a:off x="7358272" y="1204398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F[1]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3999980-1AA8-4A7D-83DC-87619218EE93}"/>
              </a:ext>
            </a:extLst>
          </p:cNvPr>
          <p:cNvSpPr/>
          <p:nvPr/>
        </p:nvSpPr>
        <p:spPr>
          <a:xfrm>
            <a:off x="7358272" y="1525853"/>
            <a:ext cx="612781" cy="23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F[0]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41596EF-6556-49B8-A74B-D0E66D8F0A1F}"/>
              </a:ext>
            </a:extLst>
          </p:cNvPr>
          <p:cNvSpPr/>
          <p:nvPr/>
        </p:nvSpPr>
        <p:spPr>
          <a:xfrm>
            <a:off x="8532236" y="34398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8927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3929B0F-CB2E-4B09-9B30-4B1110630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FORCE_PROFILE ?</a:t>
            </a:r>
          </a:p>
          <a:p>
            <a:pPr marL="0" indent="0">
              <a:buNone/>
            </a:pPr>
            <a:r>
              <a:rPr lang="en-US" altLang="ko-KR" dirty="0"/>
              <a:t>FORCE_PARALLEL</a:t>
            </a:r>
          </a:p>
          <a:p>
            <a:pPr marL="0" indent="0">
              <a:buNone/>
            </a:pPr>
            <a:r>
              <a:rPr lang="en-US" altLang="ko-KR" dirty="0"/>
              <a:t>WRITE_PRO_FIFO ?</a:t>
            </a:r>
          </a:p>
          <a:p>
            <a:pPr marL="0" indent="0">
              <a:buNone/>
            </a:pPr>
            <a:r>
              <a:rPr lang="en-US" altLang="ko-KR" dirty="0"/>
              <a:t>WRITE_PARA_FIFO</a:t>
            </a:r>
          </a:p>
          <a:p>
            <a:pPr marL="0" indent="0">
              <a:buNone/>
            </a:pPr>
            <a:r>
              <a:rPr lang="en-US" altLang="ko-KR" dirty="0"/>
              <a:t>COUNTER_RESET -&gt; make counter value to 0</a:t>
            </a:r>
          </a:p>
          <a:p>
            <a:pPr marL="0" indent="0">
              <a:buNone/>
            </a:pPr>
            <a:r>
              <a:rPr lang="en-US" altLang="ko-KR" dirty="0"/>
              <a:t>FLUSH_FIFO -&gt; flush </a:t>
            </a:r>
            <a:r>
              <a:rPr lang="en-US" altLang="ko-KR" dirty="0" err="1"/>
              <a:t>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RESET -&gt; flush </a:t>
            </a:r>
            <a:r>
              <a:rPr lang="en-US" altLang="ko-KR" dirty="0" err="1"/>
              <a:t>fifo</a:t>
            </a:r>
            <a:r>
              <a:rPr lang="en-US" altLang="ko-KR" dirty="0"/>
              <a:t> and set counter value to 0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83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8228275" y="1710319"/>
            <a:ext cx="2120002" cy="2787959"/>
            <a:chOff x="2800341" y="421269"/>
            <a:chExt cx="2120002" cy="278795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[64+18 - 1:0]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110293" y="2605510"/>
            <a:ext cx="1466859" cy="230512"/>
            <a:chOff x="2962265" y="4647551"/>
            <a:chExt cx="1466859" cy="23051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[17:0]out_buffer1</a:t>
              </a:r>
              <a:endParaRPr lang="ko-KR" altLang="en-US" sz="900" dirty="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110293" y="649801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1496514" y="64935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DDS1_PDCLK</a:t>
            </a:r>
            <a:endParaRPr lang="ko-KR" altLang="en-US" sz="900" dirty="0"/>
          </a:p>
        </p:txBody>
      </p:sp>
      <p:cxnSp>
        <p:nvCxnSpPr>
          <p:cNvPr id="70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1192969" y="764101"/>
            <a:ext cx="303545" cy="5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113468" y="3039222"/>
            <a:ext cx="1466859" cy="230512"/>
            <a:chOff x="2962265" y="4647551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[17:0]out_buffer2</a:t>
              </a:r>
              <a:endParaRPr lang="ko-KR" altLang="en-US" sz="900" dirty="0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5" name="꺾인 연결선 74"/>
          <p:cNvCxnSpPr>
            <a:stCxn id="69" idx="3"/>
            <a:endCxn id="73" idx="3"/>
          </p:cNvCxnSpPr>
          <p:nvPr/>
        </p:nvCxnSpPr>
        <p:spPr>
          <a:xfrm flipH="1">
            <a:off x="1580327" y="764610"/>
            <a:ext cx="1383046" cy="2389868"/>
          </a:xfrm>
          <a:prstGeom prst="bentConnector3">
            <a:avLst>
              <a:gd name="adj1" fmla="val -165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9" idx="3"/>
            <a:endCxn id="66" idx="3"/>
          </p:cNvCxnSpPr>
          <p:nvPr/>
        </p:nvCxnSpPr>
        <p:spPr>
          <a:xfrm flipH="1">
            <a:off x="1577152" y="764610"/>
            <a:ext cx="1386221" cy="1956156"/>
          </a:xfrm>
          <a:prstGeom prst="bentConnector3">
            <a:avLst>
              <a:gd name="adj1" fmla="val -16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127549" y="220894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84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83" idx="3"/>
            <a:endCxn id="55" idx="1"/>
          </p:cNvCxnSpPr>
          <p:nvPr/>
        </p:nvCxnSpPr>
        <p:spPr>
          <a:xfrm>
            <a:off x="8210225" y="2323246"/>
            <a:ext cx="18050" cy="62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6995519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10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2" idx="2"/>
            <a:endCxn id="235" idx="2"/>
          </p:cNvCxnSpPr>
          <p:nvPr/>
        </p:nvCxnSpPr>
        <p:spPr>
          <a:xfrm rot="10800000">
            <a:off x="6695809" y="2470189"/>
            <a:ext cx="299710" cy="1575310"/>
          </a:xfrm>
          <a:prstGeom prst="bentConnector3">
            <a:avLst>
              <a:gd name="adj1" fmla="val 176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102" idx="0"/>
          </p:cNvCxnSpPr>
          <p:nvPr/>
        </p:nvCxnSpPr>
        <p:spPr>
          <a:xfrm rot="10800000" flipV="1">
            <a:off x="7093395" y="2043743"/>
            <a:ext cx="1134880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3601793" y="4338771"/>
            <a:ext cx="698500" cy="255263"/>
            <a:chOff x="3601793" y="3387725"/>
            <a:chExt cx="698500" cy="255263"/>
          </a:xfrm>
        </p:grpSpPr>
        <p:sp>
          <p:nvSpPr>
            <p:cNvPr id="144" name="사다리꼴 143"/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62CD61B-4FFA-46C8-A4F3-407F780177E2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1845" y="3966336"/>
            <a:ext cx="1466859" cy="230512"/>
            <a:chOff x="2962265" y="4647551"/>
            <a:chExt cx="1466859" cy="230512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158" name="이등변 삼각형 157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5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44" idx="0"/>
            <a:endCxn id="157" idx="2"/>
          </p:cNvCxnSpPr>
          <p:nvPr/>
        </p:nvCxnSpPr>
        <p:spPr>
          <a:xfrm rot="5400000" flipH="1" flipV="1">
            <a:off x="3882198" y="4265694"/>
            <a:ext cx="141923" cy="4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57" idx="0"/>
            <a:endCxn id="151" idx="4"/>
          </p:cNvCxnSpPr>
          <p:nvPr/>
        </p:nvCxnSpPr>
        <p:spPr>
          <a:xfrm rot="16200000" flipH="1" flipV="1">
            <a:off x="3512498" y="4150689"/>
            <a:ext cx="627131" cy="258423"/>
          </a:xfrm>
          <a:prstGeom prst="bentConnector5">
            <a:avLst>
              <a:gd name="adj1" fmla="val -52653"/>
              <a:gd name="adj2" fmla="val 372269"/>
              <a:gd name="adj3" fmla="val 13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[17:0]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174" name="이등변 삼각형 17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4" idx="1"/>
            <a:endCxn id="246" idx="4"/>
          </p:cNvCxnSpPr>
          <p:nvPr/>
        </p:nvCxnSpPr>
        <p:spPr>
          <a:xfrm rot="10800000">
            <a:off x="7208463" y="1642194"/>
            <a:ext cx="1019812" cy="401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cxnSpLocks/>
            <a:stCxn id="131" idx="0"/>
            <a:endCxn id="65" idx="0"/>
          </p:cNvCxnSpPr>
          <p:nvPr/>
        </p:nvCxnSpPr>
        <p:spPr>
          <a:xfrm rot="10800000" flipV="1">
            <a:off x="843724" y="2216934"/>
            <a:ext cx="3751375" cy="388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65" idx="2"/>
            <a:endCxn id="72" idx="0"/>
          </p:cNvCxnSpPr>
          <p:nvPr/>
        </p:nvCxnSpPr>
        <p:spPr>
          <a:xfrm rot="16200000" flipH="1">
            <a:off x="743710" y="2936034"/>
            <a:ext cx="203200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꺾인 연결선 205"/>
          <p:cNvCxnSpPr>
            <a:cxnSpLocks/>
            <a:stCxn id="72" idx="2"/>
            <a:endCxn id="199" idx="0"/>
          </p:cNvCxnSpPr>
          <p:nvPr/>
        </p:nvCxnSpPr>
        <p:spPr>
          <a:xfrm rot="5400000">
            <a:off x="708630" y="3404828"/>
            <a:ext cx="273362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6" idx="0"/>
            <a:endCxn id="150" idx="4"/>
          </p:cNvCxnSpPr>
          <p:nvPr/>
        </p:nvCxnSpPr>
        <p:spPr>
          <a:xfrm rot="5400000" flipH="1" flipV="1">
            <a:off x="4132046" y="4660639"/>
            <a:ext cx="135547" cy="1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6" idx="1"/>
            <a:endCxn id="173" idx="2"/>
          </p:cNvCxnSpPr>
          <p:nvPr/>
        </p:nvCxnSpPr>
        <p:spPr>
          <a:xfrm rot="10800000">
            <a:off x="3959028" y="5418592"/>
            <a:ext cx="6575011" cy="853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그룹 247"/>
          <p:cNvGrpSpPr/>
          <p:nvPr/>
        </p:nvGrpSpPr>
        <p:grpSpPr>
          <a:xfrm>
            <a:off x="6633896" y="2428182"/>
            <a:ext cx="379146" cy="228600"/>
            <a:chOff x="7728928" y="2828040"/>
            <a:chExt cx="379146" cy="228600"/>
          </a:xfrm>
        </p:grpSpPr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8" idx="1"/>
            <a:endCxn id="236" idx="2"/>
          </p:cNvCxnSpPr>
          <p:nvPr/>
        </p:nvCxnSpPr>
        <p:spPr>
          <a:xfrm rot="10800000">
            <a:off x="6633897" y="2618160"/>
            <a:ext cx="1594379" cy="568584"/>
          </a:xfrm>
          <a:prstGeom prst="bentConnector3">
            <a:avLst>
              <a:gd name="adj1" fmla="val 107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37" idx="3"/>
            <a:endCxn id="272" idx="2"/>
          </p:cNvCxnSpPr>
          <p:nvPr/>
        </p:nvCxnSpPr>
        <p:spPr>
          <a:xfrm flipV="1">
            <a:off x="7013042" y="2542063"/>
            <a:ext cx="242500" cy="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/>
          <p:cNvGrpSpPr/>
          <p:nvPr/>
        </p:nvGrpSpPr>
        <p:grpSpPr>
          <a:xfrm>
            <a:off x="7691971" y="2787399"/>
            <a:ext cx="379146" cy="228600"/>
            <a:chOff x="7728928" y="2828040"/>
            <a:chExt cx="379146" cy="228600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순서도: 지연 254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6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88" idx="1"/>
            <a:endCxn id="253" idx="2"/>
          </p:cNvCxnSpPr>
          <p:nvPr/>
        </p:nvCxnSpPr>
        <p:spPr>
          <a:xfrm rot="10800000">
            <a:off x="7753884" y="2829407"/>
            <a:ext cx="2780154" cy="2819621"/>
          </a:xfrm>
          <a:prstGeom prst="bentConnector3">
            <a:avLst>
              <a:gd name="adj1" fmla="val 108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59" idx="1"/>
            <a:endCxn id="254" idx="2"/>
          </p:cNvCxnSpPr>
          <p:nvPr/>
        </p:nvCxnSpPr>
        <p:spPr>
          <a:xfrm rot="10800000">
            <a:off x="7691971" y="2977378"/>
            <a:ext cx="536304" cy="495117"/>
          </a:xfrm>
          <a:prstGeom prst="bentConnector3">
            <a:avLst>
              <a:gd name="adj1" fmla="val 124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255" idx="3"/>
            <a:endCxn id="57" idx="1"/>
          </p:cNvCxnSpPr>
          <p:nvPr/>
        </p:nvCxnSpPr>
        <p:spPr>
          <a:xfrm flipV="1">
            <a:off x="8071117" y="2900994"/>
            <a:ext cx="157158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92" idx="1"/>
            <a:endCxn id="60" idx="1"/>
          </p:cNvCxnSpPr>
          <p:nvPr/>
        </p:nvCxnSpPr>
        <p:spPr>
          <a:xfrm rot="10800000">
            <a:off x="8228276" y="3758244"/>
            <a:ext cx="2305763" cy="1261302"/>
          </a:xfrm>
          <a:prstGeom prst="bentConnector3">
            <a:avLst>
              <a:gd name="adj1" fmla="val 11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79" idx="1"/>
            <a:endCxn id="140" idx="1"/>
          </p:cNvCxnSpPr>
          <p:nvPr/>
        </p:nvCxnSpPr>
        <p:spPr>
          <a:xfrm rot="10800000">
            <a:off x="8228276" y="4317173"/>
            <a:ext cx="2305763" cy="1015564"/>
          </a:xfrm>
          <a:prstGeom prst="bentConnector3">
            <a:avLst>
              <a:gd name="adj1" fmla="val 109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F2270BA3-D18B-48BA-A171-4E912338219F}"/>
              </a:ext>
            </a:extLst>
          </p:cNvPr>
          <p:cNvGrpSpPr/>
          <p:nvPr/>
        </p:nvGrpSpPr>
        <p:grpSpPr>
          <a:xfrm rot="16200000">
            <a:off x="4894393" y="1860702"/>
            <a:ext cx="710252" cy="255263"/>
            <a:chOff x="3601793" y="3387727"/>
            <a:chExt cx="710252" cy="255263"/>
          </a:xfrm>
        </p:grpSpPr>
        <p:sp>
          <p:nvSpPr>
            <p:cNvPr id="149" name="사다리꼴 148">
              <a:extLst>
                <a:ext uri="{FF2B5EF4-FFF2-40B4-BE49-F238E27FC236}">
                  <a16:creationId xmlns:a16="http://schemas.microsoft.com/office/drawing/2014/main" id="{93DC22F8-CE88-4268-A527-4C2124594752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99982CA-4A79-4F3C-BD1C-DBFB09979D2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BAF6DD57-B9E3-4F53-A7C5-998F3CE7A0E8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160" name="연결선: 꺾임 129">
            <a:extLst>
              <a:ext uri="{FF2B5EF4-FFF2-40B4-BE49-F238E27FC236}">
                <a16:creationId xmlns:a16="http://schemas.microsoft.com/office/drawing/2014/main" id="{05083B80-C1FA-4F99-ACA3-12EB5E108FC1}"/>
              </a:ext>
            </a:extLst>
          </p:cNvPr>
          <p:cNvCxnSpPr>
            <a:cxnSpLocks/>
            <a:stCxn id="157" idx="0"/>
            <a:endCxn id="149" idx="1"/>
          </p:cNvCxnSpPr>
          <p:nvPr/>
        </p:nvCxnSpPr>
        <p:spPr>
          <a:xfrm rot="5400000" flipH="1" flipV="1">
            <a:off x="3765480" y="2482297"/>
            <a:ext cx="1673834" cy="1294245"/>
          </a:xfrm>
          <a:prstGeom prst="bentConnector3">
            <a:avLst>
              <a:gd name="adj1" fmla="val 19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129">
            <a:extLst>
              <a:ext uri="{FF2B5EF4-FFF2-40B4-BE49-F238E27FC236}">
                <a16:creationId xmlns:a16="http://schemas.microsoft.com/office/drawing/2014/main" id="{CC704495-3523-4EF2-85C3-6386ED8FD34F}"/>
              </a:ext>
            </a:extLst>
          </p:cNvPr>
          <p:cNvCxnSpPr>
            <a:cxnSpLocks/>
            <a:stCxn id="177" idx="1"/>
            <a:endCxn id="144" idx="1"/>
          </p:cNvCxnSpPr>
          <p:nvPr/>
        </p:nvCxnSpPr>
        <p:spPr>
          <a:xfrm rot="10800000">
            <a:off x="3652752" y="4466403"/>
            <a:ext cx="6881287" cy="2119098"/>
          </a:xfrm>
          <a:prstGeom prst="bentConnector3">
            <a:avLst>
              <a:gd name="adj1" fmla="val 107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5DC48E6-397A-4F6F-9B9A-885C7EEE1E7F}"/>
              </a:ext>
            </a:extLst>
          </p:cNvPr>
          <p:cNvGrpSpPr/>
          <p:nvPr/>
        </p:nvGrpSpPr>
        <p:grpSpPr>
          <a:xfrm rot="16200000">
            <a:off x="4367603" y="2089302"/>
            <a:ext cx="710252" cy="255263"/>
            <a:chOff x="3601793" y="3387727"/>
            <a:chExt cx="710252" cy="255263"/>
          </a:xfrm>
        </p:grpSpPr>
        <p:sp>
          <p:nvSpPr>
            <p:cNvPr id="131" name="사다리꼴 130">
              <a:extLst>
                <a:ext uri="{FF2B5EF4-FFF2-40B4-BE49-F238E27FC236}">
                  <a16:creationId xmlns:a16="http://schemas.microsoft.com/office/drawing/2014/main" id="{433A4F9E-1D90-47FD-A26C-1FEE71D0553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A59D8943-5A09-4466-82B6-92F2A3C94707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134ED56C-CA07-4FDE-BA96-4874DAF85EA5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6B361732-632B-4CB3-B6BD-10C1C65407F8}"/>
              </a:ext>
            </a:extLst>
          </p:cNvPr>
          <p:cNvCxnSpPr>
            <a:cxnSpLocks/>
            <a:stCxn id="179" idx="1"/>
            <a:endCxn id="131" idx="1"/>
          </p:cNvCxnSpPr>
          <p:nvPr/>
        </p:nvCxnSpPr>
        <p:spPr>
          <a:xfrm rot="10800000">
            <a:off x="4722730" y="2521103"/>
            <a:ext cx="5811308" cy="2811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6D824D6-49D3-4198-B848-02150E66E11A}"/>
              </a:ext>
            </a:extLst>
          </p:cNvPr>
          <p:cNvCxnSpPr>
            <a:cxnSpLocks/>
            <a:stCxn id="173" idx="0"/>
            <a:endCxn id="133" idx="4"/>
          </p:cNvCxnSpPr>
          <p:nvPr/>
        </p:nvCxnSpPr>
        <p:spPr>
          <a:xfrm rot="5400000" flipH="1" flipV="1">
            <a:off x="3031760" y="3370044"/>
            <a:ext cx="2745302" cy="890768"/>
          </a:xfrm>
          <a:prstGeom prst="bentConnector4">
            <a:avLst>
              <a:gd name="adj1" fmla="val 3873"/>
              <a:gd name="adj2" fmla="val 125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38268C0-1E55-4BF7-9448-B585DA90C609}"/>
              </a:ext>
            </a:extLst>
          </p:cNvPr>
          <p:cNvCxnSpPr>
            <a:cxnSpLocks/>
            <a:stCxn id="149" idx="0"/>
            <a:endCxn id="132" idx="4"/>
          </p:cNvCxnSpPr>
          <p:nvPr/>
        </p:nvCxnSpPr>
        <p:spPr>
          <a:xfrm rot="10800000" flipV="1">
            <a:off x="4849796" y="1988334"/>
            <a:ext cx="272093" cy="1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29">
            <a:extLst>
              <a:ext uri="{FF2B5EF4-FFF2-40B4-BE49-F238E27FC236}">
                <a16:creationId xmlns:a16="http://schemas.microsoft.com/office/drawing/2014/main" id="{016838F6-D906-4C81-AA4B-C355DADC92C4}"/>
              </a:ext>
            </a:extLst>
          </p:cNvPr>
          <p:cNvCxnSpPr>
            <a:cxnSpLocks/>
            <a:stCxn id="185" idx="1"/>
            <a:endCxn id="102" idx="4"/>
          </p:cNvCxnSpPr>
          <p:nvPr/>
        </p:nvCxnSpPr>
        <p:spPr>
          <a:xfrm rot="10800000">
            <a:off x="7093396" y="4143375"/>
            <a:ext cx="3440643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844367C4-D6BD-4542-B29F-D64DB94BB986}"/>
              </a:ext>
            </a:extLst>
          </p:cNvPr>
          <p:cNvCxnSpPr>
            <a:cxnSpLocks/>
            <a:stCxn id="173" idx="0"/>
            <a:endCxn id="154" idx="4"/>
          </p:cNvCxnSpPr>
          <p:nvPr/>
        </p:nvCxnSpPr>
        <p:spPr>
          <a:xfrm rot="5400000" flipH="1" flipV="1">
            <a:off x="3180855" y="2992349"/>
            <a:ext cx="2973902" cy="1417558"/>
          </a:xfrm>
          <a:prstGeom prst="bentConnector4">
            <a:avLst>
              <a:gd name="adj1" fmla="val 3575"/>
              <a:gd name="adj2" fmla="val 11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136AD64-37C4-43E3-8F7B-353DB6D8FB1B}"/>
              </a:ext>
            </a:extLst>
          </p:cNvPr>
          <p:cNvSpPr/>
          <p:nvPr/>
        </p:nvSpPr>
        <p:spPr>
          <a:xfrm>
            <a:off x="10534038" y="61570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12C94EF-9945-47AE-BCFC-1EA38621B321}"/>
              </a:ext>
            </a:extLst>
          </p:cNvPr>
          <p:cNvSpPr/>
          <p:nvPr/>
        </p:nvSpPr>
        <p:spPr>
          <a:xfrm>
            <a:off x="10534038" y="647024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8BA468E-56A0-4342-938B-5CB53F5BD819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854409C-540A-4DE3-BF94-20C5706754D7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4EDE8F0-91CA-47E1-B9BB-8B0ADFC0181A}"/>
              </a:ext>
            </a:extLst>
          </p:cNvPr>
          <p:cNvSpPr/>
          <p:nvPr/>
        </p:nvSpPr>
        <p:spPr>
          <a:xfrm>
            <a:off x="4090339" y="4729014"/>
            <a:ext cx="2177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0574CFA7-267D-4ABF-A4C4-408E20FA2F24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32E0321-DEB0-48C6-AE2D-F8AF21B52597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[64+18-1:0:0]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7AAF578-6CFE-4A77-99C2-671F4B771A4F}"/>
              </a:ext>
            </a:extLst>
          </p:cNvPr>
          <p:cNvSpPr/>
          <p:nvPr/>
        </p:nvSpPr>
        <p:spPr>
          <a:xfrm>
            <a:off x="110293" y="354309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parallel_out</a:t>
            </a:r>
            <a:endParaRPr lang="ko-KR" altLang="en-US" sz="900" dirty="0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7250CFD-EECA-4486-8BA5-00F0CC18F43D}"/>
              </a:ext>
            </a:extLst>
          </p:cNvPr>
          <p:cNvGrpSpPr/>
          <p:nvPr/>
        </p:nvGrpSpPr>
        <p:grpSpPr>
          <a:xfrm>
            <a:off x="4980079" y="1300494"/>
            <a:ext cx="1467388" cy="230512"/>
            <a:chOff x="2961736" y="4647551"/>
            <a:chExt cx="1467388" cy="23051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17A46E43-C32F-49DA-AB26-270CF051D8C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[64+18 - 1:0]</a:t>
              </a:r>
              <a:r>
                <a:rPr lang="en-US" altLang="ko-KR" sz="900" dirty="0" err="1"/>
                <a:t>fifo_output</a:t>
              </a:r>
              <a:endParaRPr lang="ko-KR" altLang="en-US" sz="900" dirty="0"/>
            </a:p>
          </p:txBody>
        </p:sp>
        <p:sp>
          <p:nvSpPr>
            <p:cNvPr id="233" name="이등변 삼각형 232">
              <a:extLst>
                <a:ext uri="{FF2B5EF4-FFF2-40B4-BE49-F238E27FC236}">
                  <a16:creationId xmlns:a16="http://schemas.microsoft.com/office/drawing/2014/main" id="{379C3F45-3EBE-4448-BD68-5D678E5F64F3}"/>
                </a:ext>
              </a:extLst>
            </p:cNvPr>
            <p:cNvSpPr/>
            <p:nvPr/>
          </p:nvSpPr>
          <p:spPr>
            <a:xfrm rot="5400000">
              <a:off x="296395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34" name="연결선: 꺾임 129">
            <a:extLst>
              <a:ext uri="{FF2B5EF4-FFF2-40B4-BE49-F238E27FC236}">
                <a16:creationId xmlns:a16="http://schemas.microsoft.com/office/drawing/2014/main" id="{FD6F35B1-86CF-441C-A468-4AB534C3128B}"/>
              </a:ext>
            </a:extLst>
          </p:cNvPr>
          <p:cNvCxnSpPr>
            <a:cxnSpLocks/>
            <a:stCxn id="232" idx="2"/>
            <a:endCxn id="153" idx="4"/>
          </p:cNvCxnSpPr>
          <p:nvPr/>
        </p:nvCxnSpPr>
        <p:spPr>
          <a:xfrm rot="5400000">
            <a:off x="5430214" y="1477378"/>
            <a:ext cx="230196" cy="337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081A0E8A-FA5F-4550-931E-A93E0FB119AD}"/>
              </a:ext>
            </a:extLst>
          </p:cNvPr>
          <p:cNvGrpSpPr/>
          <p:nvPr/>
        </p:nvGrpSpPr>
        <p:grpSpPr>
          <a:xfrm rot="16200000">
            <a:off x="6726271" y="1288719"/>
            <a:ext cx="710252" cy="255263"/>
            <a:chOff x="3601793" y="3387727"/>
            <a:chExt cx="710252" cy="255263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99D600A2-D1D3-4D31-AE8C-544FF7E0D07E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7413255C-C586-4D53-81D7-8AC82D94B6CD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98FBC2B-8E1D-4CDB-8AEF-EE40D22811A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261" name="연결선: 꺾임 129">
            <a:extLst>
              <a:ext uri="{FF2B5EF4-FFF2-40B4-BE49-F238E27FC236}">
                <a16:creationId xmlns:a16="http://schemas.microsoft.com/office/drawing/2014/main" id="{52D7D08F-4718-483B-8B79-599CDE639978}"/>
              </a:ext>
            </a:extLst>
          </p:cNvPr>
          <p:cNvCxnSpPr>
            <a:cxnSpLocks/>
            <a:stCxn id="232" idx="2"/>
            <a:endCxn id="244" idx="4"/>
          </p:cNvCxnSpPr>
          <p:nvPr/>
        </p:nvCxnSpPr>
        <p:spPr>
          <a:xfrm rot="5400000" flipH="1" flipV="1">
            <a:off x="6290356" y="612900"/>
            <a:ext cx="341787" cy="1494425"/>
          </a:xfrm>
          <a:prstGeom prst="bentConnector4">
            <a:avLst>
              <a:gd name="adj1" fmla="val -66884"/>
              <a:gd name="adj2" fmla="val 115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연결선: 꺾임 129">
            <a:extLst>
              <a:ext uri="{FF2B5EF4-FFF2-40B4-BE49-F238E27FC236}">
                <a16:creationId xmlns:a16="http://schemas.microsoft.com/office/drawing/2014/main" id="{1D9006AA-3EDB-4C28-B82F-240BBF77A934}"/>
              </a:ext>
            </a:extLst>
          </p:cNvPr>
          <p:cNvCxnSpPr>
            <a:cxnSpLocks/>
            <a:stCxn id="243" idx="0"/>
            <a:endCxn id="232" idx="3"/>
          </p:cNvCxnSpPr>
          <p:nvPr/>
        </p:nvCxnSpPr>
        <p:spPr>
          <a:xfrm rot="10800000">
            <a:off x="6447468" y="1415751"/>
            <a:ext cx="506299" cy="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921FD804-A194-473A-BF34-3BE933D36088}"/>
              </a:ext>
            </a:extLst>
          </p:cNvPr>
          <p:cNvSpPr/>
          <p:nvPr/>
        </p:nvSpPr>
        <p:spPr>
          <a:xfrm>
            <a:off x="10534038" y="459444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auto_start</a:t>
            </a:r>
            <a:endParaRPr lang="ko-KR" altLang="en-US" sz="9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765FC437-84D7-4B12-9969-BE884B38263F}"/>
              </a:ext>
            </a:extLst>
          </p:cNvPr>
          <p:cNvGrpSpPr/>
          <p:nvPr/>
        </p:nvGrpSpPr>
        <p:grpSpPr>
          <a:xfrm>
            <a:off x="7232659" y="2501724"/>
            <a:ext cx="314302" cy="228600"/>
            <a:chOff x="2052619" y="2978803"/>
            <a:chExt cx="314302" cy="228600"/>
          </a:xfrm>
        </p:grpSpPr>
        <p:sp>
          <p:nvSpPr>
            <p:cNvPr id="269" name="달 268">
              <a:extLst>
                <a:ext uri="{FF2B5EF4-FFF2-40B4-BE49-F238E27FC236}">
                  <a16:creationId xmlns:a16="http://schemas.microsoft.com/office/drawing/2014/main" id="{0F4A759C-6B04-4E8E-A234-EB135B430956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CEDE851F-62AC-46FE-8514-D7A3E4AD95BF}"/>
                </a:ext>
              </a:extLst>
            </p:cNvPr>
            <p:cNvGrpSpPr/>
            <p:nvPr/>
          </p:nvGrpSpPr>
          <p:grpSpPr>
            <a:xfrm>
              <a:off x="2075502" y="2993437"/>
              <a:ext cx="51410" cy="199381"/>
              <a:chOff x="2587036" y="2453709"/>
              <a:chExt cx="51410" cy="199381"/>
            </a:xfrm>
          </p:grpSpPr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F0305C30-FE47-4868-9D3E-359CCFE51ECA}"/>
                  </a:ext>
                </a:extLst>
              </p:cNvPr>
              <p:cNvSpPr/>
              <p:nvPr/>
            </p:nvSpPr>
            <p:spPr>
              <a:xfrm>
                <a:off x="2587036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A39704D7-5591-422A-B055-BE1FB8270D18}"/>
                  </a:ext>
                </a:extLst>
              </p:cNvPr>
              <p:cNvSpPr/>
              <p:nvPr/>
            </p:nvSpPr>
            <p:spPr>
              <a:xfrm>
                <a:off x="2587036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7E21691E-0D4B-4114-9EAC-21A01E418DB3}"/>
              </a:ext>
            </a:extLst>
          </p:cNvPr>
          <p:cNvSpPr/>
          <p:nvPr/>
        </p:nvSpPr>
        <p:spPr>
          <a:xfrm>
            <a:off x="10534038" y="89717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timestamp_error</a:t>
            </a:r>
            <a:endParaRPr lang="ko-KR" altLang="en-US" sz="900" dirty="0"/>
          </a:p>
        </p:txBody>
      </p:sp>
      <p:cxnSp>
        <p:nvCxnSpPr>
          <p:cNvPr id="278" name="연결선: 꺾임 129">
            <a:extLst>
              <a:ext uri="{FF2B5EF4-FFF2-40B4-BE49-F238E27FC236}">
                <a16:creationId xmlns:a16="http://schemas.microsoft.com/office/drawing/2014/main" id="{2134AF7C-3FDD-4FFB-A3F0-BB15F407D7E7}"/>
              </a:ext>
            </a:extLst>
          </p:cNvPr>
          <p:cNvCxnSpPr>
            <a:cxnSpLocks/>
            <a:stCxn id="269" idx="1"/>
            <a:endCxn id="56" idx="1"/>
          </p:cNvCxnSpPr>
          <p:nvPr/>
        </p:nvCxnSpPr>
        <p:spPr>
          <a:xfrm flipV="1">
            <a:off x="7546961" y="2615244"/>
            <a:ext cx="681314" cy="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타원 290">
            <a:extLst>
              <a:ext uri="{FF2B5EF4-FFF2-40B4-BE49-F238E27FC236}">
                <a16:creationId xmlns:a16="http://schemas.microsoft.com/office/drawing/2014/main" id="{2D87E246-648E-4BBF-A001-8661BDEFA957}"/>
              </a:ext>
            </a:extLst>
          </p:cNvPr>
          <p:cNvSpPr/>
          <p:nvPr/>
        </p:nvSpPr>
        <p:spPr>
          <a:xfrm>
            <a:off x="5827960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&lt;</a:t>
            </a:r>
            <a:endParaRPr lang="ko-KR" altLang="en-US" sz="1100" dirty="0"/>
          </a:p>
        </p:txBody>
      </p:sp>
      <p:cxnSp>
        <p:nvCxnSpPr>
          <p:cNvPr id="292" name="연결선: 꺾임 129">
            <a:extLst>
              <a:ext uri="{FF2B5EF4-FFF2-40B4-BE49-F238E27FC236}">
                <a16:creationId xmlns:a16="http://schemas.microsoft.com/office/drawing/2014/main" id="{487348E9-A90C-4508-8ADA-8A4904DBAC23}"/>
              </a:ext>
            </a:extLst>
          </p:cNvPr>
          <p:cNvCxnSpPr>
            <a:cxnSpLocks/>
            <a:stCxn id="185" idx="1"/>
            <a:endCxn id="291" idx="4"/>
          </p:cNvCxnSpPr>
          <p:nvPr/>
        </p:nvCxnSpPr>
        <p:spPr>
          <a:xfrm rot="10800000">
            <a:off x="5925836" y="4143375"/>
            <a:ext cx="4608202" cy="1821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연결선: 꺾임 129">
            <a:extLst>
              <a:ext uri="{FF2B5EF4-FFF2-40B4-BE49-F238E27FC236}">
                <a16:creationId xmlns:a16="http://schemas.microsoft.com/office/drawing/2014/main" id="{25384D42-8B2B-4DCB-8683-E0D6C00C2DFF}"/>
              </a:ext>
            </a:extLst>
          </p:cNvPr>
          <p:cNvCxnSpPr>
            <a:cxnSpLocks/>
            <a:stCxn id="232" idx="2"/>
            <a:endCxn id="291" idx="2"/>
          </p:cNvCxnSpPr>
          <p:nvPr/>
        </p:nvCxnSpPr>
        <p:spPr>
          <a:xfrm rot="16200000" flipH="1">
            <a:off x="4513753" y="2731291"/>
            <a:ext cx="2514493" cy="1139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5CC3FBE-4463-44EC-AD3E-49D9AC2F645F}"/>
              </a:ext>
            </a:extLst>
          </p:cNvPr>
          <p:cNvSpPr/>
          <p:nvPr/>
        </p:nvSpPr>
        <p:spPr>
          <a:xfrm>
            <a:off x="10534038" y="3998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overflow_error</a:t>
            </a:r>
            <a:endParaRPr lang="ko-KR" altLang="en-US" sz="900" dirty="0"/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6766EC11-3662-45D3-8EF0-C62287A5FA44}"/>
              </a:ext>
            </a:extLst>
          </p:cNvPr>
          <p:cNvSpPr/>
          <p:nvPr/>
        </p:nvSpPr>
        <p:spPr>
          <a:xfrm>
            <a:off x="10534038" y="713183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full</a:t>
            </a:r>
            <a:endParaRPr lang="ko-KR" altLang="en-US" sz="900" dirty="0"/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321D097-8C0A-4084-93DF-B3CE2A563B28}"/>
              </a:ext>
            </a:extLst>
          </p:cNvPr>
          <p:cNvSpPr/>
          <p:nvPr/>
        </p:nvSpPr>
        <p:spPr>
          <a:xfrm>
            <a:off x="10534038" y="102856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empty</a:t>
            </a:r>
            <a:endParaRPr lang="ko-KR" altLang="en-US" sz="900" dirty="0"/>
          </a:p>
        </p:txBody>
      </p:sp>
      <p:cxnSp>
        <p:nvCxnSpPr>
          <p:cNvPr id="305" name="연결선: 꺾임 129">
            <a:extLst>
              <a:ext uri="{FF2B5EF4-FFF2-40B4-BE49-F238E27FC236}">
                <a16:creationId xmlns:a16="http://schemas.microsoft.com/office/drawing/2014/main" id="{87DC6565-B265-440B-B731-1BC99D0ACCFE}"/>
              </a:ext>
            </a:extLst>
          </p:cNvPr>
          <p:cNvCxnSpPr>
            <a:cxnSpLocks/>
            <a:stCxn id="58" idx="1"/>
            <a:endCxn id="300" idx="1"/>
          </p:cNvCxnSpPr>
          <p:nvPr/>
        </p:nvCxnSpPr>
        <p:spPr>
          <a:xfrm rot="10800000" flipH="1">
            <a:off x="8228274" y="1143820"/>
            <a:ext cx="2305763" cy="2042924"/>
          </a:xfrm>
          <a:prstGeom prst="bentConnector3">
            <a:avLst>
              <a:gd name="adj1" fmla="val -74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연결선: 꺾임 129">
            <a:extLst>
              <a:ext uri="{FF2B5EF4-FFF2-40B4-BE49-F238E27FC236}">
                <a16:creationId xmlns:a16="http://schemas.microsoft.com/office/drawing/2014/main" id="{21EC08CE-C8B9-4052-B14A-FBE035649156}"/>
              </a:ext>
            </a:extLst>
          </p:cNvPr>
          <p:cNvCxnSpPr>
            <a:cxnSpLocks/>
            <a:stCxn id="59" idx="1"/>
            <a:endCxn id="299" idx="1"/>
          </p:cNvCxnSpPr>
          <p:nvPr/>
        </p:nvCxnSpPr>
        <p:spPr>
          <a:xfrm rot="10800000" flipH="1">
            <a:off x="8228274" y="828440"/>
            <a:ext cx="2305763" cy="2644055"/>
          </a:xfrm>
          <a:prstGeom prst="bentConnector3">
            <a:avLst>
              <a:gd name="adj1" fmla="val -28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C494CFFE-878A-4752-9FC9-1F5C6E288C04}"/>
              </a:ext>
            </a:extLst>
          </p:cNvPr>
          <p:cNvGrpSpPr/>
          <p:nvPr/>
        </p:nvGrpSpPr>
        <p:grpSpPr>
          <a:xfrm>
            <a:off x="6096602" y="2575429"/>
            <a:ext cx="319617" cy="228600"/>
            <a:chOff x="7788457" y="2828040"/>
            <a:chExt cx="319617" cy="228600"/>
          </a:xfrm>
        </p:grpSpPr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3840A7D7-DACA-49A4-8BDA-198575EA409B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984E9AB-BBF5-45B5-8C01-E47D6D1441FC}"/>
                </a:ext>
              </a:extLst>
            </p:cNvPr>
            <p:cNvSpPr/>
            <p:nvPr/>
          </p:nvSpPr>
          <p:spPr>
            <a:xfrm>
              <a:off x="7788457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순서도: 지연 318">
              <a:extLst>
                <a:ext uri="{FF2B5EF4-FFF2-40B4-BE49-F238E27FC236}">
                  <a16:creationId xmlns:a16="http://schemas.microsoft.com/office/drawing/2014/main" id="{3AF5E9F1-1DF0-4FD1-B4DA-534FAA0149F1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0" name="연결선: 꺾임 129">
            <a:extLst>
              <a:ext uri="{FF2B5EF4-FFF2-40B4-BE49-F238E27FC236}">
                <a16:creationId xmlns:a16="http://schemas.microsoft.com/office/drawing/2014/main" id="{86499993-CE6B-4DA3-A0A6-1BA3A99D5F72}"/>
              </a:ext>
            </a:extLst>
          </p:cNvPr>
          <p:cNvCxnSpPr>
            <a:cxnSpLocks/>
            <a:stCxn id="291" idx="0"/>
            <a:endCxn id="317" idx="2"/>
          </p:cNvCxnSpPr>
          <p:nvPr/>
        </p:nvCxnSpPr>
        <p:spPr>
          <a:xfrm rot="5400000" flipH="1" flipV="1">
            <a:off x="5347318" y="3195955"/>
            <a:ext cx="1330187" cy="1731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꺾임 129">
            <a:extLst>
              <a:ext uri="{FF2B5EF4-FFF2-40B4-BE49-F238E27FC236}">
                <a16:creationId xmlns:a16="http://schemas.microsoft.com/office/drawing/2014/main" id="{97D42FB9-6077-4B2A-A8E8-2FD742CB16A2}"/>
              </a:ext>
            </a:extLst>
          </p:cNvPr>
          <p:cNvCxnSpPr>
            <a:cxnSpLocks/>
            <a:stCxn id="58" idx="1"/>
            <a:endCxn id="318" idx="2"/>
          </p:cNvCxnSpPr>
          <p:nvPr/>
        </p:nvCxnSpPr>
        <p:spPr>
          <a:xfrm rot="10800000">
            <a:off x="6096603" y="2765408"/>
            <a:ext cx="2131673" cy="421337"/>
          </a:xfrm>
          <a:prstGeom prst="bentConnector3">
            <a:avLst>
              <a:gd name="adj1" fmla="val 1046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129">
            <a:extLst>
              <a:ext uri="{FF2B5EF4-FFF2-40B4-BE49-F238E27FC236}">
                <a16:creationId xmlns:a16="http://schemas.microsoft.com/office/drawing/2014/main" id="{B27D6DD4-AE52-42C0-9228-6B7312CCB691}"/>
              </a:ext>
            </a:extLst>
          </p:cNvPr>
          <p:cNvCxnSpPr>
            <a:cxnSpLocks/>
            <a:stCxn id="319" idx="3"/>
            <a:endCxn id="274" idx="2"/>
          </p:cNvCxnSpPr>
          <p:nvPr/>
        </p:nvCxnSpPr>
        <p:spPr>
          <a:xfrm>
            <a:off x="6416219" y="2689729"/>
            <a:ext cx="839323" cy="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1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CF5E2543-29AA-4A16-91BA-7E37C0F87D2A}"/>
              </a:ext>
            </a:extLst>
          </p:cNvPr>
          <p:cNvGrpSpPr/>
          <p:nvPr/>
        </p:nvGrpSpPr>
        <p:grpSpPr>
          <a:xfrm>
            <a:off x="8228275" y="1710319"/>
            <a:ext cx="2120002" cy="2787959"/>
            <a:chOff x="2800341" y="421269"/>
            <a:chExt cx="2120002" cy="2787959"/>
          </a:xfrm>
        </p:grpSpPr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E4277886-AAB2-49BC-8196-E6B751A6B552}"/>
                </a:ext>
              </a:extLst>
            </p:cNvPr>
            <p:cNvSpPr/>
            <p:nvPr/>
          </p:nvSpPr>
          <p:spPr>
            <a:xfrm>
              <a:off x="2800341" y="421269"/>
              <a:ext cx="2120002" cy="278795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SYNC FIFO</a:t>
              </a:r>
              <a:endParaRPr lang="ko-KR" altLang="en-US" sz="900" dirty="0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9B90CA16-6883-4697-BD57-F491EF04B97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+ 3 - 1:0]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BFCC5ED9-5E7B-4B10-976C-AE9356B7508E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C28B2E7C-7223-4851-9179-40565F886A76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read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DDA8671-D78E-4233-AB08-1308B727870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write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FEA2B9C-4FED-410E-A1B7-C4A0CD27D10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empty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67E90D19-007F-4908-9DDC-286EEE91F1C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full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3B5D587D-EEF2-4316-A1B3-6FCF9AA7F0B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[64 + 3 - 1:0]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data_in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FBCFA90F-0DCF-45F5-8910-0BDE9CA7A90F}"/>
                </a:ext>
              </a:extLst>
            </p:cNvPr>
            <p:cNvSpPr/>
            <p:nvPr/>
          </p:nvSpPr>
          <p:spPr>
            <a:xfrm>
              <a:off x="2800341" y="291286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flush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8D6D5981-452A-4707-9501-85A6335AB3B7}"/>
              </a:ext>
            </a:extLst>
          </p:cNvPr>
          <p:cNvGrpSpPr/>
          <p:nvPr/>
        </p:nvGrpSpPr>
        <p:grpSpPr>
          <a:xfrm>
            <a:off x="110293" y="2600050"/>
            <a:ext cx="1466859" cy="230512"/>
            <a:chOff x="2962265" y="4647551"/>
            <a:chExt cx="1466859" cy="230512"/>
          </a:xfrm>
        </p:grpSpPr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CEB9C2AE-440C-429A-A658-297551F5C3A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DDS_profile</a:t>
              </a:r>
              <a:endParaRPr lang="ko-KR" altLang="en-US" sz="900" dirty="0"/>
            </a:p>
          </p:txBody>
        </p:sp>
        <p:sp>
          <p:nvSpPr>
            <p:cNvPr id="362" name="이등변 삼각형 361">
              <a:extLst>
                <a:ext uri="{FF2B5EF4-FFF2-40B4-BE49-F238E27FC236}">
                  <a16:creationId xmlns:a16="http://schemas.microsoft.com/office/drawing/2014/main" id="{B54B8C73-2488-4F68-BBF3-8A412712CC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1" name="화살표: 오각형 96">
            <a:extLst>
              <a:ext uri="{FF2B5EF4-FFF2-40B4-BE49-F238E27FC236}">
                <a16:creationId xmlns:a16="http://schemas.microsoft.com/office/drawing/2014/main" id="{1E87BDB1-574E-4B46-8D43-2A23D1942DAF}"/>
              </a:ext>
            </a:extLst>
          </p:cNvPr>
          <p:cNvSpPr/>
          <p:nvPr/>
        </p:nvSpPr>
        <p:spPr>
          <a:xfrm>
            <a:off x="6959838" y="1087857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372" name="연결선: 꺾임 97">
            <a:extLst>
              <a:ext uri="{FF2B5EF4-FFF2-40B4-BE49-F238E27FC236}">
                <a16:creationId xmlns:a16="http://schemas.microsoft.com/office/drawing/2014/main" id="{EF056A79-202C-4413-B159-2E62A4C69884}"/>
              </a:ext>
            </a:extLst>
          </p:cNvPr>
          <p:cNvCxnSpPr>
            <a:cxnSpLocks/>
            <a:stCxn id="371" idx="3"/>
            <a:endCxn id="353" idx="1"/>
          </p:cNvCxnSpPr>
          <p:nvPr/>
        </p:nvCxnSpPr>
        <p:spPr>
          <a:xfrm>
            <a:off x="8042514" y="1202157"/>
            <a:ext cx="185761" cy="11273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67019FDD-9DD4-4FCE-8FE0-72A2AF90E700}"/>
              </a:ext>
            </a:extLst>
          </p:cNvPr>
          <p:cNvSpPr/>
          <p:nvPr/>
        </p:nvSpPr>
        <p:spPr>
          <a:xfrm>
            <a:off x="6656892" y="3947623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=</a:t>
            </a:r>
            <a:endParaRPr lang="ko-KR" altLang="en-US" sz="1100" dirty="0"/>
          </a:p>
        </p:txBody>
      </p:sp>
      <p:cxnSp>
        <p:nvCxnSpPr>
          <p:cNvPr id="374" name="연결선: 꺾임 129">
            <a:extLst>
              <a:ext uri="{FF2B5EF4-FFF2-40B4-BE49-F238E27FC236}">
                <a16:creationId xmlns:a16="http://schemas.microsoft.com/office/drawing/2014/main" id="{9B1FD493-9779-4335-8ABD-9B4A60CAC46B}"/>
              </a:ext>
            </a:extLst>
          </p:cNvPr>
          <p:cNvCxnSpPr>
            <a:cxnSpLocks/>
            <a:stCxn id="373" idx="6"/>
            <a:endCxn id="396" idx="2"/>
          </p:cNvCxnSpPr>
          <p:nvPr/>
        </p:nvCxnSpPr>
        <p:spPr>
          <a:xfrm flipV="1">
            <a:off x="6852644" y="2541630"/>
            <a:ext cx="901240" cy="1503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연결선: 꺾임 129">
            <a:extLst>
              <a:ext uri="{FF2B5EF4-FFF2-40B4-BE49-F238E27FC236}">
                <a16:creationId xmlns:a16="http://schemas.microsoft.com/office/drawing/2014/main" id="{D3524F0D-881A-4CF4-BB1F-A8C82ACB838B}"/>
              </a:ext>
            </a:extLst>
          </p:cNvPr>
          <p:cNvCxnSpPr>
            <a:cxnSpLocks/>
            <a:stCxn id="352" idx="1"/>
            <a:endCxn id="373" idx="0"/>
          </p:cNvCxnSpPr>
          <p:nvPr/>
        </p:nvCxnSpPr>
        <p:spPr>
          <a:xfrm rot="10800000" flipV="1">
            <a:off x="6754769" y="2043743"/>
            <a:ext cx="1473507" cy="1903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그룹 376">
            <a:extLst>
              <a:ext uri="{FF2B5EF4-FFF2-40B4-BE49-F238E27FC236}">
                <a16:creationId xmlns:a16="http://schemas.microsoft.com/office/drawing/2014/main" id="{AC6F37EA-D401-4EB6-9C9F-F5BE1D0B5AB2}"/>
              </a:ext>
            </a:extLst>
          </p:cNvPr>
          <p:cNvGrpSpPr/>
          <p:nvPr/>
        </p:nvGrpSpPr>
        <p:grpSpPr>
          <a:xfrm>
            <a:off x="3601793" y="4338771"/>
            <a:ext cx="698500" cy="255263"/>
            <a:chOff x="3601793" y="3387725"/>
            <a:chExt cx="698500" cy="255263"/>
          </a:xfrm>
        </p:grpSpPr>
        <p:sp>
          <p:nvSpPr>
            <p:cNvPr id="378" name="사다리꼴 377">
              <a:extLst>
                <a:ext uri="{FF2B5EF4-FFF2-40B4-BE49-F238E27FC236}">
                  <a16:creationId xmlns:a16="http://schemas.microsoft.com/office/drawing/2014/main" id="{CCE0DB40-6677-499B-B0CA-18D43A33F453}"/>
                </a:ext>
              </a:extLst>
            </p:cNvPr>
            <p:cNvSpPr/>
            <p:nvPr/>
          </p:nvSpPr>
          <p:spPr>
            <a:xfrm>
              <a:off x="3601793" y="3387725"/>
              <a:ext cx="698500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0      1</a:t>
              </a:r>
              <a:endParaRPr lang="ko-KR" altLang="en-US" sz="900" dirty="0"/>
            </a:p>
          </p:txBody>
        </p:sp>
        <p:sp>
          <p:nvSpPr>
            <p:cNvPr id="379" name="타원 378">
              <a:extLst>
                <a:ext uri="{FF2B5EF4-FFF2-40B4-BE49-F238E27FC236}">
                  <a16:creationId xmlns:a16="http://schemas.microsoft.com/office/drawing/2014/main" id="{E33CC3C0-387F-47D9-BCFB-32F04A9FE498}"/>
                </a:ext>
              </a:extLst>
            </p:cNvPr>
            <p:cNvSpPr/>
            <p:nvPr/>
          </p:nvSpPr>
          <p:spPr>
            <a:xfrm>
              <a:off x="416713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80" name="타원 379">
              <a:extLst>
                <a:ext uri="{FF2B5EF4-FFF2-40B4-BE49-F238E27FC236}">
                  <a16:creationId xmlns:a16="http://schemas.microsoft.com/office/drawing/2014/main" id="{039E65F6-27AB-4BE8-951F-9C7E32DC13B7}"/>
                </a:ext>
              </a:extLst>
            </p:cNvPr>
            <p:cNvSpPr/>
            <p:nvPr/>
          </p:nvSpPr>
          <p:spPr>
            <a:xfrm>
              <a:off x="3663563" y="3575844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46E4E718-CF77-4AB8-ADC7-A13778F4A532}"/>
              </a:ext>
            </a:extLst>
          </p:cNvPr>
          <p:cNvGrpSpPr/>
          <p:nvPr/>
        </p:nvGrpSpPr>
        <p:grpSpPr>
          <a:xfrm>
            <a:off x="3221845" y="3966336"/>
            <a:ext cx="1466859" cy="230512"/>
            <a:chOff x="2962265" y="4647551"/>
            <a:chExt cx="1466859" cy="230512"/>
          </a:xfrm>
        </p:grpSpPr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799ABD7C-0839-41D7-AB42-E19AD78A9B7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override_en</a:t>
              </a:r>
              <a:endParaRPr lang="ko-KR" altLang="en-US" sz="900" dirty="0"/>
            </a:p>
          </p:txBody>
        </p:sp>
        <p:sp>
          <p:nvSpPr>
            <p:cNvPr id="383" name="이등변 삼각형 382">
              <a:extLst>
                <a:ext uri="{FF2B5EF4-FFF2-40B4-BE49-F238E27FC236}">
                  <a16:creationId xmlns:a16="http://schemas.microsoft.com/office/drawing/2014/main" id="{7320FB1F-E198-4BB6-9E42-4F11ABC9E86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4" name="연결선: 꺾임 129">
            <a:extLst>
              <a:ext uri="{FF2B5EF4-FFF2-40B4-BE49-F238E27FC236}">
                <a16:creationId xmlns:a16="http://schemas.microsoft.com/office/drawing/2014/main" id="{F24DB2C2-A693-493C-8F05-160A2BBE574A}"/>
              </a:ext>
            </a:extLst>
          </p:cNvPr>
          <p:cNvCxnSpPr>
            <a:cxnSpLocks/>
            <a:stCxn id="378" idx="0"/>
            <a:endCxn id="382" idx="2"/>
          </p:cNvCxnSpPr>
          <p:nvPr/>
        </p:nvCxnSpPr>
        <p:spPr>
          <a:xfrm rot="5400000" flipH="1" flipV="1">
            <a:off x="3882198" y="4265694"/>
            <a:ext cx="141923" cy="4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꺾임 129">
            <a:extLst>
              <a:ext uri="{FF2B5EF4-FFF2-40B4-BE49-F238E27FC236}">
                <a16:creationId xmlns:a16="http://schemas.microsoft.com/office/drawing/2014/main" id="{3A1F5C6A-D394-4D32-B32F-C9F70E484160}"/>
              </a:ext>
            </a:extLst>
          </p:cNvPr>
          <p:cNvCxnSpPr>
            <a:cxnSpLocks/>
            <a:stCxn id="382" idx="0"/>
            <a:endCxn id="380" idx="4"/>
          </p:cNvCxnSpPr>
          <p:nvPr/>
        </p:nvCxnSpPr>
        <p:spPr>
          <a:xfrm rot="16200000" flipH="1" flipV="1">
            <a:off x="3512498" y="4150689"/>
            <a:ext cx="627131" cy="258423"/>
          </a:xfrm>
          <a:prstGeom prst="bentConnector5">
            <a:avLst>
              <a:gd name="adj1" fmla="val -52653"/>
              <a:gd name="adj2" fmla="val 372269"/>
              <a:gd name="adj3" fmla="val 1364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AB5723A6-360F-4290-B247-E8BA53F6F6C8}"/>
              </a:ext>
            </a:extLst>
          </p:cNvPr>
          <p:cNvGrpSpPr/>
          <p:nvPr/>
        </p:nvGrpSpPr>
        <p:grpSpPr>
          <a:xfrm>
            <a:off x="3225597" y="5188079"/>
            <a:ext cx="1466859" cy="230512"/>
            <a:chOff x="2962265" y="4647551"/>
            <a:chExt cx="1466859" cy="23051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90CF9C9F-C7D5-4818-B26E-0EC88F3F37E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[2:0]</a:t>
              </a:r>
              <a:r>
                <a:rPr lang="en-US" altLang="ko-KR" sz="900" dirty="0" err="1"/>
                <a:t>override_value</a:t>
              </a:r>
              <a:endParaRPr lang="ko-KR" altLang="en-US" sz="900" dirty="0"/>
            </a:p>
          </p:txBody>
        </p:sp>
        <p:sp>
          <p:nvSpPr>
            <p:cNvPr id="388" name="이등변 삼각형 387">
              <a:extLst>
                <a:ext uri="{FF2B5EF4-FFF2-40B4-BE49-F238E27FC236}">
                  <a16:creationId xmlns:a16="http://schemas.microsoft.com/office/drawing/2014/main" id="{59AD75A2-5392-49C5-8D23-92DCDD0CF10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9" name="연결선: 꺾임 129">
            <a:extLst>
              <a:ext uri="{FF2B5EF4-FFF2-40B4-BE49-F238E27FC236}">
                <a16:creationId xmlns:a16="http://schemas.microsoft.com/office/drawing/2014/main" id="{BC8A4163-C43D-4FF1-A786-AFD1A92BD031}"/>
              </a:ext>
            </a:extLst>
          </p:cNvPr>
          <p:cNvCxnSpPr>
            <a:cxnSpLocks/>
            <a:stCxn id="352" idx="1"/>
            <a:endCxn id="412" idx="4"/>
          </p:cNvCxnSpPr>
          <p:nvPr/>
        </p:nvCxnSpPr>
        <p:spPr>
          <a:xfrm rot="10800000">
            <a:off x="5376585" y="1761202"/>
            <a:ext cx="2851690" cy="282542"/>
          </a:xfrm>
          <a:prstGeom prst="bentConnector3">
            <a:avLst>
              <a:gd name="adj1" fmla="val 51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꺾인 연결선 192">
            <a:extLst>
              <a:ext uri="{FF2B5EF4-FFF2-40B4-BE49-F238E27FC236}">
                <a16:creationId xmlns:a16="http://schemas.microsoft.com/office/drawing/2014/main" id="{7BB3628C-5830-4809-99C1-5216D8E7EF0C}"/>
              </a:ext>
            </a:extLst>
          </p:cNvPr>
          <p:cNvCxnSpPr>
            <a:cxnSpLocks/>
            <a:stCxn id="417" idx="0"/>
            <a:endCxn id="361" idx="0"/>
          </p:cNvCxnSpPr>
          <p:nvPr/>
        </p:nvCxnSpPr>
        <p:spPr>
          <a:xfrm rot="10800000" flipV="1">
            <a:off x="843724" y="2216934"/>
            <a:ext cx="3751375" cy="383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연결선: 꺾임 129">
            <a:extLst>
              <a:ext uri="{FF2B5EF4-FFF2-40B4-BE49-F238E27FC236}">
                <a16:creationId xmlns:a16="http://schemas.microsoft.com/office/drawing/2014/main" id="{2B00A34D-28D0-417D-B82E-9AE231CFF57E}"/>
              </a:ext>
            </a:extLst>
          </p:cNvPr>
          <p:cNvCxnSpPr>
            <a:cxnSpLocks/>
            <a:stCxn id="429" idx="0"/>
            <a:endCxn id="379" idx="4"/>
          </p:cNvCxnSpPr>
          <p:nvPr/>
        </p:nvCxnSpPr>
        <p:spPr>
          <a:xfrm rot="5400000" flipH="1" flipV="1">
            <a:off x="4132046" y="4660639"/>
            <a:ext cx="135547" cy="1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연결선: 꺾임 129">
            <a:extLst>
              <a:ext uri="{FF2B5EF4-FFF2-40B4-BE49-F238E27FC236}">
                <a16:creationId xmlns:a16="http://schemas.microsoft.com/office/drawing/2014/main" id="{EC0CD7D5-762E-4B42-90FB-5F942B93FCD0}"/>
              </a:ext>
            </a:extLst>
          </p:cNvPr>
          <p:cNvCxnSpPr>
            <a:cxnSpLocks/>
            <a:stCxn id="425" idx="1"/>
            <a:endCxn id="387" idx="2"/>
          </p:cNvCxnSpPr>
          <p:nvPr/>
        </p:nvCxnSpPr>
        <p:spPr>
          <a:xfrm rot="10800000">
            <a:off x="3959028" y="5418592"/>
            <a:ext cx="6575011" cy="853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3992D62-59EE-4732-9FAC-64882C4FBECC}"/>
              </a:ext>
            </a:extLst>
          </p:cNvPr>
          <p:cNvGrpSpPr/>
          <p:nvPr/>
        </p:nvGrpSpPr>
        <p:grpSpPr>
          <a:xfrm>
            <a:off x="7691971" y="2499623"/>
            <a:ext cx="379146" cy="228600"/>
            <a:chOff x="7728928" y="2828040"/>
            <a:chExt cx="379146" cy="228600"/>
          </a:xfrm>
        </p:grpSpPr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AB0D1641-0083-46AC-9F3D-5292A145AD0E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EC48FB18-13A1-4273-B08C-F8BEE099051D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순서도: 지연 397">
              <a:extLst>
                <a:ext uri="{FF2B5EF4-FFF2-40B4-BE49-F238E27FC236}">
                  <a16:creationId xmlns:a16="http://schemas.microsoft.com/office/drawing/2014/main" id="{A1411E8E-3345-4F84-B4E3-BB486AA4DC6A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9" name="연결선: 꺾임 129">
            <a:extLst>
              <a:ext uri="{FF2B5EF4-FFF2-40B4-BE49-F238E27FC236}">
                <a16:creationId xmlns:a16="http://schemas.microsoft.com/office/drawing/2014/main" id="{BF881FF1-806B-48D3-8FD6-7413323159F0}"/>
              </a:ext>
            </a:extLst>
          </p:cNvPr>
          <p:cNvCxnSpPr>
            <a:cxnSpLocks/>
            <a:stCxn id="356" idx="1"/>
            <a:endCxn id="397" idx="2"/>
          </p:cNvCxnSpPr>
          <p:nvPr/>
        </p:nvCxnSpPr>
        <p:spPr>
          <a:xfrm rot="10800000">
            <a:off x="7691971" y="2689602"/>
            <a:ext cx="536304" cy="497143"/>
          </a:xfrm>
          <a:prstGeom prst="bentConnector3">
            <a:avLst>
              <a:gd name="adj1" fmla="val 149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연결선: 꺾임 129">
            <a:extLst>
              <a:ext uri="{FF2B5EF4-FFF2-40B4-BE49-F238E27FC236}">
                <a16:creationId xmlns:a16="http://schemas.microsoft.com/office/drawing/2014/main" id="{6EB9A7EC-E75E-45FD-94A3-46F965B187AF}"/>
              </a:ext>
            </a:extLst>
          </p:cNvPr>
          <p:cNvCxnSpPr>
            <a:cxnSpLocks/>
            <a:stCxn id="398" idx="3"/>
            <a:endCxn id="354" idx="1"/>
          </p:cNvCxnSpPr>
          <p:nvPr/>
        </p:nvCxnSpPr>
        <p:spPr>
          <a:xfrm>
            <a:off x="8071117" y="2613923"/>
            <a:ext cx="15715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A4F9E1B6-D7D7-4111-B291-F86F3C34C41A}"/>
              </a:ext>
            </a:extLst>
          </p:cNvPr>
          <p:cNvGrpSpPr/>
          <p:nvPr/>
        </p:nvGrpSpPr>
        <p:grpSpPr>
          <a:xfrm>
            <a:off x="7691971" y="2787399"/>
            <a:ext cx="379146" cy="228600"/>
            <a:chOff x="7728928" y="2828040"/>
            <a:chExt cx="379146" cy="228600"/>
          </a:xfrm>
        </p:grpSpPr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489AB11A-9CF1-4611-B219-EA1CA9B0F437}"/>
                </a:ext>
              </a:extLst>
            </p:cNvPr>
            <p:cNvSpPr/>
            <p:nvPr/>
          </p:nvSpPr>
          <p:spPr>
            <a:xfrm>
              <a:off x="7790841" y="2844342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B0502751-CD70-494E-8503-ABC2BBD77FB0}"/>
                </a:ext>
              </a:extLst>
            </p:cNvPr>
            <p:cNvSpPr/>
            <p:nvPr/>
          </p:nvSpPr>
          <p:spPr>
            <a:xfrm>
              <a:off x="7728928" y="2992313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순서도: 지연 403">
              <a:extLst>
                <a:ext uri="{FF2B5EF4-FFF2-40B4-BE49-F238E27FC236}">
                  <a16:creationId xmlns:a16="http://schemas.microsoft.com/office/drawing/2014/main" id="{D6BEF40B-F0FE-41FC-9094-14DDD7400F03}"/>
                </a:ext>
              </a:extLst>
            </p:cNvPr>
            <p:cNvSpPr/>
            <p:nvPr/>
          </p:nvSpPr>
          <p:spPr>
            <a:xfrm>
              <a:off x="7793772" y="2828040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05" name="연결선: 꺾임 129">
            <a:extLst>
              <a:ext uri="{FF2B5EF4-FFF2-40B4-BE49-F238E27FC236}">
                <a16:creationId xmlns:a16="http://schemas.microsoft.com/office/drawing/2014/main" id="{13AED7A2-EED7-4E07-8DEA-923B317ACEA0}"/>
              </a:ext>
            </a:extLst>
          </p:cNvPr>
          <p:cNvCxnSpPr>
            <a:cxnSpLocks/>
            <a:stCxn id="430" idx="1"/>
            <a:endCxn id="402" idx="2"/>
          </p:cNvCxnSpPr>
          <p:nvPr/>
        </p:nvCxnSpPr>
        <p:spPr>
          <a:xfrm rot="10800000">
            <a:off x="7753884" y="2829407"/>
            <a:ext cx="2780154" cy="2819621"/>
          </a:xfrm>
          <a:prstGeom prst="bentConnector3">
            <a:avLst>
              <a:gd name="adj1" fmla="val 108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연결선: 꺾임 129">
            <a:extLst>
              <a:ext uri="{FF2B5EF4-FFF2-40B4-BE49-F238E27FC236}">
                <a16:creationId xmlns:a16="http://schemas.microsoft.com/office/drawing/2014/main" id="{5D28F578-7B7D-45B7-A208-2D9B8CA54164}"/>
              </a:ext>
            </a:extLst>
          </p:cNvPr>
          <p:cNvCxnSpPr>
            <a:cxnSpLocks/>
            <a:stCxn id="357" idx="1"/>
            <a:endCxn id="403" idx="2"/>
          </p:cNvCxnSpPr>
          <p:nvPr/>
        </p:nvCxnSpPr>
        <p:spPr>
          <a:xfrm rot="10800000">
            <a:off x="7691971" y="2977378"/>
            <a:ext cx="536304" cy="495117"/>
          </a:xfrm>
          <a:prstGeom prst="bentConnector3">
            <a:avLst>
              <a:gd name="adj1" fmla="val 124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꺾임 129">
            <a:extLst>
              <a:ext uri="{FF2B5EF4-FFF2-40B4-BE49-F238E27FC236}">
                <a16:creationId xmlns:a16="http://schemas.microsoft.com/office/drawing/2014/main" id="{F090AB8E-5715-4451-B70C-3DD1431D82F7}"/>
              </a:ext>
            </a:extLst>
          </p:cNvPr>
          <p:cNvCxnSpPr>
            <a:cxnSpLocks/>
            <a:stCxn id="404" idx="3"/>
            <a:endCxn id="355" idx="1"/>
          </p:cNvCxnSpPr>
          <p:nvPr/>
        </p:nvCxnSpPr>
        <p:spPr>
          <a:xfrm flipV="1">
            <a:off x="8071117" y="2900994"/>
            <a:ext cx="157158" cy="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연결선: 꺾임 129">
            <a:extLst>
              <a:ext uri="{FF2B5EF4-FFF2-40B4-BE49-F238E27FC236}">
                <a16:creationId xmlns:a16="http://schemas.microsoft.com/office/drawing/2014/main" id="{B86F2837-E44B-4F30-B624-E97A19C3E43F}"/>
              </a:ext>
            </a:extLst>
          </p:cNvPr>
          <p:cNvCxnSpPr>
            <a:cxnSpLocks/>
            <a:stCxn id="431" idx="1"/>
            <a:endCxn id="358" idx="1"/>
          </p:cNvCxnSpPr>
          <p:nvPr/>
        </p:nvCxnSpPr>
        <p:spPr>
          <a:xfrm rot="10800000">
            <a:off x="8228276" y="3758244"/>
            <a:ext cx="2305763" cy="1261302"/>
          </a:xfrm>
          <a:prstGeom prst="bentConnector3">
            <a:avLst>
              <a:gd name="adj1" fmla="val 1179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연결선: 꺾임 129">
            <a:extLst>
              <a:ext uri="{FF2B5EF4-FFF2-40B4-BE49-F238E27FC236}">
                <a16:creationId xmlns:a16="http://schemas.microsoft.com/office/drawing/2014/main" id="{AEF36644-0298-4DB4-9CB1-6B17334A64FC}"/>
              </a:ext>
            </a:extLst>
          </p:cNvPr>
          <p:cNvCxnSpPr>
            <a:cxnSpLocks/>
            <a:stCxn id="427" idx="1"/>
            <a:endCxn id="359" idx="1"/>
          </p:cNvCxnSpPr>
          <p:nvPr/>
        </p:nvCxnSpPr>
        <p:spPr>
          <a:xfrm rot="10800000">
            <a:off x="8228276" y="4317173"/>
            <a:ext cx="2305763" cy="1015564"/>
          </a:xfrm>
          <a:prstGeom prst="bentConnector3">
            <a:avLst>
              <a:gd name="adj1" fmla="val 1099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C79CA0E0-D391-4F84-AF3B-B4B885406D9F}"/>
              </a:ext>
            </a:extLst>
          </p:cNvPr>
          <p:cNvGrpSpPr/>
          <p:nvPr/>
        </p:nvGrpSpPr>
        <p:grpSpPr>
          <a:xfrm rot="16200000">
            <a:off x="4894393" y="1860702"/>
            <a:ext cx="710252" cy="255263"/>
            <a:chOff x="3601793" y="3387727"/>
            <a:chExt cx="710252" cy="255263"/>
          </a:xfrm>
        </p:grpSpPr>
        <p:sp>
          <p:nvSpPr>
            <p:cNvPr id="411" name="사다리꼴 410">
              <a:extLst>
                <a:ext uri="{FF2B5EF4-FFF2-40B4-BE49-F238E27FC236}">
                  <a16:creationId xmlns:a16="http://schemas.microsoft.com/office/drawing/2014/main" id="{AFE0DB77-FCBD-4CFF-A021-ED305179895D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70E1D2D1-D83E-44F8-9666-4847F104BFE5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F800AC3A-2B14-4C3E-9616-4659156AA79E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14" name="연결선: 꺾임 129">
            <a:extLst>
              <a:ext uri="{FF2B5EF4-FFF2-40B4-BE49-F238E27FC236}">
                <a16:creationId xmlns:a16="http://schemas.microsoft.com/office/drawing/2014/main" id="{B2561A41-129B-4724-A09D-5A5AB981D782}"/>
              </a:ext>
            </a:extLst>
          </p:cNvPr>
          <p:cNvCxnSpPr>
            <a:cxnSpLocks/>
            <a:stCxn id="382" idx="0"/>
            <a:endCxn id="411" idx="1"/>
          </p:cNvCxnSpPr>
          <p:nvPr/>
        </p:nvCxnSpPr>
        <p:spPr>
          <a:xfrm rot="5400000" flipH="1" flipV="1">
            <a:off x="3765480" y="2482297"/>
            <a:ext cx="1673834" cy="1294245"/>
          </a:xfrm>
          <a:prstGeom prst="bentConnector3">
            <a:avLst>
              <a:gd name="adj1" fmla="val 194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연결선: 꺾임 129">
            <a:extLst>
              <a:ext uri="{FF2B5EF4-FFF2-40B4-BE49-F238E27FC236}">
                <a16:creationId xmlns:a16="http://schemas.microsoft.com/office/drawing/2014/main" id="{76232DB7-7788-4DC0-BD3C-586B11A75627}"/>
              </a:ext>
            </a:extLst>
          </p:cNvPr>
          <p:cNvCxnSpPr>
            <a:cxnSpLocks/>
            <a:stCxn id="426" idx="1"/>
            <a:endCxn id="378" idx="1"/>
          </p:cNvCxnSpPr>
          <p:nvPr/>
        </p:nvCxnSpPr>
        <p:spPr>
          <a:xfrm rot="10800000">
            <a:off x="3652752" y="4466403"/>
            <a:ext cx="6881287" cy="2119098"/>
          </a:xfrm>
          <a:prstGeom prst="bentConnector3">
            <a:avLst>
              <a:gd name="adj1" fmla="val 107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그룹 415">
            <a:extLst>
              <a:ext uri="{FF2B5EF4-FFF2-40B4-BE49-F238E27FC236}">
                <a16:creationId xmlns:a16="http://schemas.microsoft.com/office/drawing/2014/main" id="{521F34B4-8BA7-426E-A248-AE355497CDA3}"/>
              </a:ext>
            </a:extLst>
          </p:cNvPr>
          <p:cNvGrpSpPr/>
          <p:nvPr/>
        </p:nvGrpSpPr>
        <p:grpSpPr>
          <a:xfrm rot="16200000">
            <a:off x="4367603" y="2089302"/>
            <a:ext cx="710252" cy="255263"/>
            <a:chOff x="3601793" y="3387727"/>
            <a:chExt cx="710252" cy="255263"/>
          </a:xfrm>
        </p:grpSpPr>
        <p:sp>
          <p:nvSpPr>
            <p:cNvPr id="417" name="사다리꼴 416">
              <a:extLst>
                <a:ext uri="{FF2B5EF4-FFF2-40B4-BE49-F238E27FC236}">
                  <a16:creationId xmlns:a16="http://schemas.microsoft.com/office/drawing/2014/main" id="{3F49AD92-3102-432C-B657-555F893A1426}"/>
                </a:ext>
              </a:extLst>
            </p:cNvPr>
            <p:cNvSpPr/>
            <p:nvPr/>
          </p:nvSpPr>
          <p:spPr>
            <a:xfrm>
              <a:off x="3601793" y="3387727"/>
              <a:ext cx="710252" cy="255263"/>
            </a:xfrm>
            <a:prstGeom prst="trapezoid">
              <a:avLst>
                <a:gd name="adj" fmla="val 39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1      0</a:t>
              </a:r>
              <a:endParaRPr lang="ko-KR" altLang="en-US" sz="900" dirty="0"/>
            </a:p>
          </p:txBody>
        </p:sp>
        <p:sp>
          <p:nvSpPr>
            <p:cNvPr id="418" name="타원 417">
              <a:extLst>
                <a:ext uri="{FF2B5EF4-FFF2-40B4-BE49-F238E27FC236}">
                  <a16:creationId xmlns:a16="http://schemas.microsoft.com/office/drawing/2014/main" id="{ACF2BDEF-AFA0-4A1E-A734-054ABF1F8000}"/>
                </a:ext>
              </a:extLst>
            </p:cNvPr>
            <p:cNvSpPr/>
            <p:nvPr/>
          </p:nvSpPr>
          <p:spPr>
            <a:xfrm>
              <a:off x="4150761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63257A3F-0607-473F-87D0-B648A71C1387}"/>
                </a:ext>
              </a:extLst>
            </p:cNvPr>
            <p:cNvSpPr/>
            <p:nvPr/>
          </p:nvSpPr>
          <p:spPr>
            <a:xfrm>
              <a:off x="3697786" y="3575847"/>
              <a:ext cx="66577" cy="665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</p:grpSp>
      <p:cxnSp>
        <p:nvCxnSpPr>
          <p:cNvPr id="420" name="연결선: 꺾임 419">
            <a:extLst>
              <a:ext uri="{FF2B5EF4-FFF2-40B4-BE49-F238E27FC236}">
                <a16:creationId xmlns:a16="http://schemas.microsoft.com/office/drawing/2014/main" id="{82CED00C-9762-4C47-954A-6065B74FED76}"/>
              </a:ext>
            </a:extLst>
          </p:cNvPr>
          <p:cNvCxnSpPr>
            <a:cxnSpLocks/>
            <a:stCxn id="427" idx="1"/>
            <a:endCxn id="417" idx="1"/>
          </p:cNvCxnSpPr>
          <p:nvPr/>
        </p:nvCxnSpPr>
        <p:spPr>
          <a:xfrm rot="10800000">
            <a:off x="4722730" y="2521103"/>
            <a:ext cx="5811308" cy="2811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연결선: 꺾임 420">
            <a:extLst>
              <a:ext uri="{FF2B5EF4-FFF2-40B4-BE49-F238E27FC236}">
                <a16:creationId xmlns:a16="http://schemas.microsoft.com/office/drawing/2014/main" id="{8A47D1FD-6B4E-4295-8312-D00B6DFA72B7}"/>
              </a:ext>
            </a:extLst>
          </p:cNvPr>
          <p:cNvCxnSpPr>
            <a:cxnSpLocks/>
            <a:stCxn id="387" idx="0"/>
            <a:endCxn id="419" idx="4"/>
          </p:cNvCxnSpPr>
          <p:nvPr/>
        </p:nvCxnSpPr>
        <p:spPr>
          <a:xfrm rot="5400000" flipH="1" flipV="1">
            <a:off x="3031760" y="3370044"/>
            <a:ext cx="2745302" cy="890768"/>
          </a:xfrm>
          <a:prstGeom prst="bentConnector4">
            <a:avLst>
              <a:gd name="adj1" fmla="val 3873"/>
              <a:gd name="adj2" fmla="val 125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연결선: 꺾임 421">
            <a:extLst>
              <a:ext uri="{FF2B5EF4-FFF2-40B4-BE49-F238E27FC236}">
                <a16:creationId xmlns:a16="http://schemas.microsoft.com/office/drawing/2014/main" id="{BB0D1567-8674-49AD-8860-E2AD27A4F73E}"/>
              </a:ext>
            </a:extLst>
          </p:cNvPr>
          <p:cNvCxnSpPr>
            <a:cxnSpLocks/>
            <a:stCxn id="411" idx="0"/>
            <a:endCxn id="418" idx="4"/>
          </p:cNvCxnSpPr>
          <p:nvPr/>
        </p:nvCxnSpPr>
        <p:spPr>
          <a:xfrm rot="10800000" flipV="1">
            <a:off x="4849796" y="1988334"/>
            <a:ext cx="272093" cy="1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연결선: 꺾임 129">
            <a:extLst>
              <a:ext uri="{FF2B5EF4-FFF2-40B4-BE49-F238E27FC236}">
                <a16:creationId xmlns:a16="http://schemas.microsoft.com/office/drawing/2014/main" id="{033AB60D-D2D7-49E2-9A3E-3171718C3F62}"/>
              </a:ext>
            </a:extLst>
          </p:cNvPr>
          <p:cNvCxnSpPr>
            <a:cxnSpLocks/>
            <a:stCxn id="428" idx="1"/>
            <a:endCxn id="373" idx="2"/>
          </p:cNvCxnSpPr>
          <p:nvPr/>
        </p:nvCxnSpPr>
        <p:spPr>
          <a:xfrm rot="10800000">
            <a:off x="6656892" y="4045499"/>
            <a:ext cx="3877146" cy="1919496"/>
          </a:xfrm>
          <a:prstGeom prst="bentConnector3">
            <a:avLst>
              <a:gd name="adj1" fmla="val 105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D379C816-6E4B-4CF6-8BAC-D7C962C8E918}"/>
              </a:ext>
            </a:extLst>
          </p:cNvPr>
          <p:cNvCxnSpPr>
            <a:cxnSpLocks/>
            <a:stCxn id="387" idx="0"/>
            <a:endCxn id="413" idx="4"/>
          </p:cNvCxnSpPr>
          <p:nvPr/>
        </p:nvCxnSpPr>
        <p:spPr>
          <a:xfrm rot="5400000" flipH="1" flipV="1">
            <a:off x="3180855" y="2992349"/>
            <a:ext cx="2973902" cy="1417558"/>
          </a:xfrm>
          <a:prstGeom prst="bentConnector4">
            <a:avLst>
              <a:gd name="adj1" fmla="val 3575"/>
              <a:gd name="adj2" fmla="val 116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7C0F8AC8-EF1A-4BCE-8404-E57734A89CA8}"/>
              </a:ext>
            </a:extLst>
          </p:cNvPr>
          <p:cNvSpPr/>
          <p:nvPr/>
        </p:nvSpPr>
        <p:spPr>
          <a:xfrm>
            <a:off x="10534038" y="6157054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[17:0] </a:t>
            </a:r>
            <a:r>
              <a:rPr lang="en-US" altLang="ko-KR" sz="900" dirty="0" err="1"/>
              <a:t>override_value_input</a:t>
            </a:r>
            <a:endParaRPr lang="ko-KR" altLang="en-US" sz="900" dirty="0"/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43E3FF16-3C6A-4890-9510-1F4E2C333E96}"/>
              </a:ext>
            </a:extLst>
          </p:cNvPr>
          <p:cNvSpPr/>
          <p:nvPr/>
        </p:nvSpPr>
        <p:spPr>
          <a:xfrm>
            <a:off x="10534038" y="6470245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override_en_input</a:t>
            </a:r>
            <a:endParaRPr lang="ko-KR" altLang="en-US" sz="900" dirty="0"/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C9A5C64E-7E49-4183-9EB5-81A382F58806}"/>
              </a:ext>
            </a:extLst>
          </p:cNvPr>
          <p:cNvSpPr/>
          <p:nvPr/>
        </p:nvSpPr>
        <p:spPr>
          <a:xfrm>
            <a:off x="10534038" y="521748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flush_fifo</a:t>
            </a:r>
            <a:endParaRPr lang="ko-KR" altLang="en-US" sz="900" dirty="0"/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78EB2513-73D5-446A-99BC-C280C00FCED8}"/>
              </a:ext>
            </a:extLst>
          </p:cNvPr>
          <p:cNvSpPr/>
          <p:nvPr/>
        </p:nvSpPr>
        <p:spPr>
          <a:xfrm>
            <a:off x="10534038" y="5849739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[63:0]timestamp</a:t>
            </a:r>
            <a:endParaRPr lang="ko-KR" altLang="en-US" sz="900" dirty="0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DB72C8F-2AAE-498C-A9E0-C60A6CC08CD7}"/>
              </a:ext>
            </a:extLst>
          </p:cNvPr>
          <p:cNvSpPr/>
          <p:nvPr/>
        </p:nvSpPr>
        <p:spPr>
          <a:xfrm>
            <a:off x="4090339" y="4729014"/>
            <a:ext cx="217755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57975A5-2CD6-462B-97BF-AF01541BC652}"/>
              </a:ext>
            </a:extLst>
          </p:cNvPr>
          <p:cNvSpPr/>
          <p:nvPr/>
        </p:nvSpPr>
        <p:spPr>
          <a:xfrm>
            <a:off x="10534038" y="5533771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write</a:t>
            </a:r>
            <a:endParaRPr lang="ko-KR" altLang="en-US" sz="900" dirty="0"/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4064B610-35DE-4010-AB43-E0ED3F37FDBA}"/>
              </a:ext>
            </a:extLst>
          </p:cNvPr>
          <p:cNvSpPr/>
          <p:nvPr/>
        </p:nvSpPr>
        <p:spPr>
          <a:xfrm>
            <a:off x="10534038" y="4904290"/>
            <a:ext cx="1596823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[64+3-1:0:0] </a:t>
            </a:r>
            <a:r>
              <a:rPr lang="en-US" altLang="ko-KR" sz="900" dirty="0" err="1"/>
              <a:t>fifo_data_in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360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49AC6-7583-446B-B74D-E002561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FULL &amp; WRITE -&gt; OVERFLOW EXCEPTION</a:t>
            </a:r>
          </a:p>
          <a:p>
            <a:pPr marL="0" indent="0">
              <a:buNone/>
            </a:pPr>
            <a:r>
              <a:rPr lang="en-US" altLang="ko-KR" dirty="0"/>
              <a:t>~EMPTY &amp; TIMESTAMP_OUT&lt;=TIMESTAMP_FIFO_TOP -&gt; TIMESTAMP EXCEPTION</a:t>
            </a:r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auto_start</a:t>
            </a:r>
            <a:r>
              <a:rPr lang="en-US" altLang="ko-KR" dirty="0"/>
              <a:t>(self, </a:t>
            </a:r>
            <a:r>
              <a:rPr lang="en-US" altLang="ko-KR" dirty="0" err="1"/>
              <a:t>reset_count</a:t>
            </a:r>
            <a:r>
              <a:rPr lang="en-US" altLang="ko-KR" dirty="0"/>
              <a:t> = True, </a:t>
            </a:r>
            <a:r>
              <a:rPr lang="en-US" altLang="ko-KR" dirty="0" err="1"/>
              <a:t>reset_count_value</a:t>
            </a:r>
            <a:r>
              <a:rPr lang="en-US" altLang="ko-KR" dirty="0"/>
              <a:t> = </a:t>
            </a:r>
            <a:r>
              <a:rPr lang="en-US" altLang="ko-KR"/>
              <a:t>0)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write_parallel_fifo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 </a:t>
            </a:r>
            <a:r>
              <a:rPr lang="en-US" altLang="ko-KR" dirty="0" err="1"/>
              <a:t>write_profile_fifo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8883D8-6BB0-4C2D-94AC-D2AF844FF9B3}"/>
              </a:ext>
            </a:extLst>
          </p:cNvPr>
          <p:cNvSpPr/>
          <p:nvPr/>
        </p:nvSpPr>
        <p:spPr>
          <a:xfrm>
            <a:off x="838200" y="993148"/>
            <a:ext cx="2336806" cy="6515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[1] Output Using timestamp</a:t>
            </a: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en-US" altLang="ko-KR" sz="900" dirty="0">
                <a:solidFill>
                  <a:schemeClr val="tx1"/>
                </a:solidFill>
              </a:rPr>
              <a:t>[2] Output Using command(override)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85C84-527C-4F70-97BA-2DA88D95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main.sv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4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F614E-5FE0-49F9-B45D-532FA2D6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7D17BC0-820A-421C-87F9-4B1904AA2060}"/>
              </a:ext>
            </a:extLst>
          </p:cNvPr>
          <p:cNvGrpSpPr/>
          <p:nvPr/>
        </p:nvGrpSpPr>
        <p:grpSpPr>
          <a:xfrm>
            <a:off x="5564736" y="2649523"/>
            <a:ext cx="1062527" cy="1558954"/>
            <a:chOff x="2800341" y="421270"/>
            <a:chExt cx="1062527" cy="15589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6B7EEA-FA8E-43E8-9EBE-A88244E26889}"/>
                </a:ext>
              </a:extLst>
            </p:cNvPr>
            <p:cNvSpPr/>
            <p:nvPr/>
          </p:nvSpPr>
          <p:spPr>
            <a:xfrm>
              <a:off x="2800341" y="421270"/>
              <a:ext cx="1062527" cy="15589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counter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E80ABA7-C181-4811-B2B6-F20DBCEF74B0}"/>
                </a:ext>
              </a:extLst>
            </p:cNvPr>
            <p:cNvSpPr/>
            <p:nvPr/>
          </p:nvSpPr>
          <p:spPr>
            <a:xfrm>
              <a:off x="2800341" y="63943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reset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4F74989-4DE7-437B-BD62-E9DCB12F1297}"/>
                </a:ext>
              </a:extLst>
            </p:cNvPr>
            <p:cNvSpPr/>
            <p:nvPr/>
          </p:nvSpPr>
          <p:spPr>
            <a:xfrm>
              <a:off x="2800341" y="925188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[63:0] out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0B4CEA4-9156-4C52-8215-D47D18E629FD}"/>
                </a:ext>
              </a:extLst>
            </p:cNvPr>
            <p:cNvSpPr/>
            <p:nvPr/>
          </p:nvSpPr>
          <p:spPr>
            <a:xfrm>
              <a:off x="2800341" y="1262045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start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2CFF24-0740-482C-9335-D545A60F6141}"/>
                </a:ext>
              </a:extLst>
            </p:cNvPr>
            <p:cNvSpPr/>
            <p:nvPr/>
          </p:nvSpPr>
          <p:spPr>
            <a:xfrm>
              <a:off x="2800341" y="1597402"/>
              <a:ext cx="96272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stop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61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10B3CA06-A3D5-40B0-9B07-A9B21B41E613}"/>
              </a:ext>
            </a:extLst>
          </p:cNvPr>
          <p:cNvSpPr/>
          <p:nvPr/>
        </p:nvSpPr>
        <p:spPr>
          <a:xfrm>
            <a:off x="447674" y="5810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8235D35C-6978-489C-8204-6FB46CCAB2B9}"/>
              </a:ext>
            </a:extLst>
          </p:cNvPr>
          <p:cNvSpPr/>
          <p:nvPr/>
        </p:nvSpPr>
        <p:spPr>
          <a:xfrm>
            <a:off x="447673" y="8953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05C12426-A12C-4D8E-8507-49A55163B614}"/>
              </a:ext>
            </a:extLst>
          </p:cNvPr>
          <p:cNvSpPr/>
          <p:nvPr/>
        </p:nvSpPr>
        <p:spPr>
          <a:xfrm>
            <a:off x="447673" y="12096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EA8B2DF4-64D8-4C0F-B196-F14EEE30B370}"/>
              </a:ext>
            </a:extLst>
          </p:cNvPr>
          <p:cNvSpPr/>
          <p:nvPr/>
        </p:nvSpPr>
        <p:spPr>
          <a:xfrm>
            <a:off x="447673" y="15240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F35F7B2-2CB5-4FE4-90EA-5796E3F34C33}"/>
              </a:ext>
            </a:extLst>
          </p:cNvPr>
          <p:cNvSpPr/>
          <p:nvPr/>
        </p:nvSpPr>
        <p:spPr>
          <a:xfrm>
            <a:off x="447673" y="18383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BTN2</a:t>
            </a:r>
            <a:endParaRPr lang="ko-KR" altLang="en-US" sz="900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E887280C-778F-4C5D-A82C-777764DD9A4F}"/>
              </a:ext>
            </a:extLst>
          </p:cNvPr>
          <p:cNvSpPr/>
          <p:nvPr/>
        </p:nvSpPr>
        <p:spPr>
          <a:xfrm>
            <a:off x="447673" y="215265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jb_0</a:t>
            </a:r>
            <a:endParaRPr lang="ko-KR" altLang="en-US" sz="900" dirty="0"/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ABAC02F-C742-45C5-91DA-3B96AB859017}"/>
              </a:ext>
            </a:extLst>
          </p:cNvPr>
          <p:cNvSpPr/>
          <p:nvPr/>
        </p:nvSpPr>
        <p:spPr>
          <a:xfrm>
            <a:off x="447673" y="24669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jb_1</a:t>
            </a:r>
            <a:endParaRPr lang="ko-KR" altLang="en-US" sz="900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95489C2F-84AD-4C9D-BC5F-0A6AEDC0A03F}"/>
              </a:ext>
            </a:extLst>
          </p:cNvPr>
          <p:cNvSpPr/>
          <p:nvPr/>
        </p:nvSpPr>
        <p:spPr>
          <a:xfrm>
            <a:off x="447673" y="278130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jb_2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2F1E35CF-13A3-4BA2-9C50-F542F8AC4839}"/>
              </a:ext>
            </a:extLst>
          </p:cNvPr>
          <p:cNvSpPr/>
          <p:nvPr/>
        </p:nvSpPr>
        <p:spPr>
          <a:xfrm>
            <a:off x="447673" y="30956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jb_3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1A35EA49-F511-41B0-A84B-EFA44E3817F7}"/>
              </a:ext>
            </a:extLst>
          </p:cNvPr>
          <p:cNvSpPr/>
          <p:nvPr/>
        </p:nvSpPr>
        <p:spPr>
          <a:xfrm>
            <a:off x="447673" y="34067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jb_4</a:t>
            </a:r>
            <a:endParaRPr lang="ko-KR" altLang="en-US" sz="900" dirty="0"/>
          </a:p>
        </p:txBody>
      </p: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4E837131-ED7C-4191-B94E-91151B4734A2}"/>
              </a:ext>
            </a:extLst>
          </p:cNvPr>
          <p:cNvSpPr/>
          <p:nvPr/>
        </p:nvSpPr>
        <p:spPr>
          <a:xfrm>
            <a:off x="447673" y="3717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jb_5</a:t>
            </a:r>
            <a:endParaRPr lang="ko-KR" altLang="en-US" sz="900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3A5C591B-FB33-4452-8CDF-14275D3F85C1}"/>
              </a:ext>
            </a:extLst>
          </p:cNvPr>
          <p:cNvSpPr/>
          <p:nvPr/>
        </p:nvSpPr>
        <p:spPr>
          <a:xfrm>
            <a:off x="447673" y="40290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jb_6</a:t>
            </a:r>
            <a:endParaRPr lang="ko-KR" altLang="en-US" sz="9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008D97C-3379-4523-B97C-222E8A35531E}"/>
              </a:ext>
            </a:extLst>
          </p:cNvPr>
          <p:cNvSpPr/>
          <p:nvPr/>
        </p:nvSpPr>
        <p:spPr>
          <a:xfrm>
            <a:off x="447673" y="43402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jb_7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7784D574-76FA-4475-9947-D9026DA0C728}"/>
              </a:ext>
            </a:extLst>
          </p:cNvPr>
          <p:cNvSpPr/>
          <p:nvPr/>
        </p:nvSpPr>
        <p:spPr>
          <a:xfrm flipH="1">
            <a:off x="4476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4CB5B193-4F59-4274-A196-C55F7A768C4E}"/>
              </a:ext>
            </a:extLst>
          </p:cNvPr>
          <p:cNvSpPr/>
          <p:nvPr/>
        </p:nvSpPr>
        <p:spPr>
          <a:xfrm flipH="1">
            <a:off x="4476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8BF34ABB-5CF9-4950-A651-B5558BA79691}"/>
              </a:ext>
            </a:extLst>
          </p:cNvPr>
          <p:cNvSpPr/>
          <p:nvPr/>
        </p:nvSpPr>
        <p:spPr>
          <a:xfrm flipH="1">
            <a:off x="4476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44634C11-7A41-44B3-AC6C-886118FF8BA9}"/>
              </a:ext>
            </a:extLst>
          </p:cNvPr>
          <p:cNvSpPr/>
          <p:nvPr/>
        </p:nvSpPr>
        <p:spPr>
          <a:xfrm flipH="1">
            <a:off x="4476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B73BDA8-B92B-448D-B3DA-4A1BDFCF9CF4}"/>
              </a:ext>
            </a:extLst>
          </p:cNvPr>
          <p:cNvSpPr/>
          <p:nvPr/>
        </p:nvSpPr>
        <p:spPr>
          <a:xfrm flipH="1">
            <a:off x="4476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49516F83-7401-473A-837F-4342A05469BD}"/>
              </a:ext>
            </a:extLst>
          </p:cNvPr>
          <p:cNvSpPr/>
          <p:nvPr/>
        </p:nvSpPr>
        <p:spPr>
          <a:xfrm flipH="1">
            <a:off x="4476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E13FAEE7-BA64-46F8-8E9D-09040B4ADA09}"/>
              </a:ext>
            </a:extLst>
          </p:cNvPr>
          <p:cNvSpPr/>
          <p:nvPr/>
        </p:nvSpPr>
        <p:spPr>
          <a:xfrm flipH="1">
            <a:off x="4476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9" name="화살표: 오각형 28">
            <a:extLst>
              <a:ext uri="{FF2B5EF4-FFF2-40B4-BE49-F238E27FC236}">
                <a16:creationId xmlns:a16="http://schemas.microsoft.com/office/drawing/2014/main" id="{21977EC2-BB54-4CC9-B5D3-847FB872C316}"/>
              </a:ext>
            </a:extLst>
          </p:cNvPr>
          <p:cNvSpPr/>
          <p:nvPr/>
        </p:nvSpPr>
        <p:spPr>
          <a:xfrm flipH="1">
            <a:off x="1704972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BF276F09-9E70-4A52-BFA2-B606D6A39245}"/>
              </a:ext>
            </a:extLst>
          </p:cNvPr>
          <p:cNvSpPr/>
          <p:nvPr/>
        </p:nvSpPr>
        <p:spPr>
          <a:xfrm flipH="1">
            <a:off x="1704972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3284CBBC-3012-42C6-B508-21B64DE50BC0}"/>
              </a:ext>
            </a:extLst>
          </p:cNvPr>
          <p:cNvSpPr/>
          <p:nvPr/>
        </p:nvSpPr>
        <p:spPr>
          <a:xfrm flipH="1">
            <a:off x="1704972" y="1209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2526E9E9-565E-4AA3-A4CF-72790C415824}"/>
              </a:ext>
            </a:extLst>
          </p:cNvPr>
          <p:cNvSpPr/>
          <p:nvPr/>
        </p:nvSpPr>
        <p:spPr>
          <a:xfrm flipH="1">
            <a:off x="1704972" y="15240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33" name="화살표: 오각형 32">
            <a:extLst>
              <a:ext uri="{FF2B5EF4-FFF2-40B4-BE49-F238E27FC236}">
                <a16:creationId xmlns:a16="http://schemas.microsoft.com/office/drawing/2014/main" id="{630D191C-CB4F-4A13-967C-D3B8870A2E1D}"/>
              </a:ext>
            </a:extLst>
          </p:cNvPr>
          <p:cNvSpPr/>
          <p:nvPr/>
        </p:nvSpPr>
        <p:spPr>
          <a:xfrm flipH="1">
            <a:off x="1704972" y="18383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CF1A7DF3-B1C5-40FE-968E-5084EF5C1004}"/>
              </a:ext>
            </a:extLst>
          </p:cNvPr>
          <p:cNvSpPr/>
          <p:nvPr/>
        </p:nvSpPr>
        <p:spPr>
          <a:xfrm flipH="1">
            <a:off x="1704972" y="21526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38DB0207-50F4-4BD3-9E83-3109EFAE4650}"/>
              </a:ext>
            </a:extLst>
          </p:cNvPr>
          <p:cNvSpPr/>
          <p:nvPr/>
        </p:nvSpPr>
        <p:spPr>
          <a:xfrm flipH="1">
            <a:off x="1704972" y="2466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DA7403E3-EAD3-4DEE-9C34-436F967C0442}"/>
              </a:ext>
            </a:extLst>
          </p:cNvPr>
          <p:cNvSpPr/>
          <p:nvPr/>
        </p:nvSpPr>
        <p:spPr>
          <a:xfrm flipH="1">
            <a:off x="1704972" y="278130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06F1D149-D59A-4319-82BE-C7EC22E62249}"/>
              </a:ext>
            </a:extLst>
          </p:cNvPr>
          <p:cNvSpPr/>
          <p:nvPr/>
        </p:nvSpPr>
        <p:spPr>
          <a:xfrm flipH="1">
            <a:off x="1704972" y="30956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38" name="화살표: 오각형 37">
            <a:extLst>
              <a:ext uri="{FF2B5EF4-FFF2-40B4-BE49-F238E27FC236}">
                <a16:creationId xmlns:a16="http://schemas.microsoft.com/office/drawing/2014/main" id="{FF307613-6426-4C2C-ADB6-D96A3CEDC46A}"/>
              </a:ext>
            </a:extLst>
          </p:cNvPr>
          <p:cNvSpPr/>
          <p:nvPr/>
        </p:nvSpPr>
        <p:spPr>
          <a:xfrm flipH="1">
            <a:off x="1704972" y="34067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39" name="화살표: 오각형 38">
            <a:extLst>
              <a:ext uri="{FF2B5EF4-FFF2-40B4-BE49-F238E27FC236}">
                <a16:creationId xmlns:a16="http://schemas.microsoft.com/office/drawing/2014/main" id="{5B5B11D6-8993-4112-BA49-A413DA9FB09A}"/>
              </a:ext>
            </a:extLst>
          </p:cNvPr>
          <p:cNvSpPr/>
          <p:nvPr/>
        </p:nvSpPr>
        <p:spPr>
          <a:xfrm flipH="1">
            <a:off x="1704972" y="37179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49EC652A-1E6F-46C7-8918-B38D8D994BD1}"/>
              </a:ext>
            </a:extLst>
          </p:cNvPr>
          <p:cNvSpPr/>
          <p:nvPr/>
        </p:nvSpPr>
        <p:spPr>
          <a:xfrm flipH="1">
            <a:off x="1704972" y="40290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6F68D996-2DC6-4380-B010-8D63A11E3A60}"/>
              </a:ext>
            </a:extLst>
          </p:cNvPr>
          <p:cNvSpPr/>
          <p:nvPr/>
        </p:nvSpPr>
        <p:spPr>
          <a:xfrm flipH="1">
            <a:off x="1704972" y="43402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7ED0825B-4930-427D-B21A-138304DC0848}"/>
              </a:ext>
            </a:extLst>
          </p:cNvPr>
          <p:cNvSpPr/>
          <p:nvPr/>
        </p:nvSpPr>
        <p:spPr>
          <a:xfrm flipH="1">
            <a:off x="1704972" y="46513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43" name="화살표: 오각형 42">
            <a:extLst>
              <a:ext uri="{FF2B5EF4-FFF2-40B4-BE49-F238E27FC236}">
                <a16:creationId xmlns:a16="http://schemas.microsoft.com/office/drawing/2014/main" id="{35C53DD3-2E5C-42A1-9EC4-E460CB5E99FF}"/>
              </a:ext>
            </a:extLst>
          </p:cNvPr>
          <p:cNvSpPr/>
          <p:nvPr/>
        </p:nvSpPr>
        <p:spPr>
          <a:xfrm flipH="1">
            <a:off x="1704972" y="49625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849E52A4-0573-44B4-89CC-DE93AFFF4476}"/>
              </a:ext>
            </a:extLst>
          </p:cNvPr>
          <p:cNvSpPr/>
          <p:nvPr/>
        </p:nvSpPr>
        <p:spPr>
          <a:xfrm flipH="1">
            <a:off x="1704972" y="52736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1A3169E4-E2E9-4187-A42F-A4464B408904}"/>
              </a:ext>
            </a:extLst>
          </p:cNvPr>
          <p:cNvSpPr/>
          <p:nvPr/>
        </p:nvSpPr>
        <p:spPr>
          <a:xfrm flipH="1">
            <a:off x="1704972" y="55848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C071DAA1-4E04-44B8-A955-FD30CA681440}"/>
              </a:ext>
            </a:extLst>
          </p:cNvPr>
          <p:cNvSpPr/>
          <p:nvPr/>
        </p:nvSpPr>
        <p:spPr>
          <a:xfrm flipH="1">
            <a:off x="1704972" y="58959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36019DBE-6426-4B40-AC95-5F6E12B00EE7}"/>
              </a:ext>
            </a:extLst>
          </p:cNvPr>
          <p:cNvSpPr/>
          <p:nvPr/>
        </p:nvSpPr>
        <p:spPr>
          <a:xfrm flipH="1">
            <a:off x="1704972" y="62071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AE18B58-04FE-4E83-80F5-75DCA1CBDC36}"/>
              </a:ext>
            </a:extLst>
          </p:cNvPr>
          <p:cNvSpPr/>
          <p:nvPr/>
        </p:nvSpPr>
        <p:spPr>
          <a:xfrm flipH="1">
            <a:off x="1704972" y="651827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49D5865-68D6-4A07-B404-7946406C75DF}"/>
              </a:ext>
            </a:extLst>
          </p:cNvPr>
          <p:cNvSpPr/>
          <p:nvPr/>
        </p:nvSpPr>
        <p:spPr>
          <a:xfrm flipH="1">
            <a:off x="2962268" y="58102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13A0B429-6112-4F80-B2A9-944769842F1A}"/>
              </a:ext>
            </a:extLst>
          </p:cNvPr>
          <p:cNvSpPr/>
          <p:nvPr/>
        </p:nvSpPr>
        <p:spPr>
          <a:xfrm flipH="1">
            <a:off x="2962268" y="8953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55" name="육각형 54">
            <a:extLst>
              <a:ext uri="{FF2B5EF4-FFF2-40B4-BE49-F238E27FC236}">
                <a16:creationId xmlns:a16="http://schemas.microsoft.com/office/drawing/2014/main" id="{154FB6E7-4139-479D-9304-CA71DCBD95D8}"/>
              </a:ext>
            </a:extLst>
          </p:cNvPr>
          <p:cNvSpPr/>
          <p:nvPr/>
        </p:nvSpPr>
        <p:spPr>
          <a:xfrm>
            <a:off x="2962268" y="1524000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56" name="육각형 55">
            <a:extLst>
              <a:ext uri="{FF2B5EF4-FFF2-40B4-BE49-F238E27FC236}">
                <a16:creationId xmlns:a16="http://schemas.microsoft.com/office/drawing/2014/main" id="{8FC25F4A-8424-4008-B142-7B56F98841A9}"/>
              </a:ext>
            </a:extLst>
          </p:cNvPr>
          <p:cNvSpPr/>
          <p:nvPr/>
        </p:nvSpPr>
        <p:spPr>
          <a:xfrm>
            <a:off x="2962268" y="1838325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491A919-F472-43CB-9B1A-62F4B38CD6B2}"/>
              </a:ext>
            </a:extLst>
          </p:cNvPr>
          <p:cNvSpPr/>
          <p:nvPr/>
        </p:nvSpPr>
        <p:spPr>
          <a:xfrm>
            <a:off x="2962265" y="21526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7AE829-233B-4A80-88FC-FD260F702175}"/>
              </a:ext>
            </a:extLst>
          </p:cNvPr>
          <p:cNvSpPr/>
          <p:nvPr/>
        </p:nvSpPr>
        <p:spPr>
          <a:xfrm>
            <a:off x="2962265" y="2465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48695B-1952-4783-8F78-73E47D65FB6C}"/>
              </a:ext>
            </a:extLst>
          </p:cNvPr>
          <p:cNvSpPr/>
          <p:nvPr/>
        </p:nvSpPr>
        <p:spPr>
          <a:xfrm>
            <a:off x="5876915" y="579113"/>
            <a:ext cx="2668915" cy="29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 err="1"/>
              <a:t>ClkFreq</a:t>
            </a:r>
            <a:r>
              <a:rPr lang="en-US" altLang="ko-KR" sz="900" dirty="0"/>
              <a:t> = 100000000</a:t>
            </a:r>
          </a:p>
          <a:p>
            <a:r>
              <a:rPr lang="en-US" altLang="ko-KR" sz="900" dirty="0" err="1"/>
              <a:t>BaudRate</a:t>
            </a:r>
            <a:r>
              <a:rPr lang="en-US" altLang="ko-KR" sz="900" dirty="0"/>
              <a:t> = 57600</a:t>
            </a:r>
          </a:p>
          <a:p>
            <a:r>
              <a:rPr lang="en-US" altLang="ko-KR" sz="900" dirty="0"/>
              <a:t>BTF_MAX_BYTES = 256</a:t>
            </a:r>
          </a:p>
          <a:p>
            <a:r>
              <a:rPr lang="en-US" altLang="ko-KR" sz="900" dirty="0"/>
              <a:t>BTF_MAX_BUFFER_WIDTH = 2048</a:t>
            </a:r>
          </a:p>
          <a:p>
            <a:r>
              <a:rPr lang="en-US" altLang="ko-KR" sz="900" dirty="0"/>
              <a:t>BTF_MAX_BUFFER_COUNT_WIDTH = 12</a:t>
            </a:r>
          </a:p>
          <a:p>
            <a:r>
              <a:rPr lang="en-US" altLang="ko-KR" sz="900" dirty="0"/>
              <a:t>BTF_RX_BUFFER_BYTES = 256</a:t>
            </a:r>
          </a:p>
          <a:p>
            <a:r>
              <a:rPr lang="en-US" altLang="ko-KR" sz="900" dirty="0"/>
              <a:t>BTF_RX_BUFFER_WIDTH = 2048</a:t>
            </a:r>
          </a:p>
          <a:p>
            <a:r>
              <a:rPr lang="en-US" altLang="ko-KR" sz="900" dirty="0"/>
              <a:t>BTF_RX_BUFFER_COUNT_WIDTH = 12</a:t>
            </a:r>
          </a:p>
          <a:p>
            <a:r>
              <a:rPr lang="en-US" altLang="ko-KR" sz="900" dirty="0"/>
              <a:t>CMD_RX_BUFFER_BYTES = 15</a:t>
            </a:r>
          </a:p>
          <a:p>
            <a:r>
              <a:rPr lang="en-US" altLang="ko-KR" sz="900" dirty="0"/>
              <a:t>CMD_RX_BUFFER_WIDTH = 120</a:t>
            </a:r>
          </a:p>
          <a:p>
            <a:r>
              <a:rPr lang="en-US" altLang="ko-KR" sz="900" dirty="0"/>
              <a:t>TX_BUFFER1_BYTES = 15</a:t>
            </a:r>
          </a:p>
          <a:p>
            <a:r>
              <a:rPr lang="en-US" altLang="ko-KR" sz="900" dirty="0"/>
              <a:t>TX_BUFFER1_WIDTH = 120</a:t>
            </a:r>
          </a:p>
          <a:p>
            <a:r>
              <a:rPr lang="en-US" altLang="ko-KR" sz="900" dirty="0"/>
              <a:t>TX_BUFFER1_LENGTH_WIDTH = 7</a:t>
            </a:r>
          </a:p>
          <a:p>
            <a:r>
              <a:rPr lang="en-US" altLang="ko-KR" sz="900" dirty="0"/>
              <a:t>TX_BUFFER2_BYTES = 256</a:t>
            </a:r>
          </a:p>
          <a:p>
            <a:r>
              <a:rPr lang="en-US" altLang="ko-KR" sz="900" dirty="0"/>
              <a:t>TX_BUFFER2_WIDTH = 2048</a:t>
            </a:r>
          </a:p>
          <a:p>
            <a:r>
              <a:rPr lang="en-US" altLang="ko-KR" sz="900" dirty="0"/>
              <a:t>TX_BUFFER2_LENGTH_WIDTH = 12</a:t>
            </a:r>
          </a:p>
          <a:p>
            <a:r>
              <a:rPr lang="en-US" altLang="ko-KR" sz="900" dirty="0"/>
              <a:t>DDS_MAX_LENGTH = 8 -&gt; 9</a:t>
            </a:r>
          </a:p>
          <a:p>
            <a:r>
              <a:rPr lang="en-US" altLang="ko-KR" sz="900" dirty="0"/>
              <a:t>DDS_WIDTH = 64 -&gt; 72</a:t>
            </a:r>
          </a:p>
          <a:p>
            <a:r>
              <a:rPr lang="en-US" altLang="ko-KR" sz="900" dirty="0"/>
              <a:t>DAC_DATA_WIDTH = 24</a:t>
            </a:r>
          </a:p>
          <a:p>
            <a:r>
              <a:rPr lang="en-US" altLang="ko-KR" sz="900" dirty="0"/>
              <a:t>PATTERN_BYTES = 4</a:t>
            </a:r>
          </a:p>
          <a:p>
            <a:r>
              <a:rPr lang="en-US" altLang="ko-KR" sz="900" dirty="0"/>
              <a:t>PATTERN_WIDTH = 32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CCFA17-B0B5-4F62-8339-4FC1B5458655}"/>
              </a:ext>
            </a:extLst>
          </p:cNvPr>
          <p:cNvSpPr/>
          <p:nvPr/>
        </p:nvSpPr>
        <p:spPr>
          <a:xfrm>
            <a:off x="2962265" y="27774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D12C6A-885F-4338-A8BC-D5A811C8C423}"/>
              </a:ext>
            </a:extLst>
          </p:cNvPr>
          <p:cNvSpPr/>
          <p:nvPr/>
        </p:nvSpPr>
        <p:spPr>
          <a:xfrm>
            <a:off x="2962265" y="308988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CAF26C-DB17-4D82-971F-DEA554EE220A}"/>
              </a:ext>
            </a:extLst>
          </p:cNvPr>
          <p:cNvSpPr/>
          <p:nvPr/>
        </p:nvSpPr>
        <p:spPr>
          <a:xfrm>
            <a:off x="2962265" y="34099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F970AA-F69E-40CD-8C0C-74EC6FADCEC1}"/>
              </a:ext>
            </a:extLst>
          </p:cNvPr>
          <p:cNvSpPr/>
          <p:nvPr/>
        </p:nvSpPr>
        <p:spPr>
          <a:xfrm>
            <a:off x="2962265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61BD27-08CC-4946-9EBF-77DD7DFF79B7}"/>
              </a:ext>
            </a:extLst>
          </p:cNvPr>
          <p:cNvSpPr/>
          <p:nvPr/>
        </p:nvSpPr>
        <p:spPr>
          <a:xfrm>
            <a:off x="2962265" y="40290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5D8C0C-8AD3-4360-AFD5-86705FE3A7A7}"/>
              </a:ext>
            </a:extLst>
          </p:cNvPr>
          <p:cNvSpPr/>
          <p:nvPr/>
        </p:nvSpPr>
        <p:spPr>
          <a:xfrm>
            <a:off x="2962265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67" name="화살표: 오각형 66">
            <a:extLst>
              <a:ext uri="{FF2B5EF4-FFF2-40B4-BE49-F238E27FC236}">
                <a16:creationId xmlns:a16="http://schemas.microsoft.com/office/drawing/2014/main" id="{4548DD2B-BCB4-45B0-8CAA-43260A84D051}"/>
              </a:ext>
            </a:extLst>
          </p:cNvPr>
          <p:cNvSpPr/>
          <p:nvPr/>
        </p:nvSpPr>
        <p:spPr>
          <a:xfrm>
            <a:off x="113845" y="14559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</a:t>
            </a:r>
            <a:endParaRPr lang="ko-KR" altLang="en-US" sz="90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1EBF3CF9-9BA6-4C05-BCAF-20A8A95B2819}"/>
              </a:ext>
            </a:extLst>
          </p:cNvPr>
          <p:cNvSpPr/>
          <p:nvPr/>
        </p:nvSpPr>
        <p:spPr>
          <a:xfrm flipH="1">
            <a:off x="1323972" y="14559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OUTPUT</a:t>
            </a:r>
            <a:endParaRPr lang="ko-KR" altLang="en-US" sz="900" dirty="0"/>
          </a:p>
        </p:txBody>
      </p:sp>
      <p:sp>
        <p:nvSpPr>
          <p:cNvPr id="69" name="육각형 68">
            <a:extLst>
              <a:ext uri="{FF2B5EF4-FFF2-40B4-BE49-F238E27FC236}">
                <a16:creationId xmlns:a16="http://schemas.microsoft.com/office/drawing/2014/main" id="{3CB95AC0-C74A-4B0B-B51C-5A0863A4760D}"/>
              </a:ext>
            </a:extLst>
          </p:cNvPr>
          <p:cNvSpPr/>
          <p:nvPr/>
        </p:nvSpPr>
        <p:spPr>
          <a:xfrm>
            <a:off x="2534097" y="14274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INOUT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3A31772-74AC-49DF-840C-FFBD1DE141FB}"/>
              </a:ext>
            </a:extLst>
          </p:cNvPr>
          <p:cNvSpPr/>
          <p:nvPr/>
        </p:nvSpPr>
        <p:spPr>
          <a:xfrm>
            <a:off x="2962265" y="65182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CE04718-B5AF-4E1C-A0D8-DE64A04807B7}"/>
              </a:ext>
            </a:extLst>
          </p:cNvPr>
          <p:cNvSpPr/>
          <p:nvPr/>
        </p:nvSpPr>
        <p:spPr>
          <a:xfrm>
            <a:off x="4603743" y="37160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4529AD3E-0696-4198-808A-E75074DBEFEC}"/>
              </a:ext>
            </a:extLst>
          </p:cNvPr>
          <p:cNvGrpSpPr/>
          <p:nvPr/>
        </p:nvGrpSpPr>
        <p:grpSpPr>
          <a:xfrm>
            <a:off x="2962265" y="6207125"/>
            <a:ext cx="1466859" cy="230512"/>
            <a:chOff x="2962265" y="6207125"/>
            <a:chExt cx="1466859" cy="23051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DAF7402-A529-4CFD-B114-57EE9DDE9B99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F827FA66-5344-44B5-9220-D0DFD64321F5}"/>
                </a:ext>
              </a:extLst>
            </p:cNvPr>
            <p:cNvSpPr/>
            <p:nvPr/>
          </p:nvSpPr>
          <p:spPr>
            <a:xfrm rot="16200000">
              <a:off x="4350705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B3C241A2-1473-4B62-949C-EFE359EA10BF}"/>
              </a:ext>
            </a:extLst>
          </p:cNvPr>
          <p:cNvGrpSpPr/>
          <p:nvPr/>
        </p:nvGrpSpPr>
        <p:grpSpPr>
          <a:xfrm>
            <a:off x="2962265" y="5895975"/>
            <a:ext cx="1466859" cy="230512"/>
            <a:chOff x="2962265" y="5895975"/>
            <a:chExt cx="1466859" cy="2305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FD6FFD7-2ABE-4FF2-83B8-6CC819E46189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DAD80A82-BEB8-4BA0-B480-F1A48C85BB58}"/>
                </a:ext>
              </a:extLst>
            </p:cNvPr>
            <p:cNvSpPr/>
            <p:nvPr/>
          </p:nvSpPr>
          <p:spPr>
            <a:xfrm rot="16200000">
              <a:off x="4350705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FEB2F7-E110-4F36-82D7-1FAB43242F49}"/>
              </a:ext>
            </a:extLst>
          </p:cNvPr>
          <p:cNvGrpSpPr/>
          <p:nvPr/>
        </p:nvGrpSpPr>
        <p:grpSpPr>
          <a:xfrm>
            <a:off x="2962265" y="5584825"/>
            <a:ext cx="1466859" cy="230512"/>
            <a:chOff x="2962265" y="5584825"/>
            <a:chExt cx="1466859" cy="23051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2222C95-0BCE-434E-A99F-8D3EECFF35BD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D9128A95-68A4-4A4E-A437-201716DBEFDA}"/>
                </a:ext>
              </a:extLst>
            </p:cNvPr>
            <p:cNvSpPr/>
            <p:nvPr/>
          </p:nvSpPr>
          <p:spPr>
            <a:xfrm rot="16200000">
              <a:off x="4350705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461A9DDB-7572-45A9-A864-37C2C5C8FA4B}"/>
              </a:ext>
            </a:extLst>
          </p:cNvPr>
          <p:cNvGrpSpPr/>
          <p:nvPr/>
        </p:nvGrpSpPr>
        <p:grpSpPr>
          <a:xfrm>
            <a:off x="2962265" y="5273675"/>
            <a:ext cx="1466859" cy="230512"/>
            <a:chOff x="2962265" y="5273675"/>
            <a:chExt cx="1466859" cy="23051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848C120-799B-4DAA-A7C0-600770622358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2C7925A9-F283-4813-A81A-A9659DE8CCDE}"/>
                </a:ext>
              </a:extLst>
            </p:cNvPr>
            <p:cNvSpPr/>
            <p:nvPr/>
          </p:nvSpPr>
          <p:spPr>
            <a:xfrm rot="16200000">
              <a:off x="4350705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20E03C-FD1F-4EA3-88A6-89F35BD49F0D}"/>
              </a:ext>
            </a:extLst>
          </p:cNvPr>
          <p:cNvGrpSpPr/>
          <p:nvPr/>
        </p:nvGrpSpPr>
        <p:grpSpPr>
          <a:xfrm>
            <a:off x="2962265" y="4961569"/>
            <a:ext cx="1466859" cy="230512"/>
            <a:chOff x="2962265" y="4961569"/>
            <a:chExt cx="1466859" cy="2305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727FDEA-A6B1-49A7-BE96-8E7E3F710B2B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BB33E38B-660B-43E4-9963-A5692906D336}"/>
                </a:ext>
              </a:extLst>
            </p:cNvPr>
            <p:cNvSpPr/>
            <p:nvPr/>
          </p:nvSpPr>
          <p:spPr>
            <a:xfrm rot="16200000">
              <a:off x="4350705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E82502-0699-4C34-9756-E9C8ECC57E62}"/>
              </a:ext>
            </a:extLst>
          </p:cNvPr>
          <p:cNvGrpSpPr/>
          <p:nvPr/>
        </p:nvGrpSpPr>
        <p:grpSpPr>
          <a:xfrm>
            <a:off x="2962265" y="4647551"/>
            <a:ext cx="1466859" cy="230512"/>
            <a:chOff x="2962265" y="4647551"/>
            <a:chExt cx="1466859" cy="230512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D90977A-0B55-4BB7-8978-94BB7F34CB8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8D7B37EC-C1A0-4952-84B2-3416FB626E94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77A6E00-6D16-4C54-A33D-BF286D3C1EAA}"/>
              </a:ext>
            </a:extLst>
          </p:cNvPr>
          <p:cNvGrpSpPr/>
          <p:nvPr/>
        </p:nvGrpSpPr>
        <p:grpSpPr>
          <a:xfrm>
            <a:off x="4600565" y="4029075"/>
            <a:ext cx="1466859" cy="230512"/>
            <a:chOff x="2962265" y="4647551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670FF31-B2FD-4C4C-B779-098CE63389B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1550664-281E-41F1-8465-89AB4D9B9A2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6DEC311-CD0A-43BA-B32D-E9421BB4386E}"/>
              </a:ext>
            </a:extLst>
          </p:cNvPr>
          <p:cNvSpPr/>
          <p:nvPr/>
        </p:nvSpPr>
        <p:spPr>
          <a:xfrm>
            <a:off x="4603743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1BD586-3E69-48D7-8081-494F8181B674}"/>
              </a:ext>
            </a:extLst>
          </p:cNvPr>
          <p:cNvSpPr/>
          <p:nvPr/>
        </p:nvSpPr>
        <p:spPr>
          <a:xfrm>
            <a:off x="4603743" y="46475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A87B6FB-3A7A-4DE1-8F92-9AA3E09BD80D}"/>
              </a:ext>
            </a:extLst>
          </p:cNvPr>
          <p:cNvSpPr/>
          <p:nvPr/>
        </p:nvSpPr>
        <p:spPr>
          <a:xfrm>
            <a:off x="4603743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66EFD93-3D63-4573-8F61-FE15EA7580E4}"/>
              </a:ext>
            </a:extLst>
          </p:cNvPr>
          <p:cNvSpPr/>
          <p:nvPr/>
        </p:nvSpPr>
        <p:spPr>
          <a:xfrm>
            <a:off x="4603743" y="52717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69EEC9-E144-4A0C-B476-ABBC4A62C08A}"/>
              </a:ext>
            </a:extLst>
          </p:cNvPr>
          <p:cNvSpPr/>
          <p:nvPr/>
        </p:nvSpPr>
        <p:spPr>
          <a:xfrm>
            <a:off x="4603743" y="55838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B6041E-172B-4417-A3FF-BB6766659E01}"/>
              </a:ext>
            </a:extLst>
          </p:cNvPr>
          <p:cNvSpPr/>
          <p:nvPr/>
        </p:nvSpPr>
        <p:spPr>
          <a:xfrm>
            <a:off x="4603743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014AB37C-62D2-4A9F-A528-3812CB528C65}"/>
              </a:ext>
            </a:extLst>
          </p:cNvPr>
          <p:cNvGrpSpPr/>
          <p:nvPr/>
        </p:nvGrpSpPr>
        <p:grpSpPr>
          <a:xfrm>
            <a:off x="4600565" y="6204258"/>
            <a:ext cx="1466859" cy="230512"/>
            <a:chOff x="2962265" y="4647551"/>
            <a:chExt cx="1466859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D0CB5DB-C3A8-40D0-8868-777EECF31A5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8271181-E157-4936-8AE2-4814DCCDCB9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E849B1-3E71-42B4-BC5F-7D6322A9061D}"/>
              </a:ext>
            </a:extLst>
          </p:cNvPr>
          <p:cNvGrpSpPr/>
          <p:nvPr/>
        </p:nvGrpSpPr>
        <p:grpSpPr>
          <a:xfrm>
            <a:off x="4600565" y="6516363"/>
            <a:ext cx="1466859" cy="230512"/>
            <a:chOff x="2962265" y="4647551"/>
            <a:chExt cx="1466859" cy="23051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B3144340-780C-4919-AEA5-FA6E61C5CD4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12FD230A-79BA-4D54-92CA-51C2CBCA85B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A6617-3758-4895-9205-2DCF627AFB56}"/>
              </a:ext>
            </a:extLst>
          </p:cNvPr>
          <p:cNvGrpSpPr/>
          <p:nvPr/>
        </p:nvGrpSpPr>
        <p:grpSpPr>
          <a:xfrm>
            <a:off x="6238865" y="3716013"/>
            <a:ext cx="1466859" cy="230512"/>
            <a:chOff x="2962265" y="4647551"/>
            <a:chExt cx="1466859" cy="23051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F5825ACC-F013-4956-A072-15998EE64F4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15270F7D-B91B-4678-BC16-E24EF20E10E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83C205-D4F3-4F69-9F01-BFF995F5B2BA}"/>
              </a:ext>
            </a:extLst>
          </p:cNvPr>
          <p:cNvSpPr/>
          <p:nvPr/>
        </p:nvSpPr>
        <p:spPr>
          <a:xfrm>
            <a:off x="6238864" y="43383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9272562-1CC8-45F5-A572-CCA621D3ED8B}"/>
              </a:ext>
            </a:extLst>
          </p:cNvPr>
          <p:cNvSpPr/>
          <p:nvPr/>
        </p:nvSpPr>
        <p:spPr>
          <a:xfrm>
            <a:off x="6238864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5B038C5-2D81-4BB0-8D0E-3D9A7311FD7C}"/>
              </a:ext>
            </a:extLst>
          </p:cNvPr>
          <p:cNvSpPr/>
          <p:nvPr/>
        </p:nvSpPr>
        <p:spPr>
          <a:xfrm>
            <a:off x="6238864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CB5E620-33D0-4DDC-A7BD-40F38FAA4602}"/>
              </a:ext>
            </a:extLst>
          </p:cNvPr>
          <p:cNvSpPr/>
          <p:nvPr/>
        </p:nvSpPr>
        <p:spPr>
          <a:xfrm>
            <a:off x="6238864" y="496156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CD5E497-AC76-45F4-8741-36F05CA9320A}"/>
              </a:ext>
            </a:extLst>
          </p:cNvPr>
          <p:cNvGrpSpPr/>
          <p:nvPr/>
        </p:nvGrpSpPr>
        <p:grpSpPr>
          <a:xfrm>
            <a:off x="6238865" y="5271763"/>
            <a:ext cx="1466859" cy="230512"/>
            <a:chOff x="2962265" y="4647551"/>
            <a:chExt cx="1466859" cy="230512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4C4708-698F-4978-A568-1A18EDD72D9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123" name="이등변 삼각형 122">
              <a:extLst>
                <a:ext uri="{FF2B5EF4-FFF2-40B4-BE49-F238E27FC236}">
                  <a16:creationId xmlns:a16="http://schemas.microsoft.com/office/drawing/2014/main" id="{3787474F-152F-4D83-BC40-AF07A7E1781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E40DAFF-6275-484A-BC17-39CDEFD124F2}"/>
              </a:ext>
            </a:extLst>
          </p:cNvPr>
          <p:cNvSpPr/>
          <p:nvPr/>
        </p:nvSpPr>
        <p:spPr>
          <a:xfrm>
            <a:off x="6238864" y="557943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DE256D0-15B4-4BA3-974F-86AF6EF646ED}"/>
              </a:ext>
            </a:extLst>
          </p:cNvPr>
          <p:cNvSpPr/>
          <p:nvPr/>
        </p:nvSpPr>
        <p:spPr>
          <a:xfrm>
            <a:off x="6238864" y="58940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38576A2-78E1-457A-B40F-F1F65C5295E2}"/>
              </a:ext>
            </a:extLst>
          </p:cNvPr>
          <p:cNvSpPr/>
          <p:nvPr/>
        </p:nvSpPr>
        <p:spPr>
          <a:xfrm>
            <a:off x="6238864" y="620425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4A4CEE-53D5-441D-8CB0-8287D3CCEA39}"/>
              </a:ext>
            </a:extLst>
          </p:cNvPr>
          <p:cNvSpPr/>
          <p:nvPr/>
        </p:nvSpPr>
        <p:spPr>
          <a:xfrm>
            <a:off x="6238864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CFC470C-47DC-4B90-9232-3380B9B4A24D}"/>
              </a:ext>
            </a:extLst>
          </p:cNvPr>
          <p:cNvSpPr/>
          <p:nvPr/>
        </p:nvSpPr>
        <p:spPr>
          <a:xfrm>
            <a:off x="7877163" y="371601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9378FC-985F-4B62-9B95-FF675B620DDB}"/>
              </a:ext>
            </a:extLst>
          </p:cNvPr>
          <p:cNvSpPr/>
          <p:nvPr/>
        </p:nvSpPr>
        <p:spPr>
          <a:xfrm>
            <a:off x="7877163" y="40236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79AE063-F030-46D5-BC07-CD7E019E68A1}"/>
              </a:ext>
            </a:extLst>
          </p:cNvPr>
          <p:cNvSpPr/>
          <p:nvPr/>
        </p:nvSpPr>
        <p:spPr>
          <a:xfrm>
            <a:off x="7877163" y="43405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1C4AD6E-D655-4C09-9966-10C52686270C}"/>
              </a:ext>
            </a:extLst>
          </p:cNvPr>
          <p:cNvSpPr/>
          <p:nvPr/>
        </p:nvSpPr>
        <p:spPr>
          <a:xfrm>
            <a:off x="7877163" y="464598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46FB8CCF-B587-4029-8D2B-DBF94BAFFD71}"/>
              </a:ext>
            </a:extLst>
          </p:cNvPr>
          <p:cNvGrpSpPr/>
          <p:nvPr/>
        </p:nvGrpSpPr>
        <p:grpSpPr>
          <a:xfrm>
            <a:off x="7877162" y="5271763"/>
            <a:ext cx="1466859" cy="230512"/>
            <a:chOff x="2962265" y="4647551"/>
            <a:chExt cx="1466859" cy="23051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CA2FEAB-A63A-4CA8-9F59-D5265F6F507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DFDC533E-1C73-4269-A99D-6C8364870BE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2A3840C-89F8-4A09-861B-61CF540EA267}"/>
              </a:ext>
            </a:extLst>
          </p:cNvPr>
          <p:cNvGrpSpPr/>
          <p:nvPr/>
        </p:nvGrpSpPr>
        <p:grpSpPr>
          <a:xfrm>
            <a:off x="7877162" y="4961568"/>
            <a:ext cx="1466859" cy="230512"/>
            <a:chOff x="2962265" y="4647551"/>
            <a:chExt cx="1466859" cy="230512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95E6BF7-A0FA-4A7D-AFA9-BFFE9950D245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34C706EB-53E3-4E26-9B5E-87F6494FCD1B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36E8B1A-268C-4F88-B9A1-58369D203402}"/>
              </a:ext>
            </a:extLst>
          </p:cNvPr>
          <p:cNvGrpSpPr/>
          <p:nvPr/>
        </p:nvGrpSpPr>
        <p:grpSpPr>
          <a:xfrm>
            <a:off x="7877162" y="5586101"/>
            <a:ext cx="1466859" cy="230512"/>
            <a:chOff x="2962265" y="4647551"/>
            <a:chExt cx="1466859" cy="23051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E6623F69-DF92-4472-BF40-2932A13E39B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31B7EF09-F258-4E82-BA96-C0D80FD3EA56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D7FCA62-BD41-4680-B454-2B4F6EFDC6B5}"/>
              </a:ext>
            </a:extLst>
          </p:cNvPr>
          <p:cNvGrpSpPr/>
          <p:nvPr/>
        </p:nvGrpSpPr>
        <p:grpSpPr>
          <a:xfrm>
            <a:off x="7877162" y="5891535"/>
            <a:ext cx="1466859" cy="230512"/>
            <a:chOff x="2962265" y="4647551"/>
            <a:chExt cx="1466859" cy="230512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420945C-F506-45F0-A531-3325842150A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36AF52FB-0E65-471F-8131-021C8B9DFE2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3C82DC70-D694-47E4-8DBB-428B8B97F795}"/>
              </a:ext>
            </a:extLst>
          </p:cNvPr>
          <p:cNvGrpSpPr/>
          <p:nvPr/>
        </p:nvGrpSpPr>
        <p:grpSpPr>
          <a:xfrm>
            <a:off x="7877162" y="6204258"/>
            <a:ext cx="1466859" cy="230512"/>
            <a:chOff x="2962265" y="4647551"/>
            <a:chExt cx="1466859" cy="230512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5304963-C86D-4333-9BA1-65EDA01DEDA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63A5DB5E-58E5-4712-88DE-3E4C96B33FE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A13C2B5-1C7A-4BA3-AF3F-034E29631FAB}"/>
              </a:ext>
            </a:extLst>
          </p:cNvPr>
          <p:cNvSpPr/>
          <p:nvPr/>
        </p:nvSpPr>
        <p:spPr>
          <a:xfrm>
            <a:off x="7877163" y="65163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AABED63-314D-4499-859C-0293BDA2A4F5}"/>
              </a:ext>
            </a:extLst>
          </p:cNvPr>
          <p:cNvSpPr/>
          <p:nvPr/>
        </p:nvSpPr>
        <p:spPr>
          <a:xfrm>
            <a:off x="9518641" y="914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FBF7A18B-8BE1-4ABE-AEC6-DF5753192F4D}"/>
              </a:ext>
            </a:extLst>
          </p:cNvPr>
          <p:cNvGrpSpPr/>
          <p:nvPr/>
        </p:nvGrpSpPr>
        <p:grpSpPr>
          <a:xfrm>
            <a:off x="9518640" y="1222282"/>
            <a:ext cx="1466859" cy="230512"/>
            <a:chOff x="2962265" y="4647551"/>
            <a:chExt cx="1466859" cy="230512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8CD8BC6-34BB-4FEA-AE20-E1FE2AF57A7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56" name="이등변 삼각형 155">
              <a:extLst>
                <a:ext uri="{FF2B5EF4-FFF2-40B4-BE49-F238E27FC236}">
                  <a16:creationId xmlns:a16="http://schemas.microsoft.com/office/drawing/2014/main" id="{06B459BD-4380-4852-8C01-D4DC8D3C010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BCB649E-93E6-4D06-BF24-9E7314FA7A0A}"/>
              </a:ext>
            </a:extLst>
          </p:cNvPr>
          <p:cNvSpPr/>
          <p:nvPr/>
        </p:nvSpPr>
        <p:spPr>
          <a:xfrm>
            <a:off x="9518641" y="15369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BC3C9039-519C-4E99-AAF4-C7050B09734B}"/>
              </a:ext>
            </a:extLst>
          </p:cNvPr>
          <p:cNvSpPr/>
          <p:nvPr/>
        </p:nvSpPr>
        <p:spPr>
          <a:xfrm>
            <a:off x="9518641" y="184458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CBB45F4-0C6B-47EC-8223-50F2302DE90F}"/>
              </a:ext>
            </a:extLst>
          </p:cNvPr>
          <p:cNvSpPr/>
          <p:nvPr/>
        </p:nvSpPr>
        <p:spPr>
          <a:xfrm>
            <a:off x="9518641" y="215921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8FBC26-6CA2-4A60-8C0A-FD986E921F7E}"/>
              </a:ext>
            </a:extLst>
          </p:cNvPr>
          <p:cNvSpPr/>
          <p:nvPr/>
        </p:nvSpPr>
        <p:spPr>
          <a:xfrm>
            <a:off x="9518641" y="24703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35930D0-8C98-4EB9-8E12-E16BC0CA542F}"/>
              </a:ext>
            </a:extLst>
          </p:cNvPr>
          <p:cNvSpPr/>
          <p:nvPr/>
        </p:nvSpPr>
        <p:spPr>
          <a:xfrm>
            <a:off x="9518641" y="278470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18764F9-3285-4ADE-BDE5-B9047544054C}"/>
              </a:ext>
            </a:extLst>
          </p:cNvPr>
          <p:cNvGrpSpPr/>
          <p:nvPr/>
        </p:nvGrpSpPr>
        <p:grpSpPr>
          <a:xfrm>
            <a:off x="9518640" y="3087754"/>
            <a:ext cx="1466859" cy="230512"/>
            <a:chOff x="2962265" y="4647551"/>
            <a:chExt cx="1466859" cy="230512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5BF4AE2-1AF1-4964-BA43-28D2AA32308F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1F008499-387E-4298-8BE5-DB683EB4E699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439F1C3-FBD3-4171-A9D7-4EC3714D02B4}"/>
              </a:ext>
            </a:extLst>
          </p:cNvPr>
          <p:cNvGrpSpPr/>
          <p:nvPr/>
        </p:nvGrpSpPr>
        <p:grpSpPr>
          <a:xfrm>
            <a:off x="9518640" y="3405727"/>
            <a:ext cx="1466859" cy="230512"/>
            <a:chOff x="2962265" y="4647551"/>
            <a:chExt cx="1466859" cy="23051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CCC2202-4AAC-455C-AC66-C47133B726F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ldac_length</a:t>
              </a:r>
              <a:endParaRPr lang="ko-KR" altLang="en-US" sz="900" dirty="0"/>
            </a:p>
          </p:txBody>
        </p:sp>
        <p:sp>
          <p:nvSpPr>
            <p:cNvPr id="170" name="이등변 삼각형 169">
              <a:extLst>
                <a:ext uri="{FF2B5EF4-FFF2-40B4-BE49-F238E27FC236}">
                  <a16:creationId xmlns:a16="http://schemas.microsoft.com/office/drawing/2014/main" id="{88D79138-E39B-4E3D-87CA-BBBBA099AA9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E27B746A-8406-448C-B5FE-21828FF12E19}"/>
              </a:ext>
            </a:extLst>
          </p:cNvPr>
          <p:cNvGrpSpPr/>
          <p:nvPr/>
        </p:nvGrpSpPr>
        <p:grpSpPr>
          <a:xfrm>
            <a:off x="9518640" y="371992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B346282-D6D5-444D-8881-E15B0C3EC0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ldac_pause_count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6B4899D2-E7F3-4EFB-A44A-7C03C94B0A23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B286A1D-FA6E-49B5-83C0-82E0FB962775}"/>
              </a:ext>
            </a:extLst>
          </p:cNvPr>
          <p:cNvSpPr/>
          <p:nvPr/>
        </p:nvSpPr>
        <p:spPr>
          <a:xfrm>
            <a:off x="9515462" y="65231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6ED1D5A5-4B94-4C9B-8DAF-3B7B157B8684}"/>
              </a:ext>
            </a:extLst>
          </p:cNvPr>
          <p:cNvGrpSpPr/>
          <p:nvPr/>
        </p:nvGrpSpPr>
        <p:grpSpPr>
          <a:xfrm>
            <a:off x="9515461" y="6202584"/>
            <a:ext cx="1466859" cy="230512"/>
            <a:chOff x="2962265" y="4647551"/>
            <a:chExt cx="1466859" cy="230512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04067A-F6E8-488A-8350-17EA2EDECE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[2048:1] </a:t>
              </a:r>
              <a:r>
                <a:rPr lang="en-US" altLang="ko-KR" sz="900" dirty="0" err="1"/>
                <a:t>BTF_capture</a:t>
              </a:r>
              <a:endParaRPr lang="ko-KR" altLang="en-US" sz="900" dirty="0"/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41A16C02-DE93-412E-B985-23709FBF7ECC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93B5AFCA-9907-4100-AD13-29EF0CE80386}"/>
              </a:ext>
            </a:extLst>
          </p:cNvPr>
          <p:cNvGrpSpPr/>
          <p:nvPr/>
        </p:nvGrpSpPr>
        <p:grpSpPr>
          <a:xfrm>
            <a:off x="9515461" y="5887951"/>
            <a:ext cx="1466859" cy="230512"/>
            <a:chOff x="2962265" y="4647551"/>
            <a:chExt cx="1466859" cy="230512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71764CA0-3905-4297-A978-EFC89539EA6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</a:t>
              </a:r>
              <a:r>
                <a:rPr lang="en-US" altLang="ko-KR" sz="900" dirty="0" err="1"/>
                <a:t>BTF_read_count</a:t>
              </a:r>
              <a:endParaRPr lang="ko-KR" altLang="en-US" sz="900" dirty="0"/>
            </a:p>
          </p:txBody>
        </p:sp>
        <p:sp>
          <p:nvSpPr>
            <p:cNvPr id="180" name="이등변 삼각형 179">
              <a:extLst>
                <a:ext uri="{FF2B5EF4-FFF2-40B4-BE49-F238E27FC236}">
                  <a16:creationId xmlns:a16="http://schemas.microsoft.com/office/drawing/2014/main" id="{D3927E74-2B7C-4E41-87CE-3745116F626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D5203EE6-7CAA-4DA1-A21B-14878C84EA5E}"/>
              </a:ext>
            </a:extLst>
          </p:cNvPr>
          <p:cNvGrpSpPr/>
          <p:nvPr/>
        </p:nvGrpSpPr>
        <p:grpSpPr>
          <a:xfrm>
            <a:off x="9515461" y="5574860"/>
            <a:ext cx="1466859" cy="230512"/>
            <a:chOff x="2962265" y="4647551"/>
            <a:chExt cx="1466859" cy="230512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0697C9B-26F1-4B15-A3FE-D3AC80F7F38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183" name="이등변 삼각형 182">
              <a:extLst>
                <a:ext uri="{FF2B5EF4-FFF2-40B4-BE49-F238E27FC236}">
                  <a16:creationId xmlns:a16="http://schemas.microsoft.com/office/drawing/2014/main" id="{21B736D1-E95F-4DD2-8436-35FD6EC723AD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6A6C937-0835-42DC-9FC0-B417D8FD7462}"/>
              </a:ext>
            </a:extLst>
          </p:cNvPr>
          <p:cNvSpPr/>
          <p:nvPr/>
        </p:nvSpPr>
        <p:spPr>
          <a:xfrm>
            <a:off x="9515462" y="52573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F5E06AC-41D3-4F3B-B7BC-BE79E3B3E183}"/>
              </a:ext>
            </a:extLst>
          </p:cNvPr>
          <p:cNvSpPr/>
          <p:nvPr/>
        </p:nvSpPr>
        <p:spPr>
          <a:xfrm>
            <a:off x="9515462" y="495749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CF428DB-7D1E-4CC8-8609-95D2F626C900}"/>
              </a:ext>
            </a:extLst>
          </p:cNvPr>
          <p:cNvGrpSpPr/>
          <p:nvPr/>
        </p:nvGrpSpPr>
        <p:grpSpPr>
          <a:xfrm>
            <a:off x="9515461" y="4648986"/>
            <a:ext cx="1466859" cy="230512"/>
            <a:chOff x="2962265" y="4647551"/>
            <a:chExt cx="1466859" cy="230512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E8DD4E1-C2DB-4EEF-B182-B3AA438C65C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main_state</a:t>
              </a:r>
              <a:endParaRPr lang="ko-KR" altLang="en-US" sz="900" dirty="0"/>
            </a:p>
          </p:txBody>
        </p:sp>
        <p:sp>
          <p:nvSpPr>
            <p:cNvPr id="188" name="이등변 삼각형 187">
              <a:extLst>
                <a:ext uri="{FF2B5EF4-FFF2-40B4-BE49-F238E27FC236}">
                  <a16:creationId xmlns:a16="http://schemas.microsoft.com/office/drawing/2014/main" id="{2D4F0ADB-CFDA-4F4A-B138-AA477F843A1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5A9BF2C-5E3C-4F3D-A14F-BFF43B8C505D}"/>
              </a:ext>
            </a:extLst>
          </p:cNvPr>
          <p:cNvSpPr/>
          <p:nvPr/>
        </p:nvSpPr>
        <p:spPr>
          <a:xfrm>
            <a:off x="9515462" y="434649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4B7C50E6-D3DA-41C6-9B26-8A830BE3E206}"/>
              </a:ext>
            </a:extLst>
          </p:cNvPr>
          <p:cNvGrpSpPr/>
          <p:nvPr/>
        </p:nvGrpSpPr>
        <p:grpSpPr>
          <a:xfrm>
            <a:off x="9515461" y="4021995"/>
            <a:ext cx="1466859" cy="230512"/>
            <a:chOff x="2962265" y="4647551"/>
            <a:chExt cx="1466859" cy="230512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5195AEB-5F68-4622-9FE4-312ACDC3A45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192" name="이등변 삼각형 191">
              <a:extLst>
                <a:ext uri="{FF2B5EF4-FFF2-40B4-BE49-F238E27FC236}">
                  <a16:creationId xmlns:a16="http://schemas.microsoft.com/office/drawing/2014/main" id="{D34CCA1C-BA72-4BC3-8D81-EFB0B8AB6C4E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3" name="화살표: 오각형 192">
            <a:extLst>
              <a:ext uri="{FF2B5EF4-FFF2-40B4-BE49-F238E27FC236}">
                <a16:creationId xmlns:a16="http://schemas.microsoft.com/office/drawing/2014/main" id="{BF0D698B-8B2F-4586-A261-3FFD418C49C0}"/>
              </a:ext>
            </a:extLst>
          </p:cNvPr>
          <p:cNvSpPr/>
          <p:nvPr/>
        </p:nvSpPr>
        <p:spPr>
          <a:xfrm flipH="1">
            <a:off x="2962265" y="121984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358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A88E26-563B-4C90-BDB6-2647AAA8FE19}"/>
              </a:ext>
            </a:extLst>
          </p:cNvPr>
          <p:cNvGrpSpPr/>
          <p:nvPr/>
        </p:nvGrpSpPr>
        <p:grpSpPr>
          <a:xfrm>
            <a:off x="2118170" y="421270"/>
            <a:ext cx="2120002" cy="3204580"/>
            <a:chOff x="2800341" y="421270"/>
            <a:chExt cx="2120002" cy="32045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8EFF2F4-2374-40DD-9658-311225A1ACD0}"/>
                </a:ext>
              </a:extLst>
            </p:cNvPr>
            <p:cNvSpPr/>
            <p:nvPr/>
          </p:nvSpPr>
          <p:spPr>
            <a:xfrm>
              <a:off x="2800341" y="421270"/>
              <a:ext cx="2120002" cy="32045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receiver(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data_receiver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E945E7-731B-45A6-B99C-2C9F69D58A4D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740F9C-E457-48B2-9C33-C90B03844CE7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488457-0165-462C-9EE1-C3CC018C6EB3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863E16E-430B-4268-ABEA-B71137CA8BBE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BTF_Length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DE051D-A84B-4F4C-9825-9C56DE6FF35A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CMD_Buffer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4142F3-3499-4C1D-8A2B-35B1C33D2DD8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436FF16-F5E5-4FCF-962E-F7680271B5E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CMD_Ready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30574-3406-472B-BC21-A0D528DF693E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83CA8D2-BA7A-4479-B1CB-D3A2F6A333FB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B06C6AF-A332-4B8D-9BD0-C78A78756E80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1F81B83-9A3B-417A-AD23-556FC951F8CC}"/>
              </a:ext>
            </a:extLst>
          </p:cNvPr>
          <p:cNvSpPr/>
          <p:nvPr/>
        </p:nvSpPr>
        <p:spPr>
          <a:xfrm>
            <a:off x="447674" y="63817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Uart_RXD</a:t>
            </a:r>
            <a:endParaRPr lang="ko-KR" altLang="en-US" sz="9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5322EF6E-8F73-4795-9EA0-D2A797AF44D9}"/>
              </a:ext>
            </a:extLst>
          </p:cNvPr>
          <p:cNvSpPr/>
          <p:nvPr/>
        </p:nvSpPr>
        <p:spPr>
          <a:xfrm>
            <a:off x="447673" y="923925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14E7E1-1773-4F32-B4F0-9DA73DEC52EF}"/>
              </a:ext>
            </a:extLst>
          </p:cNvPr>
          <p:cNvSpPr/>
          <p:nvPr/>
        </p:nvSpPr>
        <p:spPr>
          <a:xfrm>
            <a:off x="447673" y="121284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4C3F3-F02F-4DF9-A391-92DB167E4A6D}"/>
              </a:ext>
            </a:extLst>
          </p:cNvPr>
          <p:cNvSpPr/>
          <p:nvPr/>
        </p:nvSpPr>
        <p:spPr>
          <a:xfrm>
            <a:off x="447673" y="14947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[11:0] </a:t>
            </a:r>
            <a:r>
              <a:rPr lang="en-US" altLang="ko-KR" sz="900" dirty="0" err="1"/>
              <a:t>BTF_Length</a:t>
            </a:r>
            <a:endParaRPr lang="ko-KR" altLang="en-US" sz="9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CB5460-E7B9-4F86-8CDA-4276DB5B314E}"/>
              </a:ext>
            </a:extLst>
          </p:cNvPr>
          <p:cNvSpPr/>
          <p:nvPr/>
        </p:nvSpPr>
        <p:spPr>
          <a:xfrm>
            <a:off x="447673" y="17786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[120:1] </a:t>
            </a:r>
            <a:r>
              <a:rPr lang="en-US" altLang="ko-KR" sz="900" dirty="0" err="1"/>
              <a:t>CMD_Buffer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B57C9C-60FE-49C3-A2DD-AC495A0F480F}"/>
              </a:ext>
            </a:extLst>
          </p:cNvPr>
          <p:cNvSpPr/>
          <p:nvPr/>
        </p:nvSpPr>
        <p:spPr>
          <a:xfrm>
            <a:off x="447673" y="207197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CMD_Length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50223-947C-4A68-A33B-35F426646727}"/>
              </a:ext>
            </a:extLst>
          </p:cNvPr>
          <p:cNvSpPr/>
          <p:nvPr/>
        </p:nvSpPr>
        <p:spPr>
          <a:xfrm>
            <a:off x="447673" y="236346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CMD_Ready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9F84A-4844-4816-83E5-45C03D495D26}"/>
              </a:ext>
            </a:extLst>
          </p:cNvPr>
          <p:cNvSpPr/>
          <p:nvPr/>
        </p:nvSpPr>
        <p:spPr>
          <a:xfrm>
            <a:off x="447673" y="26409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ACCA19-F0A6-4C4B-B10E-9AC37C9239DB}"/>
              </a:ext>
            </a:extLst>
          </p:cNvPr>
          <p:cNvSpPr/>
          <p:nvPr/>
        </p:nvSpPr>
        <p:spPr>
          <a:xfrm>
            <a:off x="447673" y="293178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294048-6491-4811-B5E6-5A3B959B545D}"/>
              </a:ext>
            </a:extLst>
          </p:cNvPr>
          <p:cNvSpPr/>
          <p:nvPr/>
        </p:nvSpPr>
        <p:spPr>
          <a:xfrm>
            <a:off x="447673" y="321562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3B710A8-3B73-4DB5-B7AB-730FEEECAB9D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1530350" y="752475"/>
            <a:ext cx="587820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F8F0BB8-1EAE-41E2-87DD-AA00C13FD5C9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1530349" y="1038225"/>
            <a:ext cx="587821" cy="22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27D8A92-EF12-4972-B389-82416FB14178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 flipV="1">
            <a:off x="1914532" y="1326194"/>
            <a:ext cx="203638" cy="19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95779DE9-4C04-4032-BD11-30596C80586F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1914532" y="1610032"/>
            <a:ext cx="203638" cy="19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3F6C638-A673-4C11-A71B-F1F0F007FCF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>
            <a:off x="1914532" y="1893870"/>
            <a:ext cx="203638" cy="38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866D02-15D8-4AB0-B21B-40B1D6BDF128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1914532" y="2183444"/>
            <a:ext cx="203638" cy="37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61F6F81-3847-4BC5-BB04-0661004F083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1914532" y="2469194"/>
            <a:ext cx="203638" cy="95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C5E1FEC-994E-4440-B144-AF1309E6B03C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V="1">
            <a:off x="1914532" y="2754944"/>
            <a:ext cx="203638" cy="12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26EF4E7-079C-4D2C-877C-63D446CA4C75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 flipV="1">
            <a:off x="1914532" y="3040694"/>
            <a:ext cx="203638" cy="6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3AE45F5-F26F-467A-8313-90C057C6B22C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 flipV="1">
            <a:off x="1914532" y="3326444"/>
            <a:ext cx="203638" cy="44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D035EF4-C273-4FAF-8F97-E0000F37AB14}"/>
              </a:ext>
            </a:extLst>
          </p:cNvPr>
          <p:cNvGrpSpPr/>
          <p:nvPr/>
        </p:nvGrpSpPr>
        <p:grpSpPr>
          <a:xfrm>
            <a:off x="9007723" y="467796"/>
            <a:ext cx="2120002" cy="4172784"/>
            <a:chOff x="2800341" y="482230"/>
            <a:chExt cx="2120002" cy="4172784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81A4927-4637-477A-BB20-7D6FB2130C81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sender(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data_sender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6100172-A826-4937-BAC8-EE96861AE062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FSMState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6BA9829-9B23-4A36-9A7D-B0B3C880798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36EFA0-6CFA-437A-AEC7-BC2598B812F8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TxD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9ADCF7C-1A67-4B40-94D2-6AE51C78C03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esc_char_detected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23CD27-94DB-4181-9E88-D98D407C687F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esc_char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766B985-74CB-49BB-93C4-474789E4D401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wrong_format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D26A3A-E321-4573-B9B7-2B58140D2CA0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1F4B1A2-92F6-4E7A-A9F3-60A6C7B9CC2F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C2D7235-99B3-4DB4-B9B3-0D9E2F9C8736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D535BB-0939-46A2-A0C7-FFD33A12C485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590676C-F367-40A6-8B30-62C9DF77051A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2E1768B-EBD4-4392-A803-0FBCF03A1991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F4B3912-E641-4B20-8027-6BF2CD82D5A3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TX_buffer1_ready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23B56ED-4F4A-44B1-839A-AB837682E04D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TX_buffer2_length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73" name="화살표: 오각형 72">
            <a:extLst>
              <a:ext uri="{FF2B5EF4-FFF2-40B4-BE49-F238E27FC236}">
                <a16:creationId xmlns:a16="http://schemas.microsoft.com/office/drawing/2014/main" id="{9D7BADFD-E098-4FA0-8D6E-E0C69D1970FC}"/>
              </a:ext>
            </a:extLst>
          </p:cNvPr>
          <p:cNvSpPr/>
          <p:nvPr/>
        </p:nvSpPr>
        <p:spPr>
          <a:xfrm flipH="1">
            <a:off x="7535977" y="1199515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Uart_TXD</a:t>
            </a:r>
            <a:endParaRPr lang="ko-KR" altLang="en-US" sz="9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101EAF0-103E-4858-AC8C-F6F7E92E227B}"/>
              </a:ext>
            </a:extLst>
          </p:cNvPr>
          <p:cNvSpPr/>
          <p:nvPr/>
        </p:nvSpPr>
        <p:spPr>
          <a:xfrm>
            <a:off x="7280144" y="14795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esc_char_detected</a:t>
            </a:r>
            <a:endParaRPr lang="ko-KR" altLang="en-US" sz="9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F7D9328-DB8C-4C22-998C-7CCC9C134BA1}"/>
              </a:ext>
            </a:extLst>
          </p:cNvPr>
          <p:cNvSpPr/>
          <p:nvPr/>
        </p:nvSpPr>
        <p:spPr>
          <a:xfrm>
            <a:off x="7280144" y="17697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esc_char</a:t>
            </a:r>
            <a:endParaRPr lang="ko-KR" altLang="en-US" sz="9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5F55F6-04B0-4301-A5C7-772EC4BB2BC8}"/>
              </a:ext>
            </a:extLst>
          </p:cNvPr>
          <p:cNvSpPr/>
          <p:nvPr/>
        </p:nvSpPr>
        <p:spPr>
          <a:xfrm>
            <a:off x="7280144" y="205610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wrong_format</a:t>
            </a:r>
            <a:endParaRPr lang="ko-KR" altLang="en-US" sz="9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3855D6B-2FAB-49AA-B0D3-BE66F2303EEB}"/>
              </a:ext>
            </a:extLst>
          </p:cNvPr>
          <p:cNvSpPr/>
          <p:nvPr/>
        </p:nvSpPr>
        <p:spPr>
          <a:xfrm>
            <a:off x="7280144" y="406141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TX_FIFO_ready</a:t>
            </a:r>
            <a:endParaRPr lang="ko-KR" altLang="en-US" sz="9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6BAFF10-A4DF-437A-9775-45A8D0D18527}"/>
              </a:ext>
            </a:extLst>
          </p:cNvPr>
          <p:cNvSpPr/>
          <p:nvPr/>
        </p:nvSpPr>
        <p:spPr>
          <a:xfrm>
            <a:off x="7280144" y="438435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9A32659-1405-4512-ACFC-4B666F68CCF5}"/>
              </a:ext>
            </a:extLst>
          </p:cNvPr>
          <p:cNvGrpSpPr/>
          <p:nvPr/>
        </p:nvGrpSpPr>
        <p:grpSpPr>
          <a:xfrm>
            <a:off x="7280144" y="3772496"/>
            <a:ext cx="1466859" cy="230512"/>
            <a:chOff x="2962265" y="6207125"/>
            <a:chExt cx="1466859" cy="230512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DAD2A85-35DF-439A-9F3B-924E97835C6E}"/>
                </a:ext>
              </a:extLst>
            </p:cNvPr>
            <p:cNvSpPr/>
            <p:nvPr/>
          </p:nvSpPr>
          <p:spPr>
            <a:xfrm>
              <a:off x="2962265" y="62071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TX_buffer2_ready</a:t>
              </a:r>
              <a:endParaRPr lang="ko-KR" altLang="en-US" sz="900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7AC06FC6-8F49-4B8B-AA6C-9AD7F6B25109}"/>
                </a:ext>
              </a:extLst>
            </p:cNvPr>
            <p:cNvSpPr/>
            <p:nvPr/>
          </p:nvSpPr>
          <p:spPr>
            <a:xfrm rot="5400000">
              <a:off x="2964484" y="62811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622C566-7658-4EDC-8920-D3C1E386E7C4}"/>
              </a:ext>
            </a:extLst>
          </p:cNvPr>
          <p:cNvGrpSpPr/>
          <p:nvPr/>
        </p:nvGrpSpPr>
        <p:grpSpPr>
          <a:xfrm>
            <a:off x="7280144" y="3485161"/>
            <a:ext cx="1466859" cy="230512"/>
            <a:chOff x="2962265" y="5895975"/>
            <a:chExt cx="1466859" cy="230512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937183D-06C5-4532-AB12-E48B0E91D94C}"/>
                </a:ext>
              </a:extLst>
            </p:cNvPr>
            <p:cNvSpPr/>
            <p:nvPr/>
          </p:nvSpPr>
          <p:spPr>
            <a:xfrm>
              <a:off x="2962265" y="58959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[1:2048] TX_buffer2</a:t>
              </a:r>
              <a:endParaRPr lang="ko-KR" altLang="en-US" sz="900" dirty="0"/>
            </a:p>
          </p:txBody>
        </p:sp>
        <p:sp>
          <p:nvSpPr>
            <p:cNvPr id="84" name="이등변 삼각형 83">
              <a:extLst>
                <a:ext uri="{FF2B5EF4-FFF2-40B4-BE49-F238E27FC236}">
                  <a16:creationId xmlns:a16="http://schemas.microsoft.com/office/drawing/2014/main" id="{E5A3AC7D-87EC-41FD-8B69-01D4EE0D41DB}"/>
                </a:ext>
              </a:extLst>
            </p:cNvPr>
            <p:cNvSpPr/>
            <p:nvPr/>
          </p:nvSpPr>
          <p:spPr>
            <a:xfrm rot="5400000">
              <a:off x="2964484" y="59699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89B6AF-11B0-4BD7-9593-DB646DE05F36}"/>
              </a:ext>
            </a:extLst>
          </p:cNvPr>
          <p:cNvGrpSpPr/>
          <p:nvPr/>
        </p:nvGrpSpPr>
        <p:grpSpPr>
          <a:xfrm>
            <a:off x="7280144" y="3197826"/>
            <a:ext cx="1466859" cy="230512"/>
            <a:chOff x="2962265" y="5584825"/>
            <a:chExt cx="1466859" cy="23051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48A9314-BB94-44A0-8939-051C767EE094}"/>
                </a:ext>
              </a:extLst>
            </p:cNvPr>
            <p:cNvSpPr/>
            <p:nvPr/>
          </p:nvSpPr>
          <p:spPr>
            <a:xfrm>
              <a:off x="2962265" y="558482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[11:0] TX_buffer2_length</a:t>
              </a:r>
              <a:endParaRPr lang="ko-KR" altLang="en-US" sz="900" dirty="0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782F8667-3B5A-4F46-A826-8F8BCFF285A3}"/>
                </a:ext>
              </a:extLst>
            </p:cNvPr>
            <p:cNvSpPr/>
            <p:nvPr/>
          </p:nvSpPr>
          <p:spPr>
            <a:xfrm rot="5400000">
              <a:off x="2964484" y="56588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90A5F52-6E98-4488-90BC-F234523B05F8}"/>
              </a:ext>
            </a:extLst>
          </p:cNvPr>
          <p:cNvGrpSpPr/>
          <p:nvPr/>
        </p:nvGrpSpPr>
        <p:grpSpPr>
          <a:xfrm>
            <a:off x="7280144" y="2910491"/>
            <a:ext cx="1466859" cy="230512"/>
            <a:chOff x="2962265" y="5273675"/>
            <a:chExt cx="1466859" cy="23051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7D422CD-6A59-4C4D-8514-F9FE7E04C9BE}"/>
                </a:ext>
              </a:extLst>
            </p:cNvPr>
            <p:cNvSpPr/>
            <p:nvPr/>
          </p:nvSpPr>
          <p:spPr>
            <a:xfrm>
              <a:off x="2962265" y="5273675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TX_buffer1_ready</a:t>
              </a:r>
              <a:endParaRPr lang="ko-KR" altLang="en-US" sz="900" dirty="0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C15244FB-E58F-444D-807D-3B6577E935B1}"/>
                </a:ext>
              </a:extLst>
            </p:cNvPr>
            <p:cNvSpPr/>
            <p:nvPr/>
          </p:nvSpPr>
          <p:spPr>
            <a:xfrm rot="5400000">
              <a:off x="2965741" y="534765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4295F0C-C9AE-4A50-A30A-EA69112F130E}"/>
              </a:ext>
            </a:extLst>
          </p:cNvPr>
          <p:cNvGrpSpPr/>
          <p:nvPr/>
        </p:nvGrpSpPr>
        <p:grpSpPr>
          <a:xfrm>
            <a:off x="7280144" y="2626963"/>
            <a:ext cx="1466859" cy="230512"/>
            <a:chOff x="2962265" y="4961569"/>
            <a:chExt cx="1466859" cy="230512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C368FD1-822F-4C71-B862-B199902C133D}"/>
                </a:ext>
              </a:extLst>
            </p:cNvPr>
            <p:cNvSpPr/>
            <p:nvPr/>
          </p:nvSpPr>
          <p:spPr>
            <a:xfrm>
              <a:off x="2962265" y="4961569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[1:120] TX_buffer1</a:t>
              </a:r>
              <a:endParaRPr lang="ko-KR" altLang="en-US" sz="900" dirty="0"/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EE69E31C-784F-4E89-80B0-FAB64E0676ED}"/>
                </a:ext>
              </a:extLst>
            </p:cNvPr>
            <p:cNvSpPr/>
            <p:nvPr/>
          </p:nvSpPr>
          <p:spPr>
            <a:xfrm rot="5400000">
              <a:off x="2965741" y="5036506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F492787-4141-4EE5-ABCC-8E9D555C437E}"/>
              </a:ext>
            </a:extLst>
          </p:cNvPr>
          <p:cNvGrpSpPr/>
          <p:nvPr/>
        </p:nvGrpSpPr>
        <p:grpSpPr>
          <a:xfrm>
            <a:off x="7280144" y="2342474"/>
            <a:ext cx="1466859" cy="230512"/>
            <a:chOff x="2962265" y="4647551"/>
            <a:chExt cx="1466859" cy="2305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170CCC7-7C0F-4E41-9236-E031E50B4CAC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[6:0] TX_buffer1_length</a:t>
              </a:r>
              <a:endParaRPr lang="ko-KR" altLang="en-US" sz="900" dirty="0"/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CFFA1325-113A-4172-B09F-E8A6A6972B58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화살표: 오각형 96">
            <a:extLst>
              <a:ext uri="{FF2B5EF4-FFF2-40B4-BE49-F238E27FC236}">
                <a16:creationId xmlns:a16="http://schemas.microsoft.com/office/drawing/2014/main" id="{6F284668-E170-4DB1-8A0D-59BCEF5CEA52}"/>
              </a:ext>
            </a:extLst>
          </p:cNvPr>
          <p:cNvSpPr/>
          <p:nvPr/>
        </p:nvSpPr>
        <p:spPr>
          <a:xfrm>
            <a:off x="7535977" y="910590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DE780E83-EE5A-44F8-9D75-1522762E8F16}"/>
              </a:ext>
            </a:extLst>
          </p:cNvPr>
          <p:cNvCxnSpPr>
            <a:cxnSpLocks/>
            <a:stCxn id="97" idx="3"/>
            <a:endCxn id="59" idx="1"/>
          </p:cNvCxnSpPr>
          <p:nvPr/>
        </p:nvCxnSpPr>
        <p:spPr>
          <a:xfrm>
            <a:off x="8618653" y="1024890"/>
            <a:ext cx="389070" cy="1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9446CFE-7827-4466-A02C-0C665955DF57}"/>
              </a:ext>
            </a:extLst>
          </p:cNvPr>
          <p:cNvCxnSpPr>
            <a:cxnSpLocks/>
            <a:stCxn id="73" idx="1"/>
            <a:endCxn id="60" idx="1"/>
          </p:cNvCxnSpPr>
          <p:nvPr/>
        </p:nvCxnSpPr>
        <p:spPr>
          <a:xfrm flipV="1">
            <a:off x="8618651" y="1311760"/>
            <a:ext cx="389072" cy="20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0679AB2A-AEB1-4201-BADC-F4F9CCC75863}"/>
              </a:ext>
            </a:extLst>
          </p:cNvPr>
          <p:cNvCxnSpPr>
            <a:cxnSpLocks/>
            <a:stCxn id="74" idx="3"/>
            <a:endCxn id="61" idx="1"/>
          </p:cNvCxnSpPr>
          <p:nvPr/>
        </p:nvCxnSpPr>
        <p:spPr>
          <a:xfrm>
            <a:off x="8747003" y="1594778"/>
            <a:ext cx="260720" cy="273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389D2095-7F9F-4317-B458-2D307D78EC86}"/>
              </a:ext>
            </a:extLst>
          </p:cNvPr>
          <p:cNvCxnSpPr>
            <a:cxnSpLocks/>
            <a:stCxn id="75" idx="3"/>
            <a:endCxn id="62" idx="1"/>
          </p:cNvCxnSpPr>
          <p:nvPr/>
        </p:nvCxnSpPr>
        <p:spPr>
          <a:xfrm flipV="1">
            <a:off x="8747003" y="1883260"/>
            <a:ext cx="260720" cy="17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27DAF0B9-935B-4F18-82A8-F1C915F6A8F5}"/>
              </a:ext>
            </a:extLst>
          </p:cNvPr>
          <p:cNvCxnSpPr>
            <a:cxnSpLocks/>
            <a:stCxn id="76" idx="3"/>
            <a:endCxn id="63" idx="1"/>
          </p:cNvCxnSpPr>
          <p:nvPr/>
        </p:nvCxnSpPr>
        <p:spPr>
          <a:xfrm flipV="1">
            <a:off x="8747003" y="2169010"/>
            <a:ext cx="260720" cy="23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B7CE5B99-439B-4544-A08E-650F9B416814}"/>
              </a:ext>
            </a:extLst>
          </p:cNvPr>
          <p:cNvCxnSpPr>
            <a:cxnSpLocks/>
            <a:stCxn id="95" idx="3"/>
            <a:endCxn id="64" idx="1"/>
          </p:cNvCxnSpPr>
          <p:nvPr/>
        </p:nvCxnSpPr>
        <p:spPr>
          <a:xfrm flipV="1">
            <a:off x="8747003" y="2454760"/>
            <a:ext cx="260720" cy="29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F04AB5BB-16E0-4124-99D0-0D04C3D48987}"/>
              </a:ext>
            </a:extLst>
          </p:cNvPr>
          <p:cNvCxnSpPr>
            <a:cxnSpLocks/>
            <a:stCxn id="92" idx="3"/>
            <a:endCxn id="65" idx="1"/>
          </p:cNvCxnSpPr>
          <p:nvPr/>
        </p:nvCxnSpPr>
        <p:spPr>
          <a:xfrm flipV="1">
            <a:off x="8747003" y="2740510"/>
            <a:ext cx="260720" cy="17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EE747F7F-9DE9-4D67-B18A-B5DF7CD57C04}"/>
              </a:ext>
            </a:extLst>
          </p:cNvPr>
          <p:cNvCxnSpPr>
            <a:cxnSpLocks/>
            <a:stCxn id="89" idx="3"/>
            <a:endCxn id="66" idx="1"/>
          </p:cNvCxnSpPr>
          <p:nvPr/>
        </p:nvCxnSpPr>
        <p:spPr>
          <a:xfrm>
            <a:off x="8747003" y="3025747"/>
            <a:ext cx="260720" cy="5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866434D-75B2-4D02-A780-DB22CA4FFBB0}"/>
              </a:ext>
            </a:extLst>
          </p:cNvPr>
          <p:cNvCxnSpPr>
            <a:cxnSpLocks/>
            <a:stCxn id="86" idx="3"/>
            <a:endCxn id="67" idx="1"/>
          </p:cNvCxnSpPr>
          <p:nvPr/>
        </p:nvCxnSpPr>
        <p:spPr>
          <a:xfrm flipV="1">
            <a:off x="8747003" y="3312010"/>
            <a:ext cx="260720" cy="10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06D29CC-1688-494B-B69C-AD7F100E2572}"/>
              </a:ext>
            </a:extLst>
          </p:cNvPr>
          <p:cNvCxnSpPr>
            <a:cxnSpLocks/>
            <a:stCxn id="83" idx="3"/>
            <a:endCxn id="68" idx="1"/>
          </p:cNvCxnSpPr>
          <p:nvPr/>
        </p:nvCxnSpPr>
        <p:spPr>
          <a:xfrm>
            <a:off x="8747003" y="3600417"/>
            <a:ext cx="260720" cy="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11D8CC62-47C9-46E5-8461-F5CB3DEBCF1A}"/>
              </a:ext>
            </a:extLst>
          </p:cNvPr>
          <p:cNvCxnSpPr>
            <a:cxnSpLocks/>
            <a:stCxn id="80" idx="3"/>
            <a:endCxn id="69" idx="1"/>
          </p:cNvCxnSpPr>
          <p:nvPr/>
        </p:nvCxnSpPr>
        <p:spPr>
          <a:xfrm flipV="1">
            <a:off x="8747003" y="3886979"/>
            <a:ext cx="260720" cy="7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04312F5-1FD7-4806-841B-1106379D3F06}"/>
              </a:ext>
            </a:extLst>
          </p:cNvPr>
          <p:cNvCxnSpPr>
            <a:cxnSpLocks/>
            <a:stCxn id="77" idx="3"/>
            <a:endCxn id="70" idx="1"/>
          </p:cNvCxnSpPr>
          <p:nvPr/>
        </p:nvCxnSpPr>
        <p:spPr>
          <a:xfrm flipV="1">
            <a:off x="8747003" y="4172729"/>
            <a:ext cx="260720" cy="39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6F2A6E51-1522-42EA-8C2B-DD3D78194454}"/>
              </a:ext>
            </a:extLst>
          </p:cNvPr>
          <p:cNvCxnSpPr>
            <a:cxnSpLocks/>
            <a:stCxn id="78" idx="3"/>
          </p:cNvCxnSpPr>
          <p:nvPr/>
        </p:nvCxnSpPr>
        <p:spPr>
          <a:xfrm flipV="1">
            <a:off x="8747003" y="4191765"/>
            <a:ext cx="260719" cy="307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7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7F2295-6D60-47A7-AACC-9CB56B7224A8}"/>
              </a:ext>
            </a:extLst>
          </p:cNvPr>
          <p:cNvGrpSpPr/>
          <p:nvPr/>
        </p:nvGrpSpPr>
        <p:grpSpPr>
          <a:xfrm>
            <a:off x="2090502" y="467796"/>
            <a:ext cx="2120002" cy="4172784"/>
            <a:chOff x="2800341" y="482230"/>
            <a:chExt cx="2120002" cy="417278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6AD6AA7-4577-438A-958F-91FA54D3173F}"/>
                </a:ext>
              </a:extLst>
            </p:cNvPr>
            <p:cNvSpPr/>
            <p:nvPr/>
          </p:nvSpPr>
          <p:spPr>
            <a:xfrm>
              <a:off x="2800341" y="482230"/>
              <a:ext cx="2120002" cy="41727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led_intensity_modulator</a:t>
              </a:r>
              <a:r>
                <a:rPr lang="en-US" altLang="ko-KR" sz="900" dirty="0">
                  <a:solidFill>
                    <a:schemeClr val="tx1"/>
                  </a:solidFill>
                </a:rPr>
                <a:t>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led_intensity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AA6D5E-34EA-4DBE-905B-964C7E935158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124CCCD-2FAC-4E65-B888-E714E3AFB258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696F56-7417-4E1E-9FAC-5F7F39EF14EE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led0_b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068D3F-AD44-449A-9EA8-C4DC1AAEAE4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DE391D6-F1B8-42C2-9F72-B874373807E0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7E2515-C249-431A-8F34-1ADD5ED3906E}"/>
                </a:ext>
              </a:extLst>
            </p:cNvPr>
            <p:cNvSpPr/>
            <p:nvPr/>
          </p:nvSpPr>
          <p:spPr>
            <a:xfrm>
              <a:off x="2800341" y="2068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led1_b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1E0A62-7128-448A-A8B8-1F86E820408F}"/>
                </a:ext>
              </a:extLst>
            </p:cNvPr>
            <p:cNvSpPr/>
            <p:nvPr/>
          </p:nvSpPr>
          <p:spPr>
            <a:xfrm>
              <a:off x="2800341" y="2353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EF0D685-A6DD-44E7-BAF5-E023C52F0784}"/>
                </a:ext>
              </a:extLst>
            </p:cNvPr>
            <p:cNvSpPr/>
            <p:nvPr/>
          </p:nvSpPr>
          <p:spPr>
            <a:xfrm>
              <a:off x="2800341" y="2639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D55F541-4833-45F7-8038-C91D7F9C5865}"/>
                </a:ext>
              </a:extLst>
            </p:cNvPr>
            <p:cNvSpPr/>
            <p:nvPr/>
          </p:nvSpPr>
          <p:spPr>
            <a:xfrm>
              <a:off x="2800341" y="2925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02A00CB-E19C-4316-B4CD-EFEFA658BDB3}"/>
                </a:ext>
              </a:extLst>
            </p:cNvPr>
            <p:cNvSpPr/>
            <p:nvPr/>
          </p:nvSpPr>
          <p:spPr>
            <a:xfrm>
              <a:off x="2800341" y="3211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red1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9B38C54-55E5-4C7F-931D-F8C8E2510784}"/>
                </a:ext>
              </a:extLst>
            </p:cNvPr>
            <p:cNvSpPr/>
            <p:nvPr/>
          </p:nvSpPr>
          <p:spPr>
            <a:xfrm>
              <a:off x="2800341" y="35004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green1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372DB9-830B-4FDF-A834-AB4259705D32}"/>
                </a:ext>
              </a:extLst>
            </p:cNvPr>
            <p:cNvSpPr/>
            <p:nvPr/>
          </p:nvSpPr>
          <p:spPr>
            <a:xfrm>
              <a:off x="2800341" y="37861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blue1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F631C7-5FAE-478C-8AD2-83D1EFBA0526}"/>
                </a:ext>
              </a:extLst>
            </p:cNvPr>
            <p:cNvSpPr/>
            <p:nvPr/>
          </p:nvSpPr>
          <p:spPr>
            <a:xfrm>
              <a:off x="2800341" y="407190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intensity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6FA685F-547A-40C7-BA51-2C9A043F9696}"/>
                </a:ext>
              </a:extLst>
            </p:cNvPr>
            <p:cNvSpPr/>
            <p:nvPr/>
          </p:nvSpPr>
          <p:spPr>
            <a:xfrm>
              <a:off x="2800341" y="435765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CLK100MHZ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7B622C84-095D-45C9-8478-762A2C05BFFF}"/>
              </a:ext>
            </a:extLst>
          </p:cNvPr>
          <p:cNvSpPr/>
          <p:nvPr/>
        </p:nvSpPr>
        <p:spPr>
          <a:xfrm flipH="1">
            <a:off x="473070" y="62723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led0_r</a:t>
            </a:r>
            <a:endParaRPr lang="ko-KR" altLang="en-US" sz="900" dirty="0"/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60D67FBF-B6D3-448C-A902-89B349D77D57}"/>
              </a:ext>
            </a:extLst>
          </p:cNvPr>
          <p:cNvSpPr/>
          <p:nvPr/>
        </p:nvSpPr>
        <p:spPr>
          <a:xfrm flipH="1">
            <a:off x="473070" y="91171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led0_g</a:t>
            </a:r>
            <a:endParaRPr lang="ko-KR" altLang="en-US" sz="900" dirty="0"/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2C4B6BD5-C4D6-4D27-838C-3CCED684B2E9}"/>
              </a:ext>
            </a:extLst>
          </p:cNvPr>
          <p:cNvSpPr/>
          <p:nvPr/>
        </p:nvSpPr>
        <p:spPr>
          <a:xfrm flipH="1">
            <a:off x="473070" y="119619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led0_b</a:t>
            </a:r>
            <a:endParaRPr lang="ko-KR" altLang="en-US" sz="900" dirty="0"/>
          </a:p>
        </p:txBody>
      </p:sp>
      <p:sp>
        <p:nvSpPr>
          <p:cNvPr id="23" name="화살표: 오각형 22">
            <a:extLst>
              <a:ext uri="{FF2B5EF4-FFF2-40B4-BE49-F238E27FC236}">
                <a16:creationId xmlns:a16="http://schemas.microsoft.com/office/drawing/2014/main" id="{600A1AFD-08F7-468B-BE9C-323307DF6BE7}"/>
              </a:ext>
            </a:extLst>
          </p:cNvPr>
          <p:cNvSpPr/>
          <p:nvPr/>
        </p:nvSpPr>
        <p:spPr>
          <a:xfrm flipH="1">
            <a:off x="473070" y="148448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led1_r</a:t>
            </a:r>
            <a:endParaRPr lang="ko-KR" altLang="en-US" sz="900" dirty="0"/>
          </a:p>
        </p:txBody>
      </p: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F65F9396-A982-42ED-BD13-3AB5B855C229}"/>
              </a:ext>
            </a:extLst>
          </p:cNvPr>
          <p:cNvSpPr/>
          <p:nvPr/>
        </p:nvSpPr>
        <p:spPr>
          <a:xfrm flipH="1">
            <a:off x="473070" y="176515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led1_g</a:t>
            </a:r>
            <a:endParaRPr lang="ko-KR" altLang="en-US" sz="900" dirty="0"/>
          </a:p>
        </p:txBody>
      </p:sp>
      <p:sp>
        <p:nvSpPr>
          <p:cNvPr id="25" name="화살표: 오각형 24">
            <a:extLst>
              <a:ext uri="{FF2B5EF4-FFF2-40B4-BE49-F238E27FC236}">
                <a16:creationId xmlns:a16="http://schemas.microsoft.com/office/drawing/2014/main" id="{798997D9-43AE-4769-91DA-CA1433D78292}"/>
              </a:ext>
            </a:extLst>
          </p:cNvPr>
          <p:cNvSpPr/>
          <p:nvPr/>
        </p:nvSpPr>
        <p:spPr>
          <a:xfrm flipH="1">
            <a:off x="473070" y="2053440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led1_b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398DD2-B551-4560-A461-802F8BF0156D}"/>
              </a:ext>
            </a:extLst>
          </p:cNvPr>
          <p:cNvSpPr/>
          <p:nvPr/>
        </p:nvSpPr>
        <p:spPr>
          <a:xfrm>
            <a:off x="88885" y="234046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BDE48FA-8E66-43A4-8C33-6013B51EBA8C}"/>
              </a:ext>
            </a:extLst>
          </p:cNvPr>
          <p:cNvSpPr/>
          <p:nvPr/>
        </p:nvSpPr>
        <p:spPr>
          <a:xfrm>
            <a:off x="88885" y="26268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1F78D8-C4CF-4701-BD7F-EB83310A36D2}"/>
              </a:ext>
            </a:extLst>
          </p:cNvPr>
          <p:cNvSpPr/>
          <p:nvPr/>
        </p:nvSpPr>
        <p:spPr>
          <a:xfrm>
            <a:off x="88885" y="29103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8AAA3F-742B-4D06-B925-B74C149DBB0F}"/>
              </a:ext>
            </a:extLst>
          </p:cNvPr>
          <p:cNvSpPr/>
          <p:nvPr/>
        </p:nvSpPr>
        <p:spPr>
          <a:xfrm>
            <a:off x="88885" y="31977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71BF4-0BA7-4962-A796-CB02F81AE124}"/>
              </a:ext>
            </a:extLst>
          </p:cNvPr>
          <p:cNvSpPr/>
          <p:nvPr/>
        </p:nvSpPr>
        <p:spPr>
          <a:xfrm>
            <a:off x="88885" y="348695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416BCB-A85A-442C-9CA7-D32112156D55}"/>
              </a:ext>
            </a:extLst>
          </p:cNvPr>
          <p:cNvSpPr/>
          <p:nvPr/>
        </p:nvSpPr>
        <p:spPr>
          <a:xfrm>
            <a:off x="88885" y="376667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32" name="화살표: 오각형 31">
            <a:extLst>
              <a:ext uri="{FF2B5EF4-FFF2-40B4-BE49-F238E27FC236}">
                <a16:creationId xmlns:a16="http://schemas.microsoft.com/office/drawing/2014/main" id="{9F593BE8-9719-4F68-93CB-7AF465C8B8C3}"/>
              </a:ext>
            </a:extLst>
          </p:cNvPr>
          <p:cNvSpPr/>
          <p:nvPr/>
        </p:nvSpPr>
        <p:spPr>
          <a:xfrm>
            <a:off x="473070" y="4338812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B5411F-CB7D-4E75-B59B-202DCE4907CB}"/>
              </a:ext>
            </a:extLst>
          </p:cNvPr>
          <p:cNvGrpSpPr/>
          <p:nvPr/>
        </p:nvGrpSpPr>
        <p:grpSpPr>
          <a:xfrm>
            <a:off x="88885" y="4058942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AA64AE-C7EE-4EB2-889D-818226C6702B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LED_intensity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35486A4F-8045-4E10-A67B-2CEC58D7721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BD46ACC-A4A8-4C43-8D85-F4E3AE0FB425}"/>
              </a:ext>
            </a:extLst>
          </p:cNvPr>
          <p:cNvCxnSpPr>
            <a:cxnSpLocks/>
            <a:stCxn id="20" idx="1"/>
            <a:endCxn id="6" idx="1"/>
          </p:cNvCxnSpPr>
          <p:nvPr/>
        </p:nvCxnSpPr>
        <p:spPr>
          <a:xfrm flipV="1">
            <a:off x="1555744" y="74026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8A8E929-4A7F-4CCF-ACC1-485D30EFC381}"/>
              </a:ext>
            </a:extLst>
          </p:cNvPr>
          <p:cNvCxnSpPr>
            <a:cxnSpLocks/>
            <a:stCxn id="21" idx="1"/>
            <a:endCxn id="7" idx="1"/>
          </p:cNvCxnSpPr>
          <p:nvPr/>
        </p:nvCxnSpPr>
        <p:spPr>
          <a:xfrm>
            <a:off x="1555744" y="1026010"/>
            <a:ext cx="53475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ED4B024-E3CA-4933-BF37-CD6C7D8716F9}"/>
              </a:ext>
            </a:extLst>
          </p:cNvPr>
          <p:cNvCxnSpPr>
            <a:cxnSpLocks/>
            <a:stCxn id="22" idx="1"/>
            <a:endCxn id="8" idx="1"/>
          </p:cNvCxnSpPr>
          <p:nvPr/>
        </p:nvCxnSpPr>
        <p:spPr>
          <a:xfrm>
            <a:off x="1555744" y="131049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390F5DC-0300-4925-9A36-AD3E17B440FB}"/>
              </a:ext>
            </a:extLst>
          </p:cNvPr>
          <p:cNvCxnSpPr>
            <a:cxnSpLocks/>
            <a:stCxn id="23" idx="1"/>
            <a:endCxn id="9" idx="1"/>
          </p:cNvCxnSpPr>
          <p:nvPr/>
        </p:nvCxnSpPr>
        <p:spPr>
          <a:xfrm flipV="1">
            <a:off x="1555744" y="159751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F6BC16B-CF30-4ABC-8C36-E4A6F43317BB}"/>
              </a:ext>
            </a:extLst>
          </p:cNvPr>
          <p:cNvCxnSpPr>
            <a:cxnSpLocks/>
            <a:stCxn id="24" idx="1"/>
            <a:endCxn id="10" idx="1"/>
          </p:cNvCxnSpPr>
          <p:nvPr/>
        </p:nvCxnSpPr>
        <p:spPr>
          <a:xfrm>
            <a:off x="1555744" y="1879450"/>
            <a:ext cx="534758" cy="3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FECE647-263D-453F-9542-66EC0E4D58C6}"/>
              </a:ext>
            </a:extLst>
          </p:cNvPr>
          <p:cNvCxnSpPr>
            <a:cxnSpLocks/>
            <a:stCxn id="25" idx="1"/>
            <a:endCxn id="11" idx="1"/>
          </p:cNvCxnSpPr>
          <p:nvPr/>
        </p:nvCxnSpPr>
        <p:spPr>
          <a:xfrm>
            <a:off x="1555744" y="2167740"/>
            <a:ext cx="534758" cy="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B7FE8BA-4559-406C-A650-107816CDA439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 flipV="1">
            <a:off x="1555744" y="245476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A2AA1F6-6665-4388-96E8-387F2269578C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1555744" y="2740510"/>
            <a:ext cx="534758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439B26C2-E6DC-4553-B1B3-435377818A14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1555744" y="3025631"/>
            <a:ext cx="534758" cy="6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6BECBBF-C9C7-4A6F-8751-195A831CE4A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 flipV="1">
            <a:off x="1555744" y="3312010"/>
            <a:ext cx="534758" cy="9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FEA7878-2FF0-4359-B958-4F7863AC759E}"/>
              </a:ext>
            </a:extLst>
          </p:cNvPr>
          <p:cNvCxnSpPr>
            <a:cxnSpLocks/>
            <a:stCxn id="30" idx="3"/>
            <a:endCxn id="16" idx="1"/>
          </p:cNvCxnSpPr>
          <p:nvPr/>
        </p:nvCxnSpPr>
        <p:spPr>
          <a:xfrm flipV="1">
            <a:off x="1555744" y="3601229"/>
            <a:ext cx="534758" cy="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22D3AC63-7F6F-45CC-B00F-56CB5521BAB9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>
            <a:off x="1555744" y="3881926"/>
            <a:ext cx="534758" cy="50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13CD68AD-58DD-46CB-82A3-08C97A749946}"/>
              </a:ext>
            </a:extLst>
          </p:cNvPr>
          <p:cNvCxnSpPr>
            <a:cxnSpLocks/>
            <a:stCxn id="34" idx="3"/>
            <a:endCxn id="18" idx="1"/>
          </p:cNvCxnSpPr>
          <p:nvPr/>
        </p:nvCxnSpPr>
        <p:spPr>
          <a:xfrm flipV="1">
            <a:off x="1555744" y="4172729"/>
            <a:ext cx="534758" cy="1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BE3C1B8-F1B0-47D7-8024-FFD7132D0662}"/>
              </a:ext>
            </a:extLst>
          </p:cNvPr>
          <p:cNvCxnSpPr>
            <a:cxnSpLocks/>
            <a:stCxn id="32" idx="3"/>
            <a:endCxn id="19" idx="1"/>
          </p:cNvCxnSpPr>
          <p:nvPr/>
        </p:nvCxnSpPr>
        <p:spPr>
          <a:xfrm>
            <a:off x="1555746" y="4453112"/>
            <a:ext cx="534756" cy="53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0EA527D-95B7-48F6-93B7-8CF7A10E820D}"/>
              </a:ext>
            </a:extLst>
          </p:cNvPr>
          <p:cNvGrpSpPr/>
          <p:nvPr/>
        </p:nvGrpSpPr>
        <p:grpSpPr>
          <a:xfrm>
            <a:off x="6071046" y="467796"/>
            <a:ext cx="2120002" cy="1932504"/>
            <a:chOff x="2800341" y="421270"/>
            <a:chExt cx="2120002" cy="193250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8C834-D801-41CE-89D6-65975E868947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WTR1(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AF5E9DC-4807-4B04-ADB3-7FDA4B045C71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D770223-ADCC-436D-891B-E7F8B9777552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F5F61BA-9339-4C56-92DD-119FB7A66D9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6B549C-5EA4-477B-93EF-54AA1AC1E676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A4981-2F14-4DFD-A939-A8979F803488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726A884-DFD1-4A11-B0BE-339F910117A6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67EE1D8-7509-4565-B3D1-1DED32769805}"/>
              </a:ext>
            </a:extLst>
          </p:cNvPr>
          <p:cNvGrpSpPr/>
          <p:nvPr/>
        </p:nvGrpSpPr>
        <p:grpSpPr>
          <a:xfrm>
            <a:off x="6071046" y="2708076"/>
            <a:ext cx="2120002" cy="1932504"/>
            <a:chOff x="2800341" y="421270"/>
            <a:chExt cx="2120002" cy="193250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9D38230-1141-46DC-A9A4-C23418BBBF56}"/>
                </a:ext>
              </a:extLst>
            </p:cNvPr>
            <p:cNvSpPr/>
            <p:nvPr/>
          </p:nvSpPr>
          <p:spPr>
            <a:xfrm>
              <a:off x="2800341" y="421270"/>
              <a:ext cx="2120002" cy="19325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WTR2(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WriteToRegister</a:t>
              </a:r>
              <a:r>
                <a:rPr lang="en-US" altLang="ko-KR" sz="900" dirty="0">
                  <a:solidFill>
                    <a:schemeClr val="tx1"/>
                  </a:solidFill>
                </a:rPr>
                <a:t>)</a:t>
              </a:r>
              <a:endParaRPr lang="ko-KR" altLang="en-US" sz="900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2809CB8-9945-4563-A9F8-D32B1C4F8250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DDS_clock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ED6B05D2-70AD-413D-B531-C3AFBAA1A32D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dataLength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BE51968-BDAB-41B4-AA76-4846E4BDD8FB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9CA44E4-ADBE-4EB8-95E7-6E04DE1DFE69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registerDataReady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4AF7937-032C-4C03-82D3-296F73FFA757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B92DCFE-7C33-44F0-8BA9-A3A1A13ACA2E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wr_rcsbar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DDA9957-8936-404D-91CA-6DE584DC23E3}"/>
              </a:ext>
            </a:extLst>
          </p:cNvPr>
          <p:cNvGrpSpPr/>
          <p:nvPr/>
        </p:nvGrpSpPr>
        <p:grpSpPr>
          <a:xfrm>
            <a:off x="4298950" y="1544622"/>
            <a:ext cx="1466861" cy="230512"/>
            <a:chOff x="2962263" y="4647551"/>
            <a:chExt cx="1466861" cy="23051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ABEE0643-C4E7-4659-BE9E-E93823034B76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dds_data_ready_1</a:t>
              </a:r>
              <a:endParaRPr lang="ko-KR" altLang="en-US" sz="900" dirty="0"/>
            </a:p>
          </p:txBody>
        </p:sp>
        <p:sp>
          <p:nvSpPr>
            <p:cNvPr id="103" name="이등변 삼각형 102">
              <a:extLst>
                <a:ext uri="{FF2B5EF4-FFF2-40B4-BE49-F238E27FC236}">
                  <a16:creationId xmlns:a16="http://schemas.microsoft.com/office/drawing/2014/main" id="{3B54A655-CF61-4B86-9DB9-C946F01AED41}"/>
                </a:ext>
              </a:extLst>
            </p:cNvPr>
            <p:cNvSpPr/>
            <p:nvPr/>
          </p:nvSpPr>
          <p:spPr>
            <a:xfrm rot="5400000">
              <a:off x="2964482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AD83DA6-B468-4D23-BFB2-87C218D98C95}"/>
              </a:ext>
            </a:extLst>
          </p:cNvPr>
          <p:cNvSpPr/>
          <p:nvPr/>
        </p:nvSpPr>
        <p:spPr>
          <a:xfrm>
            <a:off x="4298952" y="97312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04C61A9-FD71-4B52-8D45-F59F1A727D27}"/>
              </a:ext>
            </a:extLst>
          </p:cNvPr>
          <p:cNvSpPr/>
          <p:nvPr/>
        </p:nvSpPr>
        <p:spPr>
          <a:xfrm>
            <a:off x="4298952" y="125347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7363792-46CB-4485-9550-B0EBAD640257}"/>
              </a:ext>
            </a:extLst>
          </p:cNvPr>
          <p:cNvSpPr/>
          <p:nvPr/>
        </p:nvSpPr>
        <p:spPr>
          <a:xfrm>
            <a:off x="4298952" y="6883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9385F99-50F3-4E9C-9EF2-CA461A3428D4}"/>
              </a:ext>
            </a:extLst>
          </p:cNvPr>
          <p:cNvSpPr/>
          <p:nvPr/>
        </p:nvSpPr>
        <p:spPr>
          <a:xfrm>
            <a:off x="4298950" y="18296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DDS_busy1</a:t>
            </a:r>
            <a:endParaRPr lang="ko-KR" altLang="en-US" sz="9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DE4A55-7006-4EE7-ABD0-CED82515D127}"/>
              </a:ext>
            </a:extLst>
          </p:cNvPr>
          <p:cNvSpPr/>
          <p:nvPr/>
        </p:nvSpPr>
        <p:spPr>
          <a:xfrm>
            <a:off x="4298951" y="21055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81A17CFB-9103-439C-A6FC-9DD8C44D66A3}"/>
              </a:ext>
            </a:extLst>
          </p:cNvPr>
          <p:cNvCxnSpPr>
            <a:cxnSpLocks/>
            <a:stCxn id="106" idx="3"/>
            <a:endCxn id="83" idx="1"/>
          </p:cNvCxnSpPr>
          <p:nvPr/>
        </p:nvCxnSpPr>
        <p:spPr>
          <a:xfrm flipV="1">
            <a:off x="5765811" y="801220"/>
            <a:ext cx="305235" cy="23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D717AA59-7DA5-4D43-A607-180DFFBA9E0E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 flipV="1">
            <a:off x="5765811" y="1086970"/>
            <a:ext cx="305235" cy="140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C71E4D1C-5A91-4FF9-B809-1A6F9FA0DD1C}"/>
              </a:ext>
            </a:extLst>
          </p:cNvPr>
          <p:cNvCxnSpPr>
            <a:cxnSpLocks/>
            <a:stCxn id="105" idx="3"/>
            <a:endCxn id="85" idx="1"/>
          </p:cNvCxnSpPr>
          <p:nvPr/>
        </p:nvCxnSpPr>
        <p:spPr>
          <a:xfrm>
            <a:off x="5765811" y="1368731"/>
            <a:ext cx="305235" cy="39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0EE33EDC-9B4C-4866-A664-4A5E56B4D838}"/>
              </a:ext>
            </a:extLst>
          </p:cNvPr>
          <p:cNvCxnSpPr>
            <a:cxnSpLocks/>
            <a:stCxn id="102" idx="3"/>
            <a:endCxn id="86" idx="1"/>
          </p:cNvCxnSpPr>
          <p:nvPr/>
        </p:nvCxnSpPr>
        <p:spPr>
          <a:xfrm flipV="1">
            <a:off x="5765811" y="1658470"/>
            <a:ext cx="305235" cy="1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BF22D1C8-D6F3-4D9E-8ECC-22FB5530880E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5765809" y="1944220"/>
            <a:ext cx="305237" cy="6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2F0E9FC4-D841-45BD-BC32-E572999E5384}"/>
              </a:ext>
            </a:extLst>
          </p:cNvPr>
          <p:cNvCxnSpPr>
            <a:cxnSpLocks/>
            <a:stCxn id="108" idx="3"/>
            <a:endCxn id="88" idx="1"/>
          </p:cNvCxnSpPr>
          <p:nvPr/>
        </p:nvCxnSpPr>
        <p:spPr>
          <a:xfrm>
            <a:off x="5765810" y="2220766"/>
            <a:ext cx="305236" cy="1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3B6D8B8-FFE7-4E92-B901-9E9BD2A2E9CE}"/>
              </a:ext>
            </a:extLst>
          </p:cNvPr>
          <p:cNvGrpSpPr/>
          <p:nvPr/>
        </p:nvGrpSpPr>
        <p:grpSpPr>
          <a:xfrm>
            <a:off x="4296678" y="3779343"/>
            <a:ext cx="1466859" cy="230512"/>
            <a:chOff x="2962265" y="4647551"/>
            <a:chExt cx="1466859" cy="230512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436FCD0-653D-422E-A9FC-4A2A195EC6F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dds_data_ready_2</a:t>
              </a:r>
              <a:endParaRPr lang="ko-KR" altLang="en-US" sz="900" dirty="0"/>
            </a:p>
          </p:txBody>
        </p:sp>
        <p:sp>
          <p:nvSpPr>
            <p:cNvPr id="131" name="이등변 삼각형 130">
              <a:extLst>
                <a:ext uri="{FF2B5EF4-FFF2-40B4-BE49-F238E27FC236}">
                  <a16:creationId xmlns:a16="http://schemas.microsoft.com/office/drawing/2014/main" id="{81D7A8C0-C554-45F4-81E7-2FCC481FE2FA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24C879F-1591-4717-BAF5-6DC10412B03A}"/>
              </a:ext>
            </a:extLst>
          </p:cNvPr>
          <p:cNvSpPr/>
          <p:nvPr/>
        </p:nvSpPr>
        <p:spPr>
          <a:xfrm>
            <a:off x="4296675" y="407686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DDS_busy2</a:t>
            </a:r>
            <a:endParaRPr lang="ko-KR" altLang="en-US" sz="9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460649F-1983-4EDB-8693-1578DE76DACF}"/>
              </a:ext>
            </a:extLst>
          </p:cNvPr>
          <p:cNvSpPr/>
          <p:nvPr/>
        </p:nvSpPr>
        <p:spPr>
          <a:xfrm>
            <a:off x="4296676" y="434974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D28DEA99-F316-40D6-86FE-2973921D10A5}"/>
              </a:ext>
            </a:extLst>
          </p:cNvPr>
          <p:cNvCxnSpPr>
            <a:cxnSpLocks/>
            <a:stCxn id="106" idx="3"/>
            <a:endCxn id="95" idx="1"/>
          </p:cNvCxnSpPr>
          <p:nvPr/>
        </p:nvCxnSpPr>
        <p:spPr>
          <a:xfrm>
            <a:off x="5765811" y="803583"/>
            <a:ext cx="305235" cy="2237917"/>
          </a:xfrm>
          <a:prstGeom prst="bentConnector3">
            <a:avLst>
              <a:gd name="adj1" fmla="val 83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ED2CCBAA-1D6F-43E7-8022-D679B146BF22}"/>
              </a:ext>
            </a:extLst>
          </p:cNvPr>
          <p:cNvCxnSpPr>
            <a:cxnSpLocks/>
            <a:stCxn id="104" idx="3"/>
            <a:endCxn id="96" idx="1"/>
          </p:cNvCxnSpPr>
          <p:nvPr/>
        </p:nvCxnSpPr>
        <p:spPr>
          <a:xfrm>
            <a:off x="5765811" y="1088376"/>
            <a:ext cx="305235" cy="2238874"/>
          </a:xfrm>
          <a:prstGeom prst="bentConnector3">
            <a:avLst>
              <a:gd name="adj1" fmla="val 691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5C3ADC3B-E8E0-459C-9812-867114D05215}"/>
              </a:ext>
            </a:extLst>
          </p:cNvPr>
          <p:cNvCxnSpPr>
            <a:cxnSpLocks/>
            <a:stCxn id="105" idx="3"/>
            <a:endCxn id="97" idx="1"/>
          </p:cNvCxnSpPr>
          <p:nvPr/>
        </p:nvCxnSpPr>
        <p:spPr>
          <a:xfrm>
            <a:off x="5765811" y="1368731"/>
            <a:ext cx="305235" cy="2244269"/>
          </a:xfrm>
          <a:prstGeom prst="bentConnector3">
            <a:avLst>
              <a:gd name="adj1" fmla="val 52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5F2EA9C6-0608-48F6-BA6D-841667D7BE2C}"/>
              </a:ext>
            </a:extLst>
          </p:cNvPr>
          <p:cNvCxnSpPr>
            <a:cxnSpLocks/>
            <a:stCxn id="130" idx="3"/>
            <a:endCxn id="98" idx="1"/>
          </p:cNvCxnSpPr>
          <p:nvPr/>
        </p:nvCxnSpPr>
        <p:spPr>
          <a:xfrm>
            <a:off x="5763537" y="3894599"/>
            <a:ext cx="307509" cy="4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EB95C6D4-6CD7-4A63-AC45-FF8858BE2B95}"/>
              </a:ext>
            </a:extLst>
          </p:cNvPr>
          <p:cNvCxnSpPr>
            <a:cxnSpLocks/>
            <a:stCxn id="135" idx="3"/>
            <a:endCxn id="99" idx="1"/>
          </p:cNvCxnSpPr>
          <p:nvPr/>
        </p:nvCxnSpPr>
        <p:spPr>
          <a:xfrm flipV="1">
            <a:off x="5763534" y="4184500"/>
            <a:ext cx="307512" cy="76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F4255875-D8C5-439F-9A30-FCCFA2A60808}"/>
              </a:ext>
            </a:extLst>
          </p:cNvPr>
          <p:cNvCxnSpPr>
            <a:cxnSpLocks/>
            <a:stCxn id="136" idx="3"/>
            <a:endCxn id="100" idx="1"/>
          </p:cNvCxnSpPr>
          <p:nvPr/>
        </p:nvCxnSpPr>
        <p:spPr>
          <a:xfrm flipV="1">
            <a:off x="5763535" y="4462630"/>
            <a:ext cx="307511" cy="23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3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0D6014D-8ACA-40C3-BE8B-5EDA344DAEF5}"/>
              </a:ext>
            </a:extLst>
          </p:cNvPr>
          <p:cNvGrpSpPr/>
          <p:nvPr/>
        </p:nvGrpSpPr>
        <p:grpSpPr>
          <a:xfrm>
            <a:off x="5035999" y="467796"/>
            <a:ext cx="2120002" cy="2157458"/>
            <a:chOff x="2800341" y="421270"/>
            <a:chExt cx="2120002" cy="21574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B012130-CC66-4F91-9EDD-B1D4C6A6E132}"/>
                </a:ext>
              </a:extLst>
            </p:cNvPr>
            <p:cNvSpPr/>
            <p:nvPr/>
          </p:nvSpPr>
          <p:spPr>
            <a:xfrm>
              <a:off x="2800341" y="421270"/>
              <a:ext cx="2120002" cy="21574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AA28DD-4CF8-438D-AD05-4937671B421A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98F1F41-6281-4C3C-B563-EB805B8D1F6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8239CD5-1D2F-40E7-9F8B-2389753C5AFD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175222-BAF7-4AC7-B21D-3DA448F80B8D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6626C8-F290-44C9-B0AD-AE8D1696E76D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144DD7-0E8A-4E3F-AFF6-1B868CFD1204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739952-6CFB-474A-8268-7E7BD0CC23D3}"/>
                </a:ext>
              </a:extLst>
            </p:cNvPr>
            <p:cNvSpPr/>
            <p:nvPr/>
          </p:nvSpPr>
          <p:spPr>
            <a:xfrm>
              <a:off x="2800341" y="2345026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4A73DB-14B6-4659-833B-5A0627C75190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1814312" y="798692"/>
            <a:ext cx="3221687" cy="25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DE7277B-18FA-467B-9828-9979AAFEA875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1814312" y="1086970"/>
            <a:ext cx="3221687" cy="22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FF784-52E3-480F-AA9B-FF22468230AF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1814312" y="1372720"/>
            <a:ext cx="3221687" cy="4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90B3AF8-099B-4230-B46E-0D5CEDD0CFC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>
            <a:off x="1814312" y="1657142"/>
            <a:ext cx="3221687" cy="13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B4008EF-9BC0-4D17-B02E-6E999E3A84EC}"/>
              </a:ext>
            </a:extLst>
          </p:cNvPr>
          <p:cNvCxnSpPr>
            <a:cxnSpLocks/>
            <a:stCxn id="43" idx="3"/>
            <a:endCxn id="10" idx="1"/>
          </p:cNvCxnSpPr>
          <p:nvPr/>
        </p:nvCxnSpPr>
        <p:spPr>
          <a:xfrm>
            <a:off x="1814312" y="1942891"/>
            <a:ext cx="3221687" cy="13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CC09B28A-B9B0-4064-A138-EA242BBD5113}"/>
              </a:ext>
            </a:extLst>
          </p:cNvPr>
          <p:cNvCxnSpPr>
            <a:cxnSpLocks/>
            <a:stCxn id="44" idx="3"/>
            <a:endCxn id="11" idx="1"/>
          </p:cNvCxnSpPr>
          <p:nvPr/>
        </p:nvCxnSpPr>
        <p:spPr>
          <a:xfrm flipV="1">
            <a:off x="1814312" y="2222350"/>
            <a:ext cx="3221687" cy="31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39664E-E539-4C5A-8D6A-7508264680B8}"/>
              </a:ext>
            </a:extLst>
          </p:cNvPr>
          <p:cNvGrpSpPr/>
          <p:nvPr/>
        </p:nvGrpSpPr>
        <p:grpSpPr>
          <a:xfrm>
            <a:off x="5035999" y="2708076"/>
            <a:ext cx="2120002" cy="2298264"/>
            <a:chOff x="2800341" y="421270"/>
            <a:chExt cx="2120002" cy="22982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193B33-6935-4DF9-9268-AC7B98215F71}"/>
                </a:ext>
              </a:extLst>
            </p:cNvPr>
            <p:cNvSpPr/>
            <p:nvPr/>
          </p:nvSpPr>
          <p:spPr>
            <a:xfrm>
              <a:off x="2800341" y="421270"/>
              <a:ext cx="2120002" cy="22982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dac1(DAC8734)</a:t>
              </a:r>
              <a:endParaRPr lang="ko-KR" altLang="en-US" sz="9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9EF49EB-12D3-4726-9806-B107A1D9491E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DAC_clock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226305-8312-4051-9E14-45429D4442FB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start_trigger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59AF3-C913-440A-AB11-846C53FDCFD2}"/>
                </a:ext>
              </a:extLst>
            </p:cNvPr>
            <p:cNvSpPr/>
            <p:nvPr/>
          </p:nvSpPr>
          <p:spPr>
            <a:xfrm>
              <a:off x="2800341" y="12109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data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B1F5308-28AB-47DB-8F02-A0CD696BAB2B}"/>
                </a:ext>
              </a:extLst>
            </p:cNvPr>
            <p:cNvSpPr/>
            <p:nvPr/>
          </p:nvSpPr>
          <p:spPr>
            <a:xfrm>
              <a:off x="2800341" y="14966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5280B10-8A84-4279-B2D7-8F8ED8918AD5}"/>
                </a:ext>
              </a:extLst>
            </p:cNvPr>
            <p:cNvSpPr/>
            <p:nvPr/>
          </p:nvSpPr>
          <p:spPr>
            <a:xfrm>
              <a:off x="2800341" y="1782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cs_bar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51C624-F784-403A-AD90-FDCF981F04FC}"/>
                </a:ext>
              </a:extLst>
            </p:cNvPr>
            <p:cNvSpPr/>
            <p:nvPr/>
          </p:nvSpPr>
          <p:spPr>
            <a:xfrm>
              <a:off x="2800341" y="206056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sdi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A1FD648-824B-45AF-ACF7-22A88F8509BA}"/>
                </a:ext>
              </a:extLst>
            </p:cNvPr>
            <p:cNvSpPr/>
            <p:nvPr/>
          </p:nvSpPr>
          <p:spPr>
            <a:xfrm>
              <a:off x="2800341" y="2346987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busy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7B8FC01-D664-48E2-B190-20329F0D847A}"/>
              </a:ext>
            </a:extLst>
          </p:cNvPr>
          <p:cNvCxnSpPr>
            <a:cxnSpLocks/>
            <a:stCxn id="40" idx="3"/>
            <a:endCxn id="21" idx="1"/>
          </p:cNvCxnSpPr>
          <p:nvPr/>
        </p:nvCxnSpPr>
        <p:spPr>
          <a:xfrm>
            <a:off x="1814312" y="798692"/>
            <a:ext cx="3221687" cy="2242808"/>
          </a:xfrm>
          <a:prstGeom prst="bentConnector3">
            <a:avLst>
              <a:gd name="adj1" fmla="val 13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8A32491-0DFB-4B85-8C12-8A17FA06E0F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1814312" y="1089214"/>
            <a:ext cx="3221687" cy="2238036"/>
          </a:xfrm>
          <a:prstGeom prst="bentConnector3">
            <a:avLst>
              <a:gd name="adj1" fmla="val 11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83531917-FC9E-472D-A58F-04E1FC976CB4}"/>
              </a:ext>
            </a:extLst>
          </p:cNvPr>
          <p:cNvCxnSpPr>
            <a:cxnSpLocks/>
            <a:stCxn id="39" idx="3"/>
            <a:endCxn id="23" idx="1"/>
          </p:cNvCxnSpPr>
          <p:nvPr/>
        </p:nvCxnSpPr>
        <p:spPr>
          <a:xfrm>
            <a:off x="1814312" y="1373178"/>
            <a:ext cx="3221687" cy="2239822"/>
          </a:xfrm>
          <a:prstGeom prst="bentConnector3">
            <a:avLst>
              <a:gd name="adj1" fmla="val 94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6B3FAC0-A57C-4791-B8F6-C86F30ED4C12}"/>
              </a:ext>
            </a:extLst>
          </p:cNvPr>
          <p:cNvCxnSpPr>
            <a:cxnSpLocks/>
            <a:stCxn id="42" idx="3"/>
            <a:endCxn id="24" idx="1"/>
          </p:cNvCxnSpPr>
          <p:nvPr/>
        </p:nvCxnSpPr>
        <p:spPr>
          <a:xfrm>
            <a:off x="1814312" y="1657142"/>
            <a:ext cx="3221687" cy="2241608"/>
          </a:xfrm>
          <a:prstGeom prst="bentConnector3">
            <a:avLst>
              <a:gd name="adj1" fmla="val 77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9019CB3-E013-4F6C-8D38-F96757BDE103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1814312" y="1942891"/>
            <a:ext cx="3221687" cy="2241609"/>
          </a:xfrm>
          <a:prstGeom prst="bentConnector3">
            <a:avLst>
              <a:gd name="adj1" fmla="val 59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6BB9AF9-78F0-4DFF-9EA5-F634AA78E28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1814312" y="2225480"/>
            <a:ext cx="3221687" cy="2237150"/>
          </a:xfrm>
          <a:prstGeom prst="bentConnector3">
            <a:avLst>
              <a:gd name="adj1" fmla="val 4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2E57838-F92F-4DCD-8CAE-7B347B3E1CAB}"/>
              </a:ext>
            </a:extLst>
          </p:cNvPr>
          <p:cNvCxnSpPr>
            <a:cxnSpLocks/>
            <a:stCxn id="41" idx="3"/>
            <a:endCxn id="12" idx="1"/>
          </p:cNvCxnSpPr>
          <p:nvPr/>
        </p:nvCxnSpPr>
        <p:spPr>
          <a:xfrm>
            <a:off x="1814312" y="2504294"/>
            <a:ext cx="3221687" cy="25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DACC37D-9CAB-4F5A-AFCF-A47DB89B5F5A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>
            <a:off x="1814312" y="2504294"/>
            <a:ext cx="3221687" cy="2244755"/>
          </a:xfrm>
          <a:prstGeom prst="bentConnector3">
            <a:avLst>
              <a:gd name="adj1" fmla="val 2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FD89D2-913D-406D-B2B8-99888AA7B842}"/>
              </a:ext>
            </a:extLst>
          </p:cNvPr>
          <p:cNvGrpSpPr/>
          <p:nvPr/>
        </p:nvGrpSpPr>
        <p:grpSpPr>
          <a:xfrm>
            <a:off x="347452" y="973958"/>
            <a:ext cx="1466860" cy="230512"/>
            <a:chOff x="2962264" y="4647551"/>
            <a:chExt cx="1466860" cy="2305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2A98A7-81AE-4254-AFE4-A4D623EE4DA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[7:0] </a:t>
              </a:r>
              <a:r>
                <a:rPr lang="en-US" altLang="ko-KR" sz="900" dirty="0" err="1"/>
                <a:t>DAC_start</a:t>
              </a:r>
              <a:endParaRPr lang="ko-KR" altLang="en-US" sz="900" dirty="0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A77F6E50-0045-4628-BFD8-E56C1687D25E}"/>
                </a:ext>
              </a:extLst>
            </p:cNvPr>
            <p:cNvSpPr/>
            <p:nvPr/>
          </p:nvSpPr>
          <p:spPr>
            <a:xfrm rot="5400000">
              <a:off x="2964483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67790F-92CB-4D36-8A90-4881E70A2C6D}"/>
              </a:ext>
            </a:extLst>
          </p:cNvPr>
          <p:cNvSpPr/>
          <p:nvPr/>
        </p:nvSpPr>
        <p:spPr>
          <a:xfrm>
            <a:off x="347453" y="1257922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9D9A87C-2345-4299-A8C7-DA6156ED6CBC}"/>
              </a:ext>
            </a:extLst>
          </p:cNvPr>
          <p:cNvSpPr/>
          <p:nvPr/>
        </p:nvSpPr>
        <p:spPr>
          <a:xfrm>
            <a:off x="347453" y="6834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D73491-51AE-4171-BFE6-7DADD21BB26F}"/>
              </a:ext>
            </a:extLst>
          </p:cNvPr>
          <p:cNvSpPr/>
          <p:nvPr/>
        </p:nvSpPr>
        <p:spPr>
          <a:xfrm>
            <a:off x="347453" y="23890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DAC_busy</a:t>
            </a:r>
            <a:endParaRPr lang="ko-KR" altLang="en-US" sz="9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575C5B7-ED53-47C7-B68B-A55F3131D4AE}"/>
              </a:ext>
            </a:extLst>
          </p:cNvPr>
          <p:cNvSpPr/>
          <p:nvPr/>
        </p:nvSpPr>
        <p:spPr>
          <a:xfrm>
            <a:off x="347453" y="154188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E1F30A-8ADF-4E36-A0A9-9453A52D84E8}"/>
              </a:ext>
            </a:extLst>
          </p:cNvPr>
          <p:cNvSpPr/>
          <p:nvPr/>
        </p:nvSpPr>
        <p:spPr>
          <a:xfrm>
            <a:off x="347453" y="182763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B5648EF-DBFC-42C6-90C2-6A3ADB6F2EBE}"/>
              </a:ext>
            </a:extLst>
          </p:cNvPr>
          <p:cNvSpPr/>
          <p:nvPr/>
        </p:nvSpPr>
        <p:spPr>
          <a:xfrm>
            <a:off x="347453" y="211022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578E526-233F-42E8-8CAD-1CCCBFD3E9D6}"/>
              </a:ext>
            </a:extLst>
          </p:cNvPr>
          <p:cNvSpPr/>
          <p:nvPr/>
        </p:nvSpPr>
        <p:spPr>
          <a:xfrm>
            <a:off x="2281893" y="866768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60BDF6-5548-4A7C-808F-AA592F95B510}"/>
              </a:ext>
            </a:extLst>
          </p:cNvPr>
          <p:cNvSpPr/>
          <p:nvPr/>
        </p:nvSpPr>
        <p:spPr>
          <a:xfrm>
            <a:off x="2281893" y="1428496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00B3324-0589-417D-9FA7-B259EC1BD9BC}"/>
              </a:ext>
            </a:extLst>
          </p:cNvPr>
          <p:cNvSpPr/>
          <p:nvPr/>
        </p:nvSpPr>
        <p:spPr>
          <a:xfrm>
            <a:off x="2281893" y="171160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411C6A-4552-4681-B619-67AFF708D0D9}"/>
              </a:ext>
            </a:extLst>
          </p:cNvPr>
          <p:cNvSpPr/>
          <p:nvPr/>
        </p:nvSpPr>
        <p:spPr>
          <a:xfrm>
            <a:off x="2281893" y="1993629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35EB8C0-2D0F-4D4B-B7C9-32FDDCC9E86E}"/>
              </a:ext>
            </a:extLst>
          </p:cNvPr>
          <p:cNvSpPr/>
          <p:nvPr/>
        </p:nvSpPr>
        <p:spPr>
          <a:xfrm>
            <a:off x="2281893" y="2278772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C1D34C-55CA-40F2-9DF8-EF0476E53B73}"/>
              </a:ext>
            </a:extLst>
          </p:cNvPr>
          <p:cNvSpPr/>
          <p:nvPr/>
        </p:nvSpPr>
        <p:spPr>
          <a:xfrm>
            <a:off x="2281893" y="3104791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DAC_start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3B94B0-273D-4954-8FAE-7662383643CD}"/>
              </a:ext>
            </a:extLst>
          </p:cNvPr>
          <p:cNvSpPr/>
          <p:nvPr/>
        </p:nvSpPr>
        <p:spPr>
          <a:xfrm>
            <a:off x="2281893" y="3666519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A0C0326-A2AB-4CE3-966E-F1335E7D55AD}"/>
              </a:ext>
            </a:extLst>
          </p:cNvPr>
          <p:cNvSpPr/>
          <p:nvPr/>
        </p:nvSpPr>
        <p:spPr>
          <a:xfrm>
            <a:off x="2281893" y="3949625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7E56D85-01E7-4691-86C7-88545A796FC0}"/>
              </a:ext>
            </a:extLst>
          </p:cNvPr>
          <p:cNvSpPr/>
          <p:nvPr/>
        </p:nvSpPr>
        <p:spPr>
          <a:xfrm>
            <a:off x="2281893" y="4231652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AED0C1-82EF-4D9B-B1A4-CEC3EA061F63}"/>
              </a:ext>
            </a:extLst>
          </p:cNvPr>
          <p:cNvSpPr/>
          <p:nvPr/>
        </p:nvSpPr>
        <p:spPr>
          <a:xfrm>
            <a:off x="2281893" y="4516795"/>
            <a:ext cx="84350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DAC_busy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BD03AEC-6894-4BE5-9CC6-8ED7A6EB3520}"/>
              </a:ext>
            </a:extLst>
          </p:cNvPr>
          <p:cNvGrpSpPr/>
          <p:nvPr/>
        </p:nvGrpSpPr>
        <p:grpSpPr>
          <a:xfrm>
            <a:off x="9724545" y="467796"/>
            <a:ext cx="2120002" cy="789668"/>
            <a:chOff x="2800341" y="421270"/>
            <a:chExt cx="2120002" cy="78966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F7E2AB4-3D2C-4492-BDB4-2C8749DFE6FE}"/>
                </a:ext>
              </a:extLst>
            </p:cNvPr>
            <p:cNvSpPr/>
            <p:nvPr/>
          </p:nvSpPr>
          <p:spPr>
            <a:xfrm>
              <a:off x="2800341" y="421270"/>
              <a:ext cx="2120002" cy="7896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dac0(DAC8734)</a:t>
              </a:r>
              <a:endParaRPr lang="ko-KR" altLang="en-US" sz="9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FF6C0F-CF38-492C-8591-C351BFE1A493}"/>
                </a:ext>
              </a:extLst>
            </p:cNvPr>
            <p:cNvSpPr/>
            <p:nvPr/>
          </p:nvSpPr>
          <p:spPr>
            <a:xfrm>
              <a:off x="2800341" y="63943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err="1">
                  <a:solidFill>
                    <a:schemeClr val="tx1"/>
                  </a:solidFill>
                </a:rPr>
                <a:t>clk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B5B5E04-44FC-42F1-86EF-DEE0D6179EB5}"/>
                </a:ext>
              </a:extLst>
            </p:cNvPr>
            <p:cNvSpPr/>
            <p:nvPr/>
          </p:nvSpPr>
          <p:spPr>
            <a:xfrm>
              <a:off x="2800341" y="925188"/>
              <a:ext cx="1466859" cy="23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DNA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2B7F105-EF50-4868-A197-BCD376E86E12}"/>
              </a:ext>
            </a:extLst>
          </p:cNvPr>
          <p:cNvSpPr/>
          <p:nvPr/>
        </p:nvSpPr>
        <p:spPr>
          <a:xfrm>
            <a:off x="7716348" y="683436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CLK100MHZ</a:t>
            </a:r>
            <a:endParaRPr lang="ko-KR" altLang="en-US" sz="9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31E996-C93D-4437-BA35-24A3C13FD20F}"/>
              </a:ext>
            </a:extLst>
          </p:cNvPr>
          <p:cNvSpPr/>
          <p:nvPr/>
        </p:nvSpPr>
        <p:spPr>
          <a:xfrm>
            <a:off x="7716348" y="97171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DNA_wire</a:t>
            </a:r>
            <a:endParaRPr lang="ko-KR" altLang="en-US" sz="900" dirty="0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DC24FC50-9E23-4028-90C5-EC9CFD07C819}"/>
              </a:ext>
            </a:extLst>
          </p:cNvPr>
          <p:cNvCxnSpPr>
            <a:cxnSpLocks/>
            <a:stCxn id="80" idx="3"/>
            <a:endCxn id="73" idx="1"/>
          </p:cNvCxnSpPr>
          <p:nvPr/>
        </p:nvCxnSpPr>
        <p:spPr>
          <a:xfrm>
            <a:off x="8799024" y="797736"/>
            <a:ext cx="925521" cy="3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598CE816-4856-41D4-B773-6CD932338879}"/>
              </a:ext>
            </a:extLst>
          </p:cNvPr>
          <p:cNvCxnSpPr>
            <a:cxnSpLocks/>
            <a:stCxn id="81" idx="3"/>
            <a:endCxn id="74" idx="1"/>
          </p:cNvCxnSpPr>
          <p:nvPr/>
        </p:nvCxnSpPr>
        <p:spPr>
          <a:xfrm>
            <a:off x="9183207" y="1086970"/>
            <a:ext cx="54133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58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87E537-8AE4-46D5-8377-DCECBC35F23D}"/>
              </a:ext>
            </a:extLst>
          </p:cNvPr>
          <p:cNvSpPr/>
          <p:nvPr/>
        </p:nvSpPr>
        <p:spPr>
          <a:xfrm>
            <a:off x="175522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[2048:1] </a:t>
            </a:r>
            <a:r>
              <a:rPr lang="en-US" altLang="ko-KR" sz="900" dirty="0" err="1"/>
              <a:t>BTF_Buffer</a:t>
            </a:r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6B1AC9-12B1-4E8B-AA39-1928A5D1D12C}"/>
              </a:ext>
            </a:extLst>
          </p:cNvPr>
          <p:cNvSpPr/>
          <p:nvPr/>
        </p:nvSpPr>
        <p:spPr>
          <a:xfrm>
            <a:off x="3169728" y="53688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DDS2_update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342262-B791-471E-B370-C33BFB2FCD4C}"/>
              </a:ext>
            </a:extLst>
          </p:cNvPr>
          <p:cNvSpPr/>
          <p:nvPr/>
        </p:nvSpPr>
        <p:spPr>
          <a:xfrm>
            <a:off x="3169728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DDS1_update</a:t>
            </a:r>
            <a:endParaRPr lang="ko-KR" altLang="en-US" sz="9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29D3A-95E0-4D89-B3F2-5F55B96288D3}"/>
              </a:ext>
            </a:extLst>
          </p:cNvPr>
          <p:cNvSpPr/>
          <p:nvPr/>
        </p:nvSpPr>
        <p:spPr>
          <a:xfrm>
            <a:off x="1692556" y="419742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[64+5]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F0D544-8AB6-4CD4-A50D-64994F37BF1B}"/>
              </a:ext>
            </a:extLst>
          </p:cNvPr>
          <p:cNvSpPr/>
          <p:nvPr/>
        </p:nvSpPr>
        <p:spPr>
          <a:xfrm>
            <a:off x="1692556" y="113024"/>
            <a:ext cx="10743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[64+6]</a:t>
            </a:r>
            <a:endParaRPr lang="ko-KR" altLang="en-US" sz="9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6FF9534-9F59-42B4-BAF3-34529D9037CC}"/>
              </a:ext>
            </a:extLst>
          </p:cNvPr>
          <p:cNvGrpSpPr/>
          <p:nvPr/>
        </p:nvGrpSpPr>
        <p:grpSpPr>
          <a:xfrm>
            <a:off x="175521" y="1855918"/>
            <a:ext cx="1466859" cy="230512"/>
            <a:chOff x="2962265" y="4647551"/>
            <a:chExt cx="1466859" cy="23051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71C2910-59A4-4AC2-AE42-7C972AF1B0F1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[72:1] </a:t>
              </a:r>
              <a:r>
                <a:rPr lang="en-US" altLang="ko-KR" sz="900" dirty="0" err="1"/>
                <a:t>DDS_buffer</a:t>
              </a:r>
              <a:endParaRPr lang="ko-KR" altLang="en-US" sz="900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4E44F206-6FA9-46AF-91B2-9EC4E25CE8F0}"/>
                </a:ext>
              </a:extLst>
            </p:cNvPr>
            <p:cNvSpPr/>
            <p:nvPr/>
          </p:nvSpPr>
          <p:spPr>
            <a:xfrm rot="5400000">
              <a:off x="2964484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0D1736-3520-4DFB-B4C1-908C40B05C2F}"/>
              </a:ext>
            </a:extLst>
          </p:cNvPr>
          <p:cNvSpPr/>
          <p:nvPr/>
        </p:nvSpPr>
        <p:spPr>
          <a:xfrm>
            <a:off x="3169727" y="185369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[3:0] </a:t>
            </a:r>
            <a:r>
              <a:rPr lang="en-US" altLang="ko-KR" sz="900" dirty="0" err="1"/>
              <a:t>data_length</a:t>
            </a:r>
            <a:endParaRPr lang="ko-KR" altLang="en-US" sz="9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5D63EE-8C91-4433-BEC0-C1F07C81AD0E}"/>
              </a:ext>
            </a:extLst>
          </p:cNvPr>
          <p:cNvSpPr/>
          <p:nvPr/>
        </p:nvSpPr>
        <p:spPr>
          <a:xfrm>
            <a:off x="1698167" y="1766402"/>
            <a:ext cx="149592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[64+5 : 64+1]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DF0BA0-C0FE-4519-B4EA-15E9ECA00F3C}"/>
              </a:ext>
            </a:extLst>
          </p:cNvPr>
          <p:cNvSpPr/>
          <p:nvPr/>
        </p:nvSpPr>
        <p:spPr>
          <a:xfrm>
            <a:off x="3169727" y="216833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[63:0] </a:t>
            </a:r>
            <a:r>
              <a:rPr lang="en-US" altLang="ko-KR" sz="900" dirty="0" err="1"/>
              <a:t>DDS_data</a:t>
            </a:r>
            <a:endParaRPr lang="ko-KR" altLang="en-US" sz="9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518A70-BF6F-40EC-B107-26465214659D}"/>
              </a:ext>
            </a:extLst>
          </p:cNvPr>
          <p:cNvSpPr/>
          <p:nvPr/>
        </p:nvSpPr>
        <p:spPr>
          <a:xfrm>
            <a:off x="1698167" y="2051350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DDS_Buffer</a:t>
            </a:r>
            <a:r>
              <a:rPr lang="en-US" altLang="ko-KR" sz="900" dirty="0"/>
              <a:t>[64 : 1]</a:t>
            </a:r>
            <a:endParaRPr lang="ko-KR" altLang="en-US" sz="9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CC8E95F-0FD8-4610-A633-3D07A5D32332}"/>
              </a:ext>
            </a:extLst>
          </p:cNvPr>
          <p:cNvGrpSpPr/>
          <p:nvPr/>
        </p:nvGrpSpPr>
        <p:grpSpPr>
          <a:xfrm>
            <a:off x="3169727" y="2507935"/>
            <a:ext cx="1466859" cy="230512"/>
            <a:chOff x="2962265" y="4647551"/>
            <a:chExt cx="1466859" cy="23051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DB4507-196F-4F9E-A884-6962B6C21648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[3:0] </a:t>
              </a:r>
              <a:r>
                <a:rPr lang="en-US" altLang="ko-KR" sz="900" dirty="0" err="1"/>
                <a:t>DDS_slow_clock</a:t>
              </a:r>
              <a:endParaRPr lang="ko-KR" altLang="en-US" sz="900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9B09E216-6D59-4138-9300-834865F61C6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07359F4-9B8F-4169-ADAD-1E545B3BF137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rot="10800000">
            <a:off x="4636586" y="2623191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C937B8E-7854-45FC-B93B-74096D3AC627}"/>
              </a:ext>
            </a:extLst>
          </p:cNvPr>
          <p:cNvSpPr/>
          <p:nvPr/>
        </p:nvSpPr>
        <p:spPr>
          <a:xfrm>
            <a:off x="4836788" y="2507935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0E79D8E-4421-44C8-AC5A-353946BEBA32}"/>
              </a:ext>
            </a:extLst>
          </p:cNvPr>
          <p:cNvSpPr/>
          <p:nvPr/>
        </p:nvSpPr>
        <p:spPr>
          <a:xfrm>
            <a:off x="2761279" y="2523750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8F6229F-2098-45BE-ACF7-1F91406293C3}"/>
              </a:ext>
            </a:extLst>
          </p:cNvPr>
          <p:cNvCxnSpPr>
            <a:stCxn id="34" idx="2"/>
            <a:endCxn id="48" idx="4"/>
          </p:cNvCxnSpPr>
          <p:nvPr/>
        </p:nvCxnSpPr>
        <p:spPr>
          <a:xfrm rot="5400000" flipH="1">
            <a:off x="3371683" y="2206974"/>
            <a:ext cx="18945" cy="1044002"/>
          </a:xfrm>
          <a:prstGeom prst="bentConnector3">
            <a:avLst>
              <a:gd name="adj1" fmla="val -1206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43508-2CBA-4815-B063-E63D99EA2DCF}"/>
              </a:ext>
            </a:extLst>
          </p:cNvPr>
          <p:cNvCxnSpPr>
            <a:stCxn id="48" idx="6"/>
            <a:endCxn id="34" idx="1"/>
          </p:cNvCxnSpPr>
          <p:nvPr/>
        </p:nvCxnSpPr>
        <p:spPr>
          <a:xfrm>
            <a:off x="2957031" y="2621626"/>
            <a:ext cx="212696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EF7E63A-9A44-4022-96CC-ECA3A72B41CC}"/>
              </a:ext>
            </a:extLst>
          </p:cNvPr>
          <p:cNvSpPr/>
          <p:nvPr/>
        </p:nvSpPr>
        <p:spPr>
          <a:xfrm>
            <a:off x="2356510" y="250793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E205524-6BF1-41F8-91B5-D7AF37EF8865}"/>
              </a:ext>
            </a:extLst>
          </p:cNvPr>
          <p:cNvCxnSpPr>
            <a:cxnSpLocks/>
            <a:stCxn id="58" idx="3"/>
            <a:endCxn id="48" idx="2"/>
          </p:cNvCxnSpPr>
          <p:nvPr/>
        </p:nvCxnSpPr>
        <p:spPr>
          <a:xfrm flipV="1">
            <a:off x="2593952" y="2621626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4BA007-2979-4A7D-B51A-B8FA5CF8F019}"/>
              </a:ext>
            </a:extLst>
          </p:cNvPr>
          <p:cNvSpPr/>
          <p:nvPr/>
        </p:nvSpPr>
        <p:spPr>
          <a:xfrm>
            <a:off x="175520" y="320390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DDS_clock</a:t>
            </a:r>
            <a:endParaRPr lang="ko-KR" altLang="en-US" sz="900" dirty="0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83E077B-516E-42B0-8E62-9F4160BF90BF}"/>
              </a:ext>
            </a:extLst>
          </p:cNvPr>
          <p:cNvCxnSpPr>
            <a:cxnSpLocks/>
            <a:stCxn id="34" idx="2"/>
            <a:endCxn id="63" idx="0"/>
          </p:cNvCxnSpPr>
          <p:nvPr/>
        </p:nvCxnSpPr>
        <p:spPr>
          <a:xfrm rot="5400000">
            <a:off x="2173324" y="1474074"/>
            <a:ext cx="465460" cy="2994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CF3D57-4812-4E20-ADC8-A25C4C9DFB94}"/>
              </a:ext>
            </a:extLst>
          </p:cNvPr>
          <p:cNvSpPr/>
          <p:nvPr/>
        </p:nvSpPr>
        <p:spPr>
          <a:xfrm>
            <a:off x="3835847" y="2826550"/>
            <a:ext cx="17155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DDS_slow_clock</a:t>
            </a:r>
            <a:r>
              <a:rPr lang="en-US" altLang="ko-KR" sz="900" dirty="0"/>
              <a:t>[3] (6.25MHz)</a:t>
            </a:r>
            <a:endParaRPr lang="ko-KR" altLang="en-US" sz="9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F6FEEE-4CBF-4784-88EF-0B869F875AFB}"/>
              </a:ext>
            </a:extLst>
          </p:cNvPr>
          <p:cNvSpPr/>
          <p:nvPr/>
        </p:nvSpPr>
        <p:spPr>
          <a:xfrm>
            <a:off x="175521" y="355125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rcsbar_1</a:t>
            </a:r>
            <a:endParaRPr lang="ko-KR" altLang="en-US" sz="9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8D4106-7DAF-4C98-945B-A2A6530CD7CB}"/>
              </a:ext>
            </a:extLst>
          </p:cNvPr>
          <p:cNvSpPr/>
          <p:nvPr/>
        </p:nvSpPr>
        <p:spPr>
          <a:xfrm>
            <a:off x="175521" y="389861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rcsbar_2</a:t>
            </a:r>
            <a:endParaRPr lang="ko-KR" altLang="en-US" sz="9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2078A-DE31-44B8-8772-42F1426C9A64}"/>
              </a:ext>
            </a:extLst>
          </p:cNvPr>
          <p:cNvSpPr/>
          <p:nvPr/>
        </p:nvSpPr>
        <p:spPr>
          <a:xfrm>
            <a:off x="3169727" y="3211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rsclk</a:t>
            </a:r>
            <a:endParaRPr lang="ko-KR" altLang="en-US" sz="9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94965F5E-41F0-4720-92B1-11D102478308}"/>
              </a:ext>
            </a:extLst>
          </p:cNvPr>
          <p:cNvCxnSpPr>
            <a:cxnSpLocks/>
            <a:stCxn id="63" idx="3"/>
            <a:endCxn id="66" idx="2"/>
          </p:cNvCxnSpPr>
          <p:nvPr/>
        </p:nvCxnSpPr>
        <p:spPr>
          <a:xfrm flipV="1">
            <a:off x="1642379" y="3250939"/>
            <a:ext cx="962741" cy="682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67A4FC6-2C00-4000-A83B-0990B15F2BA2}"/>
              </a:ext>
            </a:extLst>
          </p:cNvPr>
          <p:cNvCxnSpPr>
            <a:cxnSpLocks/>
            <a:stCxn id="14" idx="1"/>
            <a:endCxn id="68" idx="2"/>
          </p:cNvCxnSpPr>
          <p:nvPr/>
        </p:nvCxnSpPr>
        <p:spPr>
          <a:xfrm flipV="1">
            <a:off x="2366921" y="3398910"/>
            <a:ext cx="238199" cy="4371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A3D330C-527D-477A-9E50-BF0B16D00AA1}"/>
              </a:ext>
            </a:extLst>
          </p:cNvPr>
          <p:cNvCxnSpPr>
            <a:cxnSpLocks/>
            <a:stCxn id="36" idx="3"/>
            <a:endCxn id="79" idx="2"/>
          </p:cNvCxnSpPr>
          <p:nvPr/>
        </p:nvCxnSpPr>
        <p:spPr>
          <a:xfrm>
            <a:off x="1642380" y="3666515"/>
            <a:ext cx="368656" cy="95577"/>
          </a:xfrm>
          <a:prstGeom prst="bentConnector3">
            <a:avLst>
              <a:gd name="adj1" fmla="val 2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7E00AF1-97A8-4AA3-9E78-89053A6BB7CA}"/>
              </a:ext>
            </a:extLst>
          </p:cNvPr>
          <p:cNvGrpSpPr/>
          <p:nvPr/>
        </p:nvGrpSpPr>
        <p:grpSpPr>
          <a:xfrm>
            <a:off x="2603289" y="3208932"/>
            <a:ext cx="314302" cy="228600"/>
            <a:chOff x="2520739" y="2437407"/>
            <a:chExt cx="314302" cy="228600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42A3716-0B16-4746-8D35-867FB87D9F5A}"/>
                </a:ext>
              </a:extLst>
            </p:cNvPr>
            <p:cNvSpPr/>
            <p:nvPr/>
          </p:nvSpPr>
          <p:spPr>
            <a:xfrm>
              <a:off x="2522570" y="245370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F3C6A97-AD07-4FD7-96C4-DEF8FB6BA586}"/>
                </a:ext>
              </a:extLst>
            </p:cNvPr>
            <p:cNvSpPr/>
            <p:nvPr/>
          </p:nvSpPr>
          <p:spPr>
            <a:xfrm>
              <a:off x="2522570" y="2601680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27138700-C420-4E1C-8C08-243976821ED2}"/>
                </a:ext>
              </a:extLst>
            </p:cNvPr>
            <p:cNvSpPr/>
            <p:nvPr/>
          </p:nvSpPr>
          <p:spPr>
            <a:xfrm>
              <a:off x="2520739" y="2437407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3DCC6A1-293F-4062-9FCC-5E93CF1D75BD}"/>
              </a:ext>
            </a:extLst>
          </p:cNvPr>
          <p:cNvGrpSpPr/>
          <p:nvPr/>
        </p:nvGrpSpPr>
        <p:grpSpPr>
          <a:xfrm>
            <a:off x="2011036" y="3721753"/>
            <a:ext cx="355885" cy="228600"/>
            <a:chOff x="2011036" y="2978803"/>
            <a:chExt cx="355885" cy="228600"/>
          </a:xfrm>
        </p:grpSpPr>
        <p:sp>
          <p:nvSpPr>
            <p:cNvPr id="14" name="달 13">
              <a:extLst>
                <a:ext uri="{FF2B5EF4-FFF2-40B4-BE49-F238E27FC236}">
                  <a16:creationId xmlns:a16="http://schemas.microsoft.com/office/drawing/2014/main" id="{51220064-1CFA-4B1E-8D4E-F732C910B744}"/>
                </a:ext>
              </a:extLst>
            </p:cNvPr>
            <p:cNvSpPr/>
            <p:nvPr/>
          </p:nvSpPr>
          <p:spPr>
            <a:xfrm rot="10800000">
              <a:off x="2052619" y="2978803"/>
              <a:ext cx="314302" cy="228600"/>
            </a:xfrm>
            <a:prstGeom prst="moon">
              <a:avLst>
                <a:gd name="adj" fmla="val 875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682D273-C147-4093-8D51-65CB15769E92}"/>
                </a:ext>
              </a:extLst>
            </p:cNvPr>
            <p:cNvGrpSpPr/>
            <p:nvPr/>
          </p:nvGrpSpPr>
          <p:grpSpPr>
            <a:xfrm>
              <a:off x="2011036" y="2993437"/>
              <a:ext cx="51410" cy="199381"/>
              <a:chOff x="2522570" y="2453709"/>
              <a:chExt cx="51410" cy="199381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904959F-08FD-49EF-9FB2-9FB20209FC67}"/>
                  </a:ext>
                </a:extLst>
              </p:cNvPr>
              <p:cNvSpPr/>
              <p:nvPr/>
            </p:nvSpPr>
            <p:spPr>
              <a:xfrm>
                <a:off x="2522570" y="2453709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7D6F6345-9E29-44D2-8D2D-91CC415B24D3}"/>
                  </a:ext>
                </a:extLst>
              </p:cNvPr>
              <p:cNvSpPr/>
              <p:nvPr/>
            </p:nvSpPr>
            <p:spPr>
              <a:xfrm>
                <a:off x="2522570" y="2601680"/>
                <a:ext cx="51410" cy="514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45B3FFD-491F-44C6-9B1A-329B75471926}"/>
              </a:ext>
            </a:extLst>
          </p:cNvPr>
          <p:cNvCxnSpPr>
            <a:cxnSpLocks/>
            <a:stCxn id="37" idx="3"/>
            <a:endCxn id="80" idx="2"/>
          </p:cNvCxnSpPr>
          <p:nvPr/>
        </p:nvCxnSpPr>
        <p:spPr>
          <a:xfrm flipV="1">
            <a:off x="1642380" y="3910063"/>
            <a:ext cx="368656" cy="103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EC72961-A3A9-4CAE-82CF-39268286D72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>
            <a:off x="2917591" y="3323232"/>
            <a:ext cx="252136" cy="3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B0706538-2D15-40B7-B597-5E23E79E36E5}"/>
              </a:ext>
            </a:extLst>
          </p:cNvPr>
          <p:cNvSpPr/>
          <p:nvPr/>
        </p:nvSpPr>
        <p:spPr>
          <a:xfrm flipH="1">
            <a:off x="175520" y="43098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ja_7</a:t>
            </a:r>
            <a:endParaRPr lang="ko-KR" altLang="en-US" sz="900" dirty="0"/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5A68F950-4D5D-4D2B-A4C7-CBDA52A5E3CE}"/>
              </a:ext>
            </a:extLst>
          </p:cNvPr>
          <p:cNvSpPr/>
          <p:nvPr/>
        </p:nvSpPr>
        <p:spPr>
          <a:xfrm flipH="1">
            <a:off x="175520" y="49385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ja_5</a:t>
            </a:r>
            <a:endParaRPr lang="ko-KR" altLang="en-US" sz="900" dirty="0"/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773124AD-82ED-4059-94A5-EBB7AE0F27C6}"/>
              </a:ext>
            </a:extLst>
          </p:cNvPr>
          <p:cNvSpPr/>
          <p:nvPr/>
        </p:nvSpPr>
        <p:spPr>
          <a:xfrm flipH="1">
            <a:off x="175520" y="52528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ja_4</a:t>
            </a:r>
            <a:endParaRPr lang="ko-KR" altLang="en-US" sz="900" dirty="0"/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B4D2ACC6-5B87-4858-8E65-8691E4ED1EAE}"/>
              </a:ext>
            </a:extLst>
          </p:cNvPr>
          <p:cNvSpPr/>
          <p:nvPr/>
        </p:nvSpPr>
        <p:spPr>
          <a:xfrm flipH="1">
            <a:off x="175520" y="556718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ja_3</a:t>
            </a:r>
            <a:endParaRPr lang="ko-KR" altLang="en-US" sz="900" dirty="0"/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88867D16-69AF-4FA5-B87D-716B838AD35A}"/>
              </a:ext>
            </a:extLst>
          </p:cNvPr>
          <p:cNvSpPr/>
          <p:nvPr/>
        </p:nvSpPr>
        <p:spPr>
          <a:xfrm flipH="1">
            <a:off x="175520" y="588151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ja_2</a:t>
            </a:r>
            <a:endParaRPr lang="ko-KR" altLang="en-US" sz="900" dirty="0"/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EA0D9D0A-647B-41BA-9C1E-D074741EEA48}"/>
              </a:ext>
            </a:extLst>
          </p:cNvPr>
          <p:cNvSpPr/>
          <p:nvPr/>
        </p:nvSpPr>
        <p:spPr>
          <a:xfrm flipH="1">
            <a:off x="175520" y="651016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ja_0</a:t>
            </a:r>
            <a:endParaRPr lang="ko-KR" altLang="en-US" sz="900" dirty="0"/>
          </a:p>
        </p:txBody>
      </p:sp>
      <p:sp>
        <p:nvSpPr>
          <p:cNvPr id="95" name="육각형 94">
            <a:extLst>
              <a:ext uri="{FF2B5EF4-FFF2-40B4-BE49-F238E27FC236}">
                <a16:creationId xmlns:a16="http://schemas.microsoft.com/office/drawing/2014/main" id="{23EFC587-BF0B-4942-AAA1-F6E4A0F17306}"/>
              </a:ext>
            </a:extLst>
          </p:cNvPr>
          <p:cNvSpPr/>
          <p:nvPr/>
        </p:nvSpPr>
        <p:spPr>
          <a:xfrm>
            <a:off x="175520" y="4624211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ja_6</a:t>
            </a:r>
            <a:endParaRPr lang="ko-KR" altLang="en-US" sz="900" dirty="0"/>
          </a:p>
        </p:txBody>
      </p:sp>
      <p:sp>
        <p:nvSpPr>
          <p:cNvPr id="96" name="육각형 95">
            <a:extLst>
              <a:ext uri="{FF2B5EF4-FFF2-40B4-BE49-F238E27FC236}">
                <a16:creationId xmlns:a16="http://schemas.microsoft.com/office/drawing/2014/main" id="{6B5AE965-0ECE-404D-BBA0-DDA5E493D495}"/>
              </a:ext>
            </a:extLst>
          </p:cNvPr>
          <p:cNvSpPr/>
          <p:nvPr/>
        </p:nvSpPr>
        <p:spPr>
          <a:xfrm>
            <a:off x="175520" y="6195836"/>
            <a:ext cx="1082674" cy="228600"/>
          </a:xfrm>
          <a:prstGeom prst="hexagon">
            <a:avLst>
              <a:gd name="adj" fmla="val 48611"/>
              <a:gd name="vf" fmla="val 11547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ja_1</a:t>
            </a:r>
            <a:endParaRPr lang="ko-KR" altLang="en-US" sz="9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536BC31-ED89-41E7-8828-96F4A2C5769F}"/>
              </a:ext>
            </a:extLst>
          </p:cNvPr>
          <p:cNvSpPr/>
          <p:nvPr/>
        </p:nvSpPr>
        <p:spPr>
          <a:xfrm>
            <a:off x="3169727" y="462008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rsdio_1</a:t>
            </a:r>
            <a:endParaRPr lang="ko-KR" altLang="en-US" sz="9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844AB5-A13E-49D2-911A-F8C3E203C64D}"/>
              </a:ext>
            </a:extLst>
          </p:cNvPr>
          <p:cNvSpPr/>
          <p:nvPr/>
        </p:nvSpPr>
        <p:spPr>
          <a:xfrm>
            <a:off x="3169727" y="61958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rsdio_2</a:t>
            </a:r>
            <a:endParaRPr lang="ko-KR" altLang="en-US" sz="900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0CA9BD-EDC7-4CA9-8693-BF2EFC7E8F04}"/>
              </a:ext>
            </a:extLst>
          </p:cNvPr>
          <p:cNvGrpSpPr/>
          <p:nvPr/>
        </p:nvGrpSpPr>
        <p:grpSpPr>
          <a:xfrm>
            <a:off x="3169726" y="5880877"/>
            <a:ext cx="1466859" cy="230512"/>
            <a:chOff x="2962265" y="4647551"/>
            <a:chExt cx="1466859" cy="23051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556BBA6-E7AE-457F-BB99-28219B8DEB84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DDS2_powerdown</a:t>
              </a:r>
              <a:endParaRPr lang="ko-KR" altLang="en-US" sz="900" dirty="0"/>
            </a:p>
          </p:txBody>
        </p:sp>
        <p:sp>
          <p:nvSpPr>
            <p:cNvPr id="104" name="이등변 삼각형 103">
              <a:extLst>
                <a:ext uri="{FF2B5EF4-FFF2-40B4-BE49-F238E27FC236}">
                  <a16:creationId xmlns:a16="http://schemas.microsoft.com/office/drawing/2014/main" id="{D17212F7-23EE-4E43-AF98-5A758AE67187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BE49FCA-7CF0-4921-83E2-84D37415616E}"/>
              </a:ext>
            </a:extLst>
          </p:cNvPr>
          <p:cNvGrpSpPr/>
          <p:nvPr/>
        </p:nvGrpSpPr>
        <p:grpSpPr>
          <a:xfrm>
            <a:off x="3169726" y="4307974"/>
            <a:ext cx="1466859" cy="230512"/>
            <a:chOff x="2962265" y="4647551"/>
            <a:chExt cx="1466859" cy="23051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1D491D1-D172-4DBC-B995-8ED2EE825AC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DDS1_powerdown</a:t>
              </a:r>
              <a:endParaRPr lang="ko-KR" altLang="en-US" sz="900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57B4922C-1D0D-438A-91EB-02CAE14EEB32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00D1E0A-CE92-4355-90AF-EE50569E179A}"/>
              </a:ext>
            </a:extLst>
          </p:cNvPr>
          <p:cNvGrpSpPr/>
          <p:nvPr/>
        </p:nvGrpSpPr>
        <p:grpSpPr>
          <a:xfrm>
            <a:off x="3169725" y="5247794"/>
            <a:ext cx="1466859" cy="230512"/>
            <a:chOff x="2962265" y="4647551"/>
            <a:chExt cx="1466859" cy="23051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52BC6CA-9D68-4E2B-A398-7D28DBA66250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DDS_reset</a:t>
              </a:r>
              <a:endParaRPr lang="ko-KR" altLang="en-US" sz="900" dirty="0"/>
            </a:p>
          </p:txBody>
        </p: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9D27C66E-DD66-4572-8727-2D3FE8E0D2F1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237D76CB-2877-4839-A12D-3BB3BCCB89E5}"/>
              </a:ext>
            </a:extLst>
          </p:cNvPr>
          <p:cNvCxnSpPr>
            <a:stCxn id="37" idx="3"/>
            <a:endCxn id="94" idx="1"/>
          </p:cNvCxnSpPr>
          <p:nvPr/>
        </p:nvCxnSpPr>
        <p:spPr>
          <a:xfrm flipH="1">
            <a:off x="1258194" y="4013866"/>
            <a:ext cx="384186" cy="2610595"/>
          </a:xfrm>
          <a:prstGeom prst="bentConnector3">
            <a:avLst>
              <a:gd name="adj1" fmla="val -479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6D80F142-1E93-4DD4-B130-00FB4DE60274}"/>
              </a:ext>
            </a:extLst>
          </p:cNvPr>
          <p:cNvCxnSpPr>
            <a:stCxn id="36" idx="3"/>
            <a:endCxn id="90" idx="1"/>
          </p:cNvCxnSpPr>
          <p:nvPr/>
        </p:nvCxnSpPr>
        <p:spPr>
          <a:xfrm flipH="1">
            <a:off x="1258194" y="3666515"/>
            <a:ext cx="384186" cy="1386321"/>
          </a:xfrm>
          <a:prstGeom prst="bentConnector3">
            <a:avLst>
              <a:gd name="adj1" fmla="val -24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7D23985E-F0CC-4180-97D1-7E069C89C7C2}"/>
              </a:ext>
            </a:extLst>
          </p:cNvPr>
          <p:cNvCxnSpPr>
            <a:cxnSpLocks/>
            <a:stCxn id="106" idx="1"/>
            <a:endCxn id="89" idx="1"/>
          </p:cNvCxnSpPr>
          <p:nvPr/>
        </p:nvCxnSpPr>
        <p:spPr>
          <a:xfrm rot="10800000" flipV="1">
            <a:off x="1258194" y="4423230"/>
            <a:ext cx="1911532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8C54D223-56FA-49E7-9158-399E447C582C}"/>
              </a:ext>
            </a:extLst>
          </p:cNvPr>
          <p:cNvCxnSpPr>
            <a:cxnSpLocks/>
            <a:stCxn id="99" idx="1"/>
            <a:endCxn id="95" idx="0"/>
          </p:cNvCxnSpPr>
          <p:nvPr/>
        </p:nvCxnSpPr>
        <p:spPr>
          <a:xfrm rot="10800000" flipV="1">
            <a:off x="1258195" y="4735337"/>
            <a:ext cx="1911533" cy="31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E5FB7348-86A9-483B-B443-8E78316EA590}"/>
              </a:ext>
            </a:extLst>
          </p:cNvPr>
          <p:cNvCxnSpPr>
            <a:cxnSpLocks/>
            <a:stCxn id="109" idx="1"/>
            <a:endCxn id="91" idx="1"/>
          </p:cNvCxnSpPr>
          <p:nvPr/>
        </p:nvCxnSpPr>
        <p:spPr>
          <a:xfrm rot="10800000" flipV="1">
            <a:off x="1258195" y="5363049"/>
            <a:ext cx="1911531" cy="4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211A4EE2-829E-4FB9-A29A-2394F1ADC67C}"/>
              </a:ext>
            </a:extLst>
          </p:cNvPr>
          <p:cNvCxnSpPr>
            <a:cxnSpLocks/>
            <a:stCxn id="38" idx="3"/>
            <a:endCxn id="92" idx="1"/>
          </p:cNvCxnSpPr>
          <p:nvPr/>
        </p:nvCxnSpPr>
        <p:spPr>
          <a:xfrm flipH="1">
            <a:off x="1258194" y="3326783"/>
            <a:ext cx="3378392" cy="2354703"/>
          </a:xfrm>
          <a:prstGeom prst="bentConnector3">
            <a:avLst>
              <a:gd name="adj1" fmla="val -6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0B72D15C-D39D-43BA-9E14-7569D3137440}"/>
              </a:ext>
            </a:extLst>
          </p:cNvPr>
          <p:cNvCxnSpPr>
            <a:cxnSpLocks/>
            <a:stCxn id="103" idx="1"/>
            <a:endCxn id="93" idx="1"/>
          </p:cNvCxnSpPr>
          <p:nvPr/>
        </p:nvCxnSpPr>
        <p:spPr>
          <a:xfrm rot="10800000">
            <a:off x="1258194" y="5995811"/>
            <a:ext cx="1911532" cy="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1F527257-3010-4881-9166-2BBB327507FF}"/>
              </a:ext>
            </a:extLst>
          </p:cNvPr>
          <p:cNvCxnSpPr>
            <a:cxnSpLocks/>
            <a:stCxn id="100" idx="1"/>
            <a:endCxn id="96" idx="0"/>
          </p:cNvCxnSpPr>
          <p:nvPr/>
        </p:nvCxnSpPr>
        <p:spPr>
          <a:xfrm rot="10800000">
            <a:off x="1258195" y="6310136"/>
            <a:ext cx="1911533" cy="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1EA4B7-5311-4B2B-A83E-028FD775F73D}"/>
              </a:ext>
            </a:extLst>
          </p:cNvPr>
          <p:cNvSpPr/>
          <p:nvPr/>
        </p:nvSpPr>
        <p:spPr>
          <a:xfrm>
            <a:off x="3169725" y="85104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[7:0] </a:t>
            </a:r>
            <a:r>
              <a:rPr lang="en-US" altLang="ko-KR" sz="900" dirty="0" err="1"/>
              <a:t>DAC_update</a:t>
            </a:r>
            <a:endParaRPr lang="ko-KR" altLang="en-US" sz="900" dirty="0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688BB85F-CAD1-4AA3-8694-A6795A71C86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42381" y="337506"/>
            <a:ext cx="1527347" cy="12700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74D6255-B15B-49DB-8E2F-A67377FA6C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42381" y="337506"/>
            <a:ext cx="1527347" cy="314633"/>
          </a:xfrm>
          <a:prstGeom prst="bentConnector3">
            <a:avLst>
              <a:gd name="adj1" fmla="val 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58D0A15B-A6B2-47BF-98F4-02700D09593B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642380" y="1968954"/>
            <a:ext cx="1527347" cy="2220"/>
          </a:xfrm>
          <a:prstGeom prst="bentConnector3">
            <a:avLst>
              <a:gd name="adj1" fmla="val 7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105EB706-274B-4AE0-A94D-D58F47F9CD55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1642380" y="1971174"/>
            <a:ext cx="1527347" cy="312413"/>
          </a:xfrm>
          <a:prstGeom prst="bentConnector3">
            <a:avLst>
              <a:gd name="adj1" fmla="val 7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0C382E81-777B-4EFD-BA4A-93EAC9898C08}"/>
              </a:ext>
            </a:extLst>
          </p:cNvPr>
          <p:cNvCxnSpPr>
            <a:cxnSpLocks/>
            <a:stCxn id="4" idx="3"/>
            <a:endCxn id="136" idx="1"/>
          </p:cNvCxnSpPr>
          <p:nvPr/>
        </p:nvCxnSpPr>
        <p:spPr>
          <a:xfrm>
            <a:off x="1642381" y="337506"/>
            <a:ext cx="1527344" cy="628797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46D1C6B-101D-4931-B192-724225E1B424}"/>
              </a:ext>
            </a:extLst>
          </p:cNvPr>
          <p:cNvSpPr/>
          <p:nvPr/>
        </p:nvSpPr>
        <p:spPr>
          <a:xfrm>
            <a:off x="1692556" y="734418"/>
            <a:ext cx="14526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[24+8 : 24+1]</a:t>
            </a:r>
            <a:endParaRPr lang="ko-KR" altLang="en-US" sz="9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DB7315E-BD24-4BDE-9FC4-FD33DD6C7967}"/>
              </a:ext>
            </a:extLst>
          </p:cNvPr>
          <p:cNvSpPr/>
          <p:nvPr/>
        </p:nvSpPr>
        <p:spPr>
          <a:xfrm>
            <a:off x="9293401" y="222250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[24:1] </a:t>
            </a:r>
            <a:r>
              <a:rPr lang="en-US" altLang="ko-KR" sz="900" dirty="0" err="1"/>
              <a:t>DAC_data</a:t>
            </a:r>
            <a:endParaRPr lang="ko-KR" altLang="en-US" sz="900" dirty="0"/>
          </a:p>
        </p:txBody>
      </p: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DFC5FEE9-8901-40FE-8059-4985270A80CA}"/>
              </a:ext>
            </a:extLst>
          </p:cNvPr>
          <p:cNvCxnSpPr>
            <a:cxnSpLocks/>
            <a:stCxn id="167" idx="3"/>
            <a:endCxn id="162" idx="1"/>
          </p:cNvCxnSpPr>
          <p:nvPr/>
        </p:nvCxnSpPr>
        <p:spPr>
          <a:xfrm flipV="1">
            <a:off x="7766055" y="337506"/>
            <a:ext cx="1527346" cy="4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51A0276D-38A4-4FA1-ACCE-047EC842ABDA}"/>
              </a:ext>
            </a:extLst>
          </p:cNvPr>
          <p:cNvGrpSpPr/>
          <p:nvPr/>
        </p:nvGrpSpPr>
        <p:grpSpPr>
          <a:xfrm>
            <a:off x="6299196" y="222693"/>
            <a:ext cx="1466859" cy="230512"/>
            <a:chOff x="2962265" y="4647551"/>
            <a:chExt cx="1466859" cy="230512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EF5E60E-E662-4DA3-8F41-10AB4FEA6919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[32:1] </a:t>
              </a:r>
              <a:r>
                <a:rPr lang="en-US" altLang="ko-KR" sz="900" dirty="0" err="1"/>
                <a:t>DAC_buffer</a:t>
              </a:r>
              <a:endParaRPr lang="ko-KR" altLang="en-US" sz="900" dirty="0"/>
            </a:p>
          </p:txBody>
        </p:sp>
        <p:sp>
          <p:nvSpPr>
            <p:cNvPr id="168" name="이등변 삼각형 167">
              <a:extLst>
                <a:ext uri="{FF2B5EF4-FFF2-40B4-BE49-F238E27FC236}">
                  <a16:creationId xmlns:a16="http://schemas.microsoft.com/office/drawing/2014/main" id="{F9677BBB-1706-4395-A544-4580AFDCA312}"/>
                </a:ext>
              </a:extLst>
            </p:cNvPr>
            <p:cNvSpPr/>
            <p:nvPr/>
          </p:nvSpPr>
          <p:spPr>
            <a:xfrm rot="5400000">
              <a:off x="2964486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F26FD9D-1E16-4225-A80C-92469FF626CC}"/>
              </a:ext>
            </a:extLst>
          </p:cNvPr>
          <p:cNvSpPr/>
          <p:nvPr/>
        </p:nvSpPr>
        <p:spPr>
          <a:xfrm>
            <a:off x="7821844" y="97940"/>
            <a:ext cx="11464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DAC_Buffer</a:t>
            </a:r>
            <a:r>
              <a:rPr lang="en-US" altLang="ko-KR" sz="900" dirty="0"/>
              <a:t>[24 : 1]</a:t>
            </a:r>
            <a:endParaRPr lang="ko-KR" altLang="en-US" sz="900" dirty="0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064F812-D407-4609-8365-1E30E61F6213}"/>
              </a:ext>
            </a:extLst>
          </p:cNvPr>
          <p:cNvGrpSpPr/>
          <p:nvPr/>
        </p:nvGrpSpPr>
        <p:grpSpPr>
          <a:xfrm>
            <a:off x="9293401" y="689184"/>
            <a:ext cx="1466859" cy="230512"/>
            <a:chOff x="2962265" y="4647551"/>
            <a:chExt cx="1466859" cy="230512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D291782D-0272-4146-B2BF-86E60B87E5BE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[1:0] </a:t>
              </a:r>
              <a:r>
                <a:rPr lang="en-US" altLang="ko-KR" sz="900" dirty="0" err="1"/>
                <a:t>DAC_slow_clock</a:t>
              </a:r>
              <a:endParaRPr lang="ko-KR" altLang="en-US" sz="900" dirty="0"/>
            </a:p>
          </p:txBody>
        </p:sp>
        <p:sp>
          <p:nvSpPr>
            <p:cNvPr id="173" name="이등변 삼각형 172">
              <a:extLst>
                <a:ext uri="{FF2B5EF4-FFF2-40B4-BE49-F238E27FC236}">
                  <a16:creationId xmlns:a16="http://schemas.microsoft.com/office/drawing/2014/main" id="{54C192FD-4EC3-41EB-88C6-ED92623ACEE5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0CC285-2260-42F7-B297-65630E5E2085}"/>
              </a:ext>
            </a:extLst>
          </p:cNvPr>
          <p:cNvSpPr/>
          <p:nvPr/>
        </p:nvSpPr>
        <p:spPr>
          <a:xfrm>
            <a:off x="6299195" y="1373885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DAC_clock</a:t>
            </a:r>
            <a:endParaRPr lang="ko-KR" altLang="en-US" sz="900" dirty="0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062CD61B-4FFA-46C8-A4F3-407F780177E2}"/>
              </a:ext>
            </a:extLst>
          </p:cNvPr>
          <p:cNvSpPr/>
          <p:nvPr/>
        </p:nvSpPr>
        <p:spPr>
          <a:xfrm>
            <a:off x="8882645" y="706452"/>
            <a:ext cx="195752" cy="19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  <a:endParaRPr lang="ko-KR" altLang="en-US" sz="1100" dirty="0"/>
          </a:p>
        </p:txBody>
      </p: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058CEB59-A9FF-4CD2-85D0-988538E9DC76}"/>
              </a:ext>
            </a:extLst>
          </p:cNvPr>
          <p:cNvCxnSpPr>
            <a:cxnSpLocks/>
            <a:stCxn id="172" idx="2"/>
            <a:endCxn id="175" idx="4"/>
          </p:cNvCxnSpPr>
          <p:nvPr/>
        </p:nvCxnSpPr>
        <p:spPr>
          <a:xfrm rot="5400000" flipH="1">
            <a:off x="9494930" y="387795"/>
            <a:ext cx="17492" cy="1046310"/>
          </a:xfrm>
          <a:prstGeom prst="bentConnector3">
            <a:avLst>
              <a:gd name="adj1" fmla="val -13068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2E33FA44-E2FD-4C06-9C50-11747B3507B6}"/>
              </a:ext>
            </a:extLst>
          </p:cNvPr>
          <p:cNvCxnSpPr>
            <a:cxnSpLocks/>
            <a:stCxn id="175" idx="6"/>
            <a:endCxn id="172" idx="1"/>
          </p:cNvCxnSpPr>
          <p:nvPr/>
        </p:nvCxnSpPr>
        <p:spPr>
          <a:xfrm>
            <a:off x="9078397" y="804328"/>
            <a:ext cx="215004" cy="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39CE6A9-815B-4E64-B9E6-1E429D067F24}"/>
              </a:ext>
            </a:extLst>
          </p:cNvPr>
          <p:cNvSpPr/>
          <p:nvPr/>
        </p:nvSpPr>
        <p:spPr>
          <a:xfrm>
            <a:off x="8477876" y="690637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87EF2E3-DAAE-4F2E-8E24-EA888C80CD0A}"/>
              </a:ext>
            </a:extLst>
          </p:cNvPr>
          <p:cNvCxnSpPr>
            <a:cxnSpLocks/>
            <a:stCxn id="178" idx="3"/>
            <a:endCxn id="175" idx="2"/>
          </p:cNvCxnSpPr>
          <p:nvPr/>
        </p:nvCxnSpPr>
        <p:spPr>
          <a:xfrm flipV="1">
            <a:off x="8715318" y="804328"/>
            <a:ext cx="167327" cy="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021014C1-CB63-4A50-B5D6-C3FE8D8E084F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5400000">
            <a:off x="8302634" y="-350313"/>
            <a:ext cx="454189" cy="2994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750F6CAA-2EE7-411B-B8A3-1729337A502A}"/>
              </a:ext>
            </a:extLst>
          </p:cNvPr>
          <p:cNvCxnSpPr>
            <a:cxnSpLocks/>
            <a:stCxn id="186" idx="1"/>
            <a:endCxn id="173" idx="3"/>
          </p:cNvCxnSpPr>
          <p:nvPr/>
        </p:nvCxnSpPr>
        <p:spPr>
          <a:xfrm rot="10800000">
            <a:off x="10760261" y="804441"/>
            <a:ext cx="206245" cy="37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67AFE52-40EB-4792-98BE-512600FE9F9D}"/>
              </a:ext>
            </a:extLst>
          </p:cNvPr>
          <p:cNvSpPr/>
          <p:nvPr/>
        </p:nvSpPr>
        <p:spPr>
          <a:xfrm>
            <a:off x="10966505" y="692803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B30E3A8-3F73-4ABF-BCE7-36E14C962B5D}"/>
              </a:ext>
            </a:extLst>
          </p:cNvPr>
          <p:cNvSpPr/>
          <p:nvPr/>
        </p:nvSpPr>
        <p:spPr>
          <a:xfrm>
            <a:off x="10026830" y="1006440"/>
            <a:ext cx="16289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DAC_slow_clock</a:t>
            </a:r>
            <a:r>
              <a:rPr lang="en-US" altLang="ko-KR" sz="900" dirty="0"/>
              <a:t>[0] (50MHz)</a:t>
            </a:r>
            <a:endParaRPr lang="ko-KR" altLang="en-US" sz="900" dirty="0"/>
          </a:p>
        </p:txBody>
      </p:sp>
      <p:sp>
        <p:nvSpPr>
          <p:cNvPr id="191" name="화살표: 오각형 190">
            <a:extLst>
              <a:ext uri="{FF2B5EF4-FFF2-40B4-BE49-F238E27FC236}">
                <a16:creationId xmlns:a16="http://schemas.microsoft.com/office/drawing/2014/main" id="{0D5B8983-88EA-49C5-9EE3-968BC8E7EA36}"/>
              </a:ext>
            </a:extLst>
          </p:cNvPr>
          <p:cNvSpPr/>
          <p:nvPr/>
        </p:nvSpPr>
        <p:spPr>
          <a:xfrm flipH="1">
            <a:off x="6299195" y="167033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ck_io_6</a:t>
            </a:r>
            <a:endParaRPr lang="ko-KR" altLang="en-US" sz="900" dirty="0"/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B63D8F84-6052-4A75-97AE-8635DEDD9235}"/>
              </a:ext>
            </a:extLst>
          </p:cNvPr>
          <p:cNvGrpSpPr/>
          <p:nvPr/>
        </p:nvGrpSpPr>
        <p:grpSpPr>
          <a:xfrm>
            <a:off x="9293400" y="1669563"/>
            <a:ext cx="1466859" cy="230512"/>
            <a:chOff x="2962265" y="4647551"/>
            <a:chExt cx="1466859" cy="230512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2C627CD2-9B13-4CF7-95BF-C5B2E92A12F7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ldac_bar</a:t>
              </a:r>
              <a:endParaRPr lang="ko-KR" altLang="en-US" sz="900" dirty="0"/>
            </a:p>
          </p:txBody>
        </p:sp>
        <p:sp>
          <p:nvSpPr>
            <p:cNvPr id="194" name="이등변 삼각형 193">
              <a:extLst>
                <a:ext uri="{FF2B5EF4-FFF2-40B4-BE49-F238E27FC236}">
                  <a16:creationId xmlns:a16="http://schemas.microsoft.com/office/drawing/2014/main" id="{9E4ADED1-A386-4E9E-A92B-93CFC6C3BE7A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5" name="화살표: 오각형 194">
            <a:extLst>
              <a:ext uri="{FF2B5EF4-FFF2-40B4-BE49-F238E27FC236}">
                <a16:creationId xmlns:a16="http://schemas.microsoft.com/office/drawing/2014/main" id="{B815A978-594C-42FC-A635-87E65A0A2FAE}"/>
              </a:ext>
            </a:extLst>
          </p:cNvPr>
          <p:cNvSpPr/>
          <p:nvPr/>
        </p:nvSpPr>
        <p:spPr>
          <a:xfrm flipH="1">
            <a:off x="6299195" y="19847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ck_io_39</a:t>
            </a:r>
            <a:endParaRPr lang="ko-KR" altLang="en-US" sz="900" dirty="0"/>
          </a:p>
        </p:txBody>
      </p:sp>
      <p:sp>
        <p:nvSpPr>
          <p:cNvPr id="196" name="화살표: 오각형 195">
            <a:extLst>
              <a:ext uri="{FF2B5EF4-FFF2-40B4-BE49-F238E27FC236}">
                <a16:creationId xmlns:a16="http://schemas.microsoft.com/office/drawing/2014/main" id="{0245058C-2AA0-4FB9-8CF9-1D63FAF8845E}"/>
              </a:ext>
            </a:extLst>
          </p:cNvPr>
          <p:cNvSpPr/>
          <p:nvPr/>
        </p:nvSpPr>
        <p:spPr>
          <a:xfrm flipH="1">
            <a:off x="6299195" y="22958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ck_io_38</a:t>
            </a:r>
            <a:endParaRPr lang="ko-KR" altLang="en-US" sz="900" dirty="0"/>
          </a:p>
        </p:txBody>
      </p:sp>
      <p:sp>
        <p:nvSpPr>
          <p:cNvPr id="197" name="화살표: 오각형 196">
            <a:extLst>
              <a:ext uri="{FF2B5EF4-FFF2-40B4-BE49-F238E27FC236}">
                <a16:creationId xmlns:a16="http://schemas.microsoft.com/office/drawing/2014/main" id="{6F98ABE4-E963-4F93-99B7-77E9B2AD3171}"/>
              </a:ext>
            </a:extLst>
          </p:cNvPr>
          <p:cNvSpPr/>
          <p:nvPr/>
        </p:nvSpPr>
        <p:spPr>
          <a:xfrm flipH="1">
            <a:off x="6299195" y="26070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ck_io_37</a:t>
            </a:r>
            <a:endParaRPr lang="ko-KR" altLang="en-US" sz="900" dirty="0"/>
          </a:p>
        </p:txBody>
      </p:sp>
      <p:sp>
        <p:nvSpPr>
          <p:cNvPr id="198" name="화살표: 오각형 197">
            <a:extLst>
              <a:ext uri="{FF2B5EF4-FFF2-40B4-BE49-F238E27FC236}">
                <a16:creationId xmlns:a16="http://schemas.microsoft.com/office/drawing/2014/main" id="{35AFC460-6FB2-4F45-8E8D-42C8BBADAAE7}"/>
              </a:ext>
            </a:extLst>
          </p:cNvPr>
          <p:cNvSpPr/>
          <p:nvPr/>
        </p:nvSpPr>
        <p:spPr>
          <a:xfrm flipH="1">
            <a:off x="6299195" y="29181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ck_io_36</a:t>
            </a:r>
            <a:endParaRPr lang="ko-KR" altLang="en-US" sz="900" dirty="0"/>
          </a:p>
        </p:txBody>
      </p:sp>
      <p:sp>
        <p:nvSpPr>
          <p:cNvPr id="199" name="화살표: 오각형 198">
            <a:extLst>
              <a:ext uri="{FF2B5EF4-FFF2-40B4-BE49-F238E27FC236}">
                <a16:creationId xmlns:a16="http://schemas.microsoft.com/office/drawing/2014/main" id="{3A1C067A-BD55-4566-AA2C-D62D236248D4}"/>
              </a:ext>
            </a:extLst>
          </p:cNvPr>
          <p:cNvSpPr/>
          <p:nvPr/>
        </p:nvSpPr>
        <p:spPr>
          <a:xfrm flipH="1">
            <a:off x="6299195" y="322932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ck_io_35</a:t>
            </a:r>
            <a:endParaRPr lang="ko-KR" altLang="en-US" sz="900" dirty="0"/>
          </a:p>
        </p:txBody>
      </p:sp>
      <p:sp>
        <p:nvSpPr>
          <p:cNvPr id="200" name="화살표: 오각형 199">
            <a:extLst>
              <a:ext uri="{FF2B5EF4-FFF2-40B4-BE49-F238E27FC236}">
                <a16:creationId xmlns:a16="http://schemas.microsoft.com/office/drawing/2014/main" id="{3FFDF02D-FD06-45C7-B019-A9246EFB93AC}"/>
              </a:ext>
            </a:extLst>
          </p:cNvPr>
          <p:cNvSpPr/>
          <p:nvPr/>
        </p:nvSpPr>
        <p:spPr>
          <a:xfrm flipH="1">
            <a:off x="6299195" y="3540474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ck_io_34</a:t>
            </a:r>
            <a:endParaRPr lang="ko-KR" altLang="en-US" sz="9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8DC02BE2-A96F-4D7F-BA1D-20C533464DF5}"/>
              </a:ext>
            </a:extLst>
          </p:cNvPr>
          <p:cNvSpPr/>
          <p:nvPr/>
        </p:nvSpPr>
        <p:spPr>
          <a:xfrm>
            <a:off x="9290405" y="229667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DAC_sclk</a:t>
            </a:r>
            <a:endParaRPr lang="ko-KR" altLang="en-US" sz="9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A9FB494-6D8E-4C01-A6EF-9C7CFBED31EF}"/>
              </a:ext>
            </a:extLst>
          </p:cNvPr>
          <p:cNvSpPr/>
          <p:nvPr/>
        </p:nvSpPr>
        <p:spPr>
          <a:xfrm>
            <a:off x="9290405" y="198244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DAC_cs_bar</a:t>
            </a:r>
            <a:endParaRPr lang="ko-KR" altLang="en-US" sz="9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0CF9F6E-9007-448A-B142-422866B645F8}"/>
              </a:ext>
            </a:extLst>
          </p:cNvPr>
          <p:cNvSpPr/>
          <p:nvPr/>
        </p:nvSpPr>
        <p:spPr>
          <a:xfrm>
            <a:off x="9290405" y="2609738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[1:0] </a:t>
            </a:r>
            <a:r>
              <a:rPr lang="en-US" altLang="ko-KR" sz="900" dirty="0" err="1"/>
              <a:t>DAC_sdi</a:t>
            </a:r>
            <a:endParaRPr lang="ko-KR" altLang="en-US" sz="900" dirty="0"/>
          </a:p>
        </p:txBody>
      </p:sp>
      <p:cxnSp>
        <p:nvCxnSpPr>
          <p:cNvPr id="204" name="연결선: 꺾임 203">
            <a:extLst>
              <a:ext uri="{FF2B5EF4-FFF2-40B4-BE49-F238E27FC236}">
                <a16:creationId xmlns:a16="http://schemas.microsoft.com/office/drawing/2014/main" id="{C401ACA0-BA9B-4AD2-B0CF-A64B0810B5A1}"/>
              </a:ext>
            </a:extLst>
          </p:cNvPr>
          <p:cNvCxnSpPr>
            <a:cxnSpLocks/>
            <a:stCxn id="193" idx="1"/>
            <a:endCxn id="191" idx="1"/>
          </p:cNvCxnSpPr>
          <p:nvPr/>
        </p:nvCxnSpPr>
        <p:spPr>
          <a:xfrm rot="10800000">
            <a:off x="7381870" y="1784637"/>
            <a:ext cx="1911531" cy="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연결선: 꺾임 206">
            <a:extLst>
              <a:ext uri="{FF2B5EF4-FFF2-40B4-BE49-F238E27FC236}">
                <a16:creationId xmlns:a16="http://schemas.microsoft.com/office/drawing/2014/main" id="{D8440E6D-CC9D-4632-80D4-7B8F90AF36F8}"/>
              </a:ext>
            </a:extLst>
          </p:cNvPr>
          <p:cNvCxnSpPr>
            <a:cxnSpLocks/>
            <a:stCxn id="201" idx="1"/>
            <a:endCxn id="196" idx="1"/>
          </p:cNvCxnSpPr>
          <p:nvPr/>
        </p:nvCxnSpPr>
        <p:spPr>
          <a:xfrm rot="10800000">
            <a:off x="7381869" y="2410174"/>
            <a:ext cx="1908536" cy="1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연결선: 꺾임 207">
            <a:extLst>
              <a:ext uri="{FF2B5EF4-FFF2-40B4-BE49-F238E27FC236}">
                <a16:creationId xmlns:a16="http://schemas.microsoft.com/office/drawing/2014/main" id="{CD10572B-7C17-4F44-8816-7CE3054243D8}"/>
              </a:ext>
            </a:extLst>
          </p:cNvPr>
          <p:cNvCxnSpPr>
            <a:cxnSpLocks/>
            <a:stCxn id="202" idx="1"/>
            <a:endCxn id="195" idx="1"/>
          </p:cNvCxnSpPr>
          <p:nvPr/>
        </p:nvCxnSpPr>
        <p:spPr>
          <a:xfrm rot="10800000" flipV="1">
            <a:off x="7381869" y="2097704"/>
            <a:ext cx="1908536" cy="1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551D5A8-EBA1-461B-98D7-02547783C730}"/>
              </a:ext>
            </a:extLst>
          </p:cNvPr>
          <p:cNvCxnSpPr>
            <a:cxnSpLocks/>
            <a:stCxn id="203" idx="1"/>
            <a:endCxn id="197" idx="1"/>
          </p:cNvCxnSpPr>
          <p:nvPr/>
        </p:nvCxnSpPr>
        <p:spPr>
          <a:xfrm rot="10800000">
            <a:off x="7381869" y="2721324"/>
            <a:ext cx="1908536" cy="3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3FADE568-968C-483E-B176-74C057639FBC}"/>
              </a:ext>
            </a:extLst>
          </p:cNvPr>
          <p:cNvCxnSpPr>
            <a:cxnSpLocks/>
            <a:stCxn id="201" idx="1"/>
            <a:endCxn id="199" idx="1"/>
          </p:cNvCxnSpPr>
          <p:nvPr/>
        </p:nvCxnSpPr>
        <p:spPr>
          <a:xfrm rot="10800000" flipV="1">
            <a:off x="7381869" y="2411932"/>
            <a:ext cx="1908536" cy="931692"/>
          </a:xfrm>
          <a:prstGeom prst="bentConnector3">
            <a:avLst>
              <a:gd name="adj1" fmla="val 7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35B167A-6439-46F6-842F-F049FD0C40F8}"/>
              </a:ext>
            </a:extLst>
          </p:cNvPr>
          <p:cNvCxnSpPr>
            <a:cxnSpLocks/>
            <a:stCxn id="202" idx="1"/>
            <a:endCxn id="198" idx="1"/>
          </p:cNvCxnSpPr>
          <p:nvPr/>
        </p:nvCxnSpPr>
        <p:spPr>
          <a:xfrm rot="10800000" flipV="1">
            <a:off x="7381869" y="2097704"/>
            <a:ext cx="1908536" cy="934769"/>
          </a:xfrm>
          <a:prstGeom prst="bentConnector3">
            <a:avLst>
              <a:gd name="adj1" fmla="val 1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BF677723-7C03-4FA2-BC98-B1DBCC871A1A}"/>
              </a:ext>
            </a:extLst>
          </p:cNvPr>
          <p:cNvCxnSpPr>
            <a:cxnSpLocks/>
            <a:stCxn id="203" idx="1"/>
            <a:endCxn id="200" idx="1"/>
          </p:cNvCxnSpPr>
          <p:nvPr/>
        </p:nvCxnSpPr>
        <p:spPr>
          <a:xfrm rot="10800000" flipV="1">
            <a:off x="7381869" y="2724994"/>
            <a:ext cx="1908536" cy="929780"/>
          </a:xfrm>
          <a:prstGeom prst="bentConnector3">
            <a:avLst>
              <a:gd name="adj1" fmla="val 35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792FED3-D5CD-43E1-A4C7-87592B376B37}"/>
              </a:ext>
            </a:extLst>
          </p:cNvPr>
          <p:cNvSpPr/>
          <p:nvPr/>
        </p:nvSpPr>
        <p:spPr>
          <a:xfrm>
            <a:off x="7459917" y="1875422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DD587EBC-D3EC-4334-B240-780F9DC6FE87}"/>
              </a:ext>
            </a:extLst>
          </p:cNvPr>
          <p:cNvSpPr/>
          <p:nvPr/>
        </p:nvSpPr>
        <p:spPr>
          <a:xfrm>
            <a:off x="7459917" y="2162274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64DE861B-9220-47D1-AEE3-D51FD4BC15BE}"/>
              </a:ext>
            </a:extLst>
          </p:cNvPr>
          <p:cNvSpPr/>
          <p:nvPr/>
        </p:nvSpPr>
        <p:spPr>
          <a:xfrm>
            <a:off x="7459917" y="2492251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[0]</a:t>
            </a:r>
            <a:endParaRPr lang="ko-KR" altLang="en-US" sz="900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C10BE125-D77F-4CAA-947A-06C249103D20}"/>
              </a:ext>
            </a:extLst>
          </p:cNvPr>
          <p:cNvSpPr/>
          <p:nvPr/>
        </p:nvSpPr>
        <p:spPr>
          <a:xfrm>
            <a:off x="7459917" y="2801641"/>
            <a:ext cx="9236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DAC_cs_bar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42114F5-E69A-442D-91A2-B6FAA985732A}"/>
              </a:ext>
            </a:extLst>
          </p:cNvPr>
          <p:cNvSpPr/>
          <p:nvPr/>
        </p:nvSpPr>
        <p:spPr>
          <a:xfrm>
            <a:off x="7459917" y="3119953"/>
            <a:ext cx="7922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DAC_sclk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5194BA9-CA54-47D3-9CD0-8E75806C0C33}"/>
              </a:ext>
            </a:extLst>
          </p:cNvPr>
          <p:cNvSpPr/>
          <p:nvPr/>
        </p:nvSpPr>
        <p:spPr>
          <a:xfrm>
            <a:off x="7459917" y="341847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DAC_sdi</a:t>
            </a:r>
            <a:r>
              <a:rPr lang="en-US" altLang="ko-KR" sz="900" dirty="0"/>
              <a:t>[1]</a:t>
            </a:r>
            <a:endParaRPr lang="ko-KR" altLang="en-US" sz="900" dirty="0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F1A60C3-3C33-459F-9B1F-569E7A109D82}"/>
              </a:ext>
            </a:extLst>
          </p:cNvPr>
          <p:cNvSpPr/>
          <p:nvPr/>
        </p:nvSpPr>
        <p:spPr>
          <a:xfrm>
            <a:off x="3169727" y="1455413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pattern_masks</a:t>
            </a:r>
            <a:endParaRPr lang="ko-KR" altLang="en-US" sz="900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7E5D90CC-3ECC-4770-9074-102D7BF415C9}"/>
              </a:ext>
            </a:extLst>
          </p:cNvPr>
          <p:cNvSpPr/>
          <p:nvPr/>
        </p:nvSpPr>
        <p:spPr>
          <a:xfrm>
            <a:off x="3169727" y="115553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 </a:t>
            </a:r>
            <a:r>
              <a:rPr lang="en-US" altLang="ko-KR" sz="900" dirty="0" err="1"/>
              <a:t>pattern_data</a:t>
            </a:r>
            <a:endParaRPr lang="ko-KR" altLang="en-US" sz="900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CDBDE8A-9637-4EBB-A750-C79F094C2DF2}"/>
              </a:ext>
            </a:extLst>
          </p:cNvPr>
          <p:cNvSpPr/>
          <p:nvPr/>
        </p:nvSpPr>
        <p:spPr>
          <a:xfrm>
            <a:off x="1692556" y="1037847"/>
            <a:ext cx="10999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 : 1]</a:t>
            </a:r>
            <a:endParaRPr lang="ko-KR" altLang="en-US" sz="900" dirty="0"/>
          </a:p>
        </p:txBody>
      </p: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C8E8FF55-612E-471D-828A-7BB035199F3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7" cy="932738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0E31183B-45F0-454C-B147-EA87D64C9BD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42381" y="337506"/>
            <a:ext cx="1527344" cy="1246902"/>
          </a:xfrm>
          <a:prstGeom prst="bentConnector3">
            <a:avLst>
              <a:gd name="adj1" fmla="val 5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E1B6EF8-A848-4379-84A3-2DEAE5B4F0B7}"/>
              </a:ext>
            </a:extLst>
          </p:cNvPr>
          <p:cNvSpPr/>
          <p:nvPr/>
        </p:nvSpPr>
        <p:spPr>
          <a:xfrm>
            <a:off x="1692556" y="1352523"/>
            <a:ext cx="15167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err="1"/>
              <a:t>BTF_Buffer</a:t>
            </a:r>
            <a:r>
              <a:rPr lang="en-US" altLang="ko-KR" sz="900" dirty="0"/>
              <a:t>[32+32 : 32+1]</a:t>
            </a:r>
            <a:endParaRPr lang="ko-KR" altLang="en-US" sz="900" dirty="0"/>
          </a:p>
        </p:txBody>
      </p:sp>
      <p:sp>
        <p:nvSpPr>
          <p:cNvPr id="164" name="화살표: 오각형 163">
            <a:extLst>
              <a:ext uri="{FF2B5EF4-FFF2-40B4-BE49-F238E27FC236}">
                <a16:creationId xmlns:a16="http://schemas.microsoft.com/office/drawing/2014/main" id="{F780960A-DD2E-46D7-80DF-500CEB1F056C}"/>
              </a:ext>
            </a:extLst>
          </p:cNvPr>
          <p:cNvSpPr/>
          <p:nvPr/>
        </p:nvSpPr>
        <p:spPr>
          <a:xfrm flipH="1">
            <a:off x="6305645" y="38212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led[5]</a:t>
            </a:r>
            <a:endParaRPr lang="ko-KR" altLang="en-US" sz="900" dirty="0"/>
          </a:p>
        </p:txBody>
      </p:sp>
      <p:sp>
        <p:nvSpPr>
          <p:cNvPr id="165" name="화살표: 오각형 164">
            <a:extLst>
              <a:ext uri="{FF2B5EF4-FFF2-40B4-BE49-F238E27FC236}">
                <a16:creationId xmlns:a16="http://schemas.microsoft.com/office/drawing/2014/main" id="{163F439B-DCB9-4A8E-9C54-57C1F1B5B35B}"/>
              </a:ext>
            </a:extLst>
          </p:cNvPr>
          <p:cNvSpPr/>
          <p:nvPr/>
        </p:nvSpPr>
        <p:spPr>
          <a:xfrm flipH="1">
            <a:off x="6305645" y="4135556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led[4]</a:t>
            </a:r>
            <a:endParaRPr lang="ko-KR" altLang="en-US" sz="900" dirty="0"/>
          </a:p>
        </p:txBody>
      </p:sp>
      <p:sp>
        <p:nvSpPr>
          <p:cNvPr id="169" name="화살표: 오각형 168">
            <a:extLst>
              <a:ext uri="{FF2B5EF4-FFF2-40B4-BE49-F238E27FC236}">
                <a16:creationId xmlns:a16="http://schemas.microsoft.com/office/drawing/2014/main" id="{BFB50252-404F-4BC8-8110-5C47CB388059}"/>
              </a:ext>
            </a:extLst>
          </p:cNvPr>
          <p:cNvSpPr/>
          <p:nvPr/>
        </p:nvSpPr>
        <p:spPr>
          <a:xfrm flipH="1">
            <a:off x="6305645" y="444988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led[3]</a:t>
            </a:r>
            <a:endParaRPr lang="ko-KR" altLang="en-US" sz="900" dirty="0"/>
          </a:p>
        </p:txBody>
      </p:sp>
      <p:sp>
        <p:nvSpPr>
          <p:cNvPr id="181" name="화살표: 오각형 180">
            <a:extLst>
              <a:ext uri="{FF2B5EF4-FFF2-40B4-BE49-F238E27FC236}">
                <a16:creationId xmlns:a16="http://schemas.microsoft.com/office/drawing/2014/main" id="{C0D8A5E5-C542-4EB1-8A85-BBEF6C115B92}"/>
              </a:ext>
            </a:extLst>
          </p:cNvPr>
          <p:cNvSpPr/>
          <p:nvPr/>
        </p:nvSpPr>
        <p:spPr>
          <a:xfrm flipH="1">
            <a:off x="6305645" y="4761031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led[2]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EE55E9A-2D04-4E75-AFC5-B3C5C9E2388A}"/>
              </a:ext>
            </a:extLst>
          </p:cNvPr>
          <p:cNvSpPr/>
          <p:nvPr/>
        </p:nvSpPr>
        <p:spPr>
          <a:xfrm>
            <a:off x="6299195" y="504340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red1</a:t>
            </a:r>
            <a:endParaRPr lang="ko-KR" altLang="en-US" sz="900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EB9D116-9CE3-48AC-ACA8-CE6B0CB1D175}"/>
              </a:ext>
            </a:extLst>
          </p:cNvPr>
          <p:cNvSpPr/>
          <p:nvPr/>
        </p:nvSpPr>
        <p:spPr>
          <a:xfrm>
            <a:off x="6299195" y="5352644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green1</a:t>
            </a:r>
            <a:endParaRPr lang="ko-KR" altLang="en-US" sz="900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DB7B2573-161E-4690-A08E-94E68C20121E}"/>
              </a:ext>
            </a:extLst>
          </p:cNvPr>
          <p:cNvSpPr/>
          <p:nvPr/>
        </p:nvSpPr>
        <p:spPr>
          <a:xfrm>
            <a:off x="6299195" y="56666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blue1</a:t>
            </a:r>
            <a:endParaRPr lang="ko-KR" altLang="en-US" sz="900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155208EE-5F68-40D9-B36D-4B3B7C603112}"/>
              </a:ext>
            </a:extLst>
          </p:cNvPr>
          <p:cNvSpPr/>
          <p:nvPr/>
        </p:nvSpPr>
        <p:spPr>
          <a:xfrm>
            <a:off x="6299195" y="59768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red0</a:t>
            </a:r>
            <a:endParaRPr lang="ko-KR" altLang="en-US" sz="900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28D70E0-487E-4414-9129-3DCB5DE27086}"/>
              </a:ext>
            </a:extLst>
          </p:cNvPr>
          <p:cNvSpPr/>
          <p:nvPr/>
        </p:nvSpPr>
        <p:spPr>
          <a:xfrm>
            <a:off x="6299195" y="6288961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green0</a:t>
            </a:r>
            <a:endParaRPr lang="ko-KR" altLang="en-US" sz="900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6D2188F-AE69-4896-9B14-577FD0A9099B}"/>
              </a:ext>
            </a:extLst>
          </p:cNvPr>
          <p:cNvSpPr/>
          <p:nvPr/>
        </p:nvSpPr>
        <p:spPr>
          <a:xfrm>
            <a:off x="6299195" y="6599156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blue0</a:t>
            </a:r>
            <a:endParaRPr lang="ko-KR" altLang="en-US" sz="900" dirty="0"/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08E54B78-1D93-4239-AA8C-5F6376D23B43}"/>
              </a:ext>
            </a:extLst>
          </p:cNvPr>
          <p:cNvGrpSpPr/>
          <p:nvPr/>
        </p:nvGrpSpPr>
        <p:grpSpPr>
          <a:xfrm>
            <a:off x="9290404" y="3823271"/>
            <a:ext cx="1466859" cy="230512"/>
            <a:chOff x="2962265" y="4647551"/>
            <a:chExt cx="1466859" cy="230512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AA05209A-3F5E-4CC1-B713-B7B9E5703A92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[1:32] patterns</a:t>
              </a:r>
              <a:endParaRPr lang="ko-KR" altLang="en-US" sz="900" dirty="0"/>
            </a:p>
          </p:txBody>
        </p:sp>
        <p:sp>
          <p:nvSpPr>
            <p:cNvPr id="210" name="이등변 삼각형 209">
              <a:extLst>
                <a:ext uri="{FF2B5EF4-FFF2-40B4-BE49-F238E27FC236}">
                  <a16:creationId xmlns:a16="http://schemas.microsoft.com/office/drawing/2014/main" id="{0ED9F9E6-CFAB-4C93-8F63-40F1D0E88280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1" name="연결선: 꺾임 210">
            <a:extLst>
              <a:ext uri="{FF2B5EF4-FFF2-40B4-BE49-F238E27FC236}">
                <a16:creationId xmlns:a16="http://schemas.microsoft.com/office/drawing/2014/main" id="{A26D8F46-9EF3-42D8-B64F-CDF56963432B}"/>
              </a:ext>
            </a:extLst>
          </p:cNvPr>
          <p:cNvCxnSpPr>
            <a:cxnSpLocks/>
            <a:stCxn id="206" idx="1"/>
            <a:endCxn id="164" idx="1"/>
          </p:cNvCxnSpPr>
          <p:nvPr/>
        </p:nvCxnSpPr>
        <p:spPr>
          <a:xfrm rot="10800000">
            <a:off x="7388320" y="3935531"/>
            <a:ext cx="1902085" cy="2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69A084B5-8743-400E-97B2-EF18DA93C879}"/>
              </a:ext>
            </a:extLst>
          </p:cNvPr>
          <p:cNvCxnSpPr>
            <a:cxnSpLocks/>
            <a:stCxn id="206" idx="1"/>
            <a:endCxn id="169" idx="1"/>
          </p:cNvCxnSpPr>
          <p:nvPr/>
        </p:nvCxnSpPr>
        <p:spPr>
          <a:xfrm rot="10800000" flipV="1">
            <a:off x="7388320" y="3938527"/>
            <a:ext cx="1902085" cy="625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CEF5C24A-0F99-4E77-A3BB-D5B774E273DE}"/>
              </a:ext>
            </a:extLst>
          </p:cNvPr>
          <p:cNvCxnSpPr>
            <a:cxnSpLocks/>
            <a:stCxn id="206" idx="1"/>
            <a:endCxn id="165" idx="1"/>
          </p:cNvCxnSpPr>
          <p:nvPr/>
        </p:nvCxnSpPr>
        <p:spPr>
          <a:xfrm rot="10800000" flipV="1">
            <a:off x="7388320" y="3938526"/>
            <a:ext cx="1902085" cy="311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연결선: 꺾임 213">
            <a:extLst>
              <a:ext uri="{FF2B5EF4-FFF2-40B4-BE49-F238E27FC236}">
                <a16:creationId xmlns:a16="http://schemas.microsoft.com/office/drawing/2014/main" id="{572BED12-3C97-4C70-9FFF-C1A1354F60D1}"/>
              </a:ext>
            </a:extLst>
          </p:cNvPr>
          <p:cNvCxnSpPr>
            <a:cxnSpLocks/>
            <a:stCxn id="206" idx="1"/>
            <a:endCxn id="181" idx="1"/>
          </p:cNvCxnSpPr>
          <p:nvPr/>
        </p:nvCxnSpPr>
        <p:spPr>
          <a:xfrm rot="10800000" flipV="1">
            <a:off x="7388320" y="3938527"/>
            <a:ext cx="1902085" cy="936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1FE3E9A7-A54B-4FBC-9FB7-5750E80DA9BB}"/>
              </a:ext>
            </a:extLst>
          </p:cNvPr>
          <p:cNvCxnSpPr>
            <a:cxnSpLocks/>
            <a:stCxn id="206" idx="1"/>
            <a:endCxn id="182" idx="3"/>
          </p:cNvCxnSpPr>
          <p:nvPr/>
        </p:nvCxnSpPr>
        <p:spPr>
          <a:xfrm rot="10800000" flipV="1">
            <a:off x="7766054" y="3938526"/>
            <a:ext cx="1524350" cy="1220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1B76CCA6-2E8A-4918-A151-34DC24128942}"/>
              </a:ext>
            </a:extLst>
          </p:cNvPr>
          <p:cNvCxnSpPr>
            <a:cxnSpLocks/>
            <a:stCxn id="206" idx="1"/>
            <a:endCxn id="184" idx="3"/>
          </p:cNvCxnSpPr>
          <p:nvPr/>
        </p:nvCxnSpPr>
        <p:spPr>
          <a:xfrm rot="10800000" flipV="1">
            <a:off x="7766054" y="3938527"/>
            <a:ext cx="1524350" cy="1843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1EE8FEE8-D835-46E6-A512-AA8D6AC37280}"/>
              </a:ext>
            </a:extLst>
          </p:cNvPr>
          <p:cNvCxnSpPr>
            <a:cxnSpLocks/>
            <a:stCxn id="206" idx="1"/>
            <a:endCxn id="183" idx="3"/>
          </p:cNvCxnSpPr>
          <p:nvPr/>
        </p:nvCxnSpPr>
        <p:spPr>
          <a:xfrm rot="10800000" flipV="1">
            <a:off x="7766054" y="3938526"/>
            <a:ext cx="1524350" cy="15293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연결선: 꺾임 220">
            <a:extLst>
              <a:ext uri="{FF2B5EF4-FFF2-40B4-BE49-F238E27FC236}">
                <a16:creationId xmlns:a16="http://schemas.microsoft.com/office/drawing/2014/main" id="{14CB4B9E-86C1-4C90-BACB-14A71D0C9148}"/>
              </a:ext>
            </a:extLst>
          </p:cNvPr>
          <p:cNvCxnSpPr>
            <a:cxnSpLocks/>
            <a:stCxn id="206" idx="1"/>
            <a:endCxn id="187" idx="3"/>
          </p:cNvCxnSpPr>
          <p:nvPr/>
        </p:nvCxnSpPr>
        <p:spPr>
          <a:xfrm rot="10800000" flipV="1">
            <a:off x="7766054" y="3938526"/>
            <a:ext cx="1524350" cy="2153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연결선: 꺾임 221">
            <a:extLst>
              <a:ext uri="{FF2B5EF4-FFF2-40B4-BE49-F238E27FC236}">
                <a16:creationId xmlns:a16="http://schemas.microsoft.com/office/drawing/2014/main" id="{382ABD1F-BAF2-445C-B544-CB5848AABD01}"/>
              </a:ext>
            </a:extLst>
          </p:cNvPr>
          <p:cNvCxnSpPr>
            <a:cxnSpLocks/>
            <a:stCxn id="206" idx="1"/>
            <a:endCxn id="188" idx="3"/>
          </p:cNvCxnSpPr>
          <p:nvPr/>
        </p:nvCxnSpPr>
        <p:spPr>
          <a:xfrm rot="10800000" flipV="1">
            <a:off x="7766054" y="3938527"/>
            <a:ext cx="1524350" cy="2465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0161217E-0892-49D3-A278-B8ABD2B6F0EA}"/>
              </a:ext>
            </a:extLst>
          </p:cNvPr>
          <p:cNvCxnSpPr>
            <a:cxnSpLocks/>
            <a:stCxn id="206" idx="1"/>
            <a:endCxn id="189" idx="3"/>
          </p:cNvCxnSpPr>
          <p:nvPr/>
        </p:nvCxnSpPr>
        <p:spPr>
          <a:xfrm rot="10800000" flipV="1">
            <a:off x="7766054" y="3938526"/>
            <a:ext cx="1524350" cy="2775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EFEEBC3-BBC6-403F-A096-C1E091A79134}"/>
              </a:ext>
            </a:extLst>
          </p:cNvPr>
          <p:cNvSpPr/>
          <p:nvPr/>
        </p:nvSpPr>
        <p:spPr>
          <a:xfrm>
            <a:off x="7812405" y="4964085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patterns[5]</a:t>
            </a:r>
            <a:endParaRPr lang="ko-KR" altLang="en-US" sz="900" dirty="0"/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00C40007-8E88-48B9-B814-248A5E91985E}"/>
              </a:ext>
            </a:extLst>
          </p:cNvPr>
          <p:cNvSpPr/>
          <p:nvPr/>
        </p:nvSpPr>
        <p:spPr>
          <a:xfrm>
            <a:off x="7812405" y="525093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patterns[6]</a:t>
            </a:r>
            <a:endParaRPr lang="ko-KR" altLang="en-US" sz="900" dirty="0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855AA69-A516-4E02-8F41-297DFD03E932}"/>
              </a:ext>
            </a:extLst>
          </p:cNvPr>
          <p:cNvSpPr/>
          <p:nvPr/>
        </p:nvSpPr>
        <p:spPr>
          <a:xfrm>
            <a:off x="7812405" y="558091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patterns[7]</a:t>
            </a:r>
            <a:endParaRPr lang="ko-KR" altLang="en-US" sz="900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98BBB1F2-59C1-4897-BC58-35F3E3E83C69}"/>
              </a:ext>
            </a:extLst>
          </p:cNvPr>
          <p:cNvSpPr/>
          <p:nvPr/>
        </p:nvSpPr>
        <p:spPr>
          <a:xfrm>
            <a:off x="7812405" y="5890304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patterns[8]</a:t>
            </a:r>
            <a:endParaRPr lang="ko-KR" altLang="en-US" sz="900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E58471-F8B8-488C-8DD7-906A10969F30}"/>
              </a:ext>
            </a:extLst>
          </p:cNvPr>
          <p:cNvSpPr/>
          <p:nvPr/>
        </p:nvSpPr>
        <p:spPr>
          <a:xfrm>
            <a:off x="7812405" y="620861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patterns[9]</a:t>
            </a:r>
            <a:endParaRPr lang="ko-KR" altLang="en-US" sz="900" dirty="0"/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402E6C-2E79-4FB5-AE8A-EF19EA5F8903}"/>
              </a:ext>
            </a:extLst>
          </p:cNvPr>
          <p:cNvSpPr/>
          <p:nvPr/>
        </p:nvSpPr>
        <p:spPr>
          <a:xfrm>
            <a:off x="7812405" y="6507133"/>
            <a:ext cx="8114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patterns[10]</a:t>
            </a:r>
            <a:endParaRPr lang="ko-KR" altLang="en-US" sz="9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47B82272-4D3A-4AC6-B0D0-7D5985716C13}"/>
              </a:ext>
            </a:extLst>
          </p:cNvPr>
          <p:cNvSpPr/>
          <p:nvPr/>
        </p:nvSpPr>
        <p:spPr>
          <a:xfrm>
            <a:off x="7459917" y="3733167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patterns[1]</a:t>
            </a:r>
            <a:endParaRPr lang="ko-KR" altLang="en-US" sz="900" dirty="0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FA4C591-2EA2-4F69-8EBB-B6C033C61C13}"/>
              </a:ext>
            </a:extLst>
          </p:cNvPr>
          <p:cNvSpPr/>
          <p:nvPr/>
        </p:nvSpPr>
        <p:spPr>
          <a:xfrm>
            <a:off x="7459917" y="4020019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patterns[2]</a:t>
            </a:r>
            <a:endParaRPr lang="ko-KR" altLang="en-US" sz="900" dirty="0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CB2D30A-2400-4541-992E-DD9B8F8069ED}"/>
              </a:ext>
            </a:extLst>
          </p:cNvPr>
          <p:cNvSpPr/>
          <p:nvPr/>
        </p:nvSpPr>
        <p:spPr>
          <a:xfrm>
            <a:off x="7459917" y="434999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patterns[3]</a:t>
            </a:r>
            <a:endParaRPr lang="ko-KR" altLang="en-US" sz="900" dirty="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1F94F5E-B9AB-444E-A1B8-467928755C45}"/>
              </a:ext>
            </a:extLst>
          </p:cNvPr>
          <p:cNvSpPr/>
          <p:nvPr/>
        </p:nvSpPr>
        <p:spPr>
          <a:xfrm>
            <a:off x="7459917" y="4659386"/>
            <a:ext cx="7473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patterns[4]</a:t>
            </a:r>
            <a:endParaRPr lang="ko-KR" altLang="en-US" sz="900" dirty="0"/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A5C1B101-745C-4099-9F16-32997DA82350}"/>
              </a:ext>
            </a:extLst>
          </p:cNvPr>
          <p:cNvSpPr/>
          <p:nvPr/>
        </p:nvSpPr>
        <p:spPr>
          <a:xfrm>
            <a:off x="9298024" y="4759119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[1:32]monitoring_32bits</a:t>
            </a:r>
            <a:endParaRPr lang="ko-KR" altLang="en-US" sz="900" dirty="0"/>
          </a:p>
        </p:txBody>
      </p: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139294CA-8A1A-4DD3-A7B1-39F78518F8AF}"/>
              </a:ext>
            </a:extLst>
          </p:cNvPr>
          <p:cNvCxnSpPr>
            <a:cxnSpLocks/>
            <a:stCxn id="206" idx="2"/>
            <a:endCxn id="264" idx="0"/>
          </p:cNvCxnSpPr>
          <p:nvPr/>
        </p:nvCxnSpPr>
        <p:spPr>
          <a:xfrm rot="16200000" flipH="1">
            <a:off x="9674976" y="4402641"/>
            <a:ext cx="705336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063985C-E5B0-41D6-A3C1-F9CFB00B994B}"/>
              </a:ext>
            </a:extLst>
          </p:cNvPr>
          <p:cNvCxnSpPr/>
          <p:nvPr/>
        </p:nvCxnSpPr>
        <p:spPr>
          <a:xfrm flipV="1">
            <a:off x="4335780" y="3781771"/>
            <a:ext cx="1287780" cy="46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D594FBC9-3576-4430-8589-4BA8DB04ABD0}"/>
              </a:ext>
            </a:extLst>
          </p:cNvPr>
          <p:cNvCxnSpPr>
            <a:cxnSpLocks/>
          </p:cNvCxnSpPr>
          <p:nvPr/>
        </p:nvCxnSpPr>
        <p:spPr>
          <a:xfrm flipV="1">
            <a:off x="4555946" y="3934171"/>
            <a:ext cx="1220014" cy="18775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2247784-C52E-49BF-B7FB-8ECBD3AEEA44}"/>
              </a:ext>
            </a:extLst>
          </p:cNvPr>
          <p:cNvSpPr/>
          <p:nvPr/>
        </p:nvSpPr>
        <p:spPr>
          <a:xfrm>
            <a:off x="4782406" y="3496489"/>
            <a:ext cx="16385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/>
              <a:t>changed to DDS IOUPDATE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2247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85E32712-E020-4079-B2A2-BCFA3D60191D}"/>
              </a:ext>
            </a:extLst>
          </p:cNvPr>
          <p:cNvSpPr/>
          <p:nvPr/>
        </p:nvSpPr>
        <p:spPr>
          <a:xfrm flipH="1">
            <a:off x="1762957" y="3711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d5</a:t>
            </a:r>
            <a:endParaRPr lang="ko-KR" altLang="en-US" sz="9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74895B29-365D-4B3F-A078-30B2E15A96A2}"/>
              </a:ext>
            </a:extLst>
          </p:cNvPr>
          <p:cNvSpPr/>
          <p:nvPr/>
        </p:nvSpPr>
        <p:spPr>
          <a:xfrm flipH="1">
            <a:off x="1762957" y="6823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d4</a:t>
            </a:r>
            <a:endParaRPr lang="ko-KR" altLang="en-US" sz="9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5E25249D-6D64-4C01-B239-94C43AD3E663}"/>
              </a:ext>
            </a:extLst>
          </p:cNvPr>
          <p:cNvSpPr/>
          <p:nvPr/>
        </p:nvSpPr>
        <p:spPr>
          <a:xfrm flipH="1">
            <a:off x="1762957" y="99345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d3</a:t>
            </a:r>
            <a:endParaRPr lang="ko-KR" altLang="en-US" sz="9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841787A7-4D00-4CDD-9610-2D68B13A1CAB}"/>
              </a:ext>
            </a:extLst>
          </p:cNvPr>
          <p:cNvSpPr/>
          <p:nvPr/>
        </p:nvSpPr>
        <p:spPr>
          <a:xfrm flipH="1">
            <a:off x="1762957" y="1304609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d2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481E12DB-4041-438E-BF00-6BC7CAF4277D}"/>
              </a:ext>
            </a:extLst>
          </p:cNvPr>
          <p:cNvSpPr/>
          <p:nvPr/>
        </p:nvSpPr>
        <p:spPr>
          <a:xfrm flipH="1">
            <a:off x="1762957" y="1605093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d1</a:t>
            </a:r>
            <a:endParaRPr lang="ko-KR" altLang="en-US" sz="9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835D7AC2-4ACF-4431-B666-38359D1714E1}"/>
              </a:ext>
            </a:extLst>
          </p:cNvPr>
          <p:cNvSpPr/>
          <p:nvPr/>
        </p:nvSpPr>
        <p:spPr>
          <a:xfrm flipH="1">
            <a:off x="1762957" y="1919418"/>
            <a:ext cx="1082674" cy="228600"/>
          </a:xfrm>
          <a:prstGeom prst="homePlat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d0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07BED-7C1E-460F-88E3-54E028EEACBE}"/>
              </a:ext>
            </a:extLst>
          </p:cNvPr>
          <p:cNvSpPr/>
          <p:nvPr/>
        </p:nvSpPr>
        <p:spPr>
          <a:xfrm>
            <a:off x="3114305" y="37020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CA25E2-1393-45C8-861D-6C52F174262D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flipH="1">
            <a:off x="2845631" y="48545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AEEA26-831F-491D-B7C0-99AB90C8D199}"/>
              </a:ext>
            </a:extLst>
          </p:cNvPr>
          <p:cNvSpPr/>
          <p:nvPr/>
        </p:nvSpPr>
        <p:spPr>
          <a:xfrm>
            <a:off x="3114305" y="684305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4E54E8-7021-458E-A7F3-E43AD31B7BE6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flipH="1" flipV="1">
            <a:off x="2845631" y="796609"/>
            <a:ext cx="268674" cy="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734539-3534-4F2A-AA48-1A75CEEA5F43}"/>
              </a:ext>
            </a:extLst>
          </p:cNvPr>
          <p:cNvSpPr/>
          <p:nvPr/>
        </p:nvSpPr>
        <p:spPr>
          <a:xfrm>
            <a:off x="3114305" y="995454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C6F06A7-5EA8-49F3-8A7F-DFB3DE396279}"/>
              </a:ext>
            </a:extLst>
          </p:cNvPr>
          <p:cNvCxnSpPr>
            <a:cxnSpLocks/>
            <a:stCxn id="14" idx="1"/>
            <a:endCxn id="6" idx="1"/>
          </p:cNvCxnSpPr>
          <p:nvPr/>
        </p:nvCxnSpPr>
        <p:spPr>
          <a:xfrm flipH="1" flipV="1">
            <a:off x="2845631" y="1107759"/>
            <a:ext cx="268674" cy="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E68D57-9278-4382-A13A-97F9A2C05612}"/>
              </a:ext>
            </a:extLst>
          </p:cNvPr>
          <p:cNvSpPr/>
          <p:nvPr/>
        </p:nvSpPr>
        <p:spPr>
          <a:xfrm>
            <a:off x="3114305" y="130365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A402A1-53A5-4AC8-9C6A-02483AC07D7D}"/>
              </a:ext>
            </a:extLst>
          </p:cNvPr>
          <p:cNvCxnSpPr>
            <a:cxnSpLocks/>
            <a:stCxn id="16" idx="1"/>
            <a:endCxn id="7" idx="1"/>
          </p:cNvCxnSpPr>
          <p:nvPr/>
        </p:nvCxnSpPr>
        <p:spPr>
          <a:xfrm flipH="1">
            <a:off x="2845631" y="1418909"/>
            <a:ext cx="26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C19EE7-A7ED-45A9-BCCF-969ACD891AF0}"/>
              </a:ext>
            </a:extLst>
          </p:cNvPr>
          <p:cNvSpPr/>
          <p:nvPr/>
        </p:nvSpPr>
        <p:spPr>
          <a:xfrm>
            <a:off x="3114305" y="1604386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4160AE-8493-4977-B6C2-0A20DAFF8F2C}"/>
              </a:ext>
            </a:extLst>
          </p:cNvPr>
          <p:cNvCxnSpPr>
            <a:cxnSpLocks/>
            <a:stCxn id="18" idx="1"/>
            <a:endCxn id="8" idx="1"/>
          </p:cNvCxnSpPr>
          <p:nvPr/>
        </p:nvCxnSpPr>
        <p:spPr>
          <a:xfrm flipH="1" flipV="1">
            <a:off x="2845631" y="1719393"/>
            <a:ext cx="268674" cy="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7B8634-637F-4436-901F-4D60F75E974E}"/>
              </a:ext>
            </a:extLst>
          </p:cNvPr>
          <p:cNvSpPr/>
          <p:nvPr/>
        </p:nvSpPr>
        <p:spPr>
          <a:xfrm>
            <a:off x="3114305" y="1923413"/>
            <a:ext cx="237442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0</a:t>
            </a:r>
            <a:endParaRPr lang="ko-KR" altLang="en-US" sz="9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99400F6-CF2E-4686-AA0A-6414A2A19172}"/>
              </a:ext>
            </a:extLst>
          </p:cNvPr>
          <p:cNvCxnSpPr>
            <a:cxnSpLocks/>
            <a:stCxn id="20" idx="1"/>
            <a:endCxn id="9" idx="1"/>
          </p:cNvCxnSpPr>
          <p:nvPr/>
        </p:nvCxnSpPr>
        <p:spPr>
          <a:xfrm flipH="1" flipV="1">
            <a:off x="2845631" y="2033718"/>
            <a:ext cx="268674" cy="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5FC8E007-C8F9-43D0-8191-4727DF11864B}"/>
              </a:ext>
            </a:extLst>
          </p:cNvPr>
          <p:cNvSpPr/>
          <p:nvPr/>
        </p:nvSpPr>
        <p:spPr>
          <a:xfrm>
            <a:off x="1762955" y="2440923"/>
            <a:ext cx="1082676" cy="22860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35B61A-2D6D-4C88-84BE-2CA788D8BB9E}"/>
              </a:ext>
            </a:extLst>
          </p:cNvPr>
          <p:cNvSpPr/>
          <p:nvPr/>
        </p:nvSpPr>
        <p:spPr>
          <a:xfrm>
            <a:off x="1762957" y="4246527"/>
            <a:ext cx="1466859" cy="230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BTN0EdgeDetect</a:t>
            </a:r>
            <a:endParaRPr lang="ko-KR" altLang="en-US" sz="9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17F6B0-64A3-43DB-B73A-6AE3D2E0CE58}"/>
              </a:ext>
            </a:extLst>
          </p:cNvPr>
          <p:cNvGrpSpPr/>
          <p:nvPr/>
        </p:nvGrpSpPr>
        <p:grpSpPr>
          <a:xfrm>
            <a:off x="1762956" y="3104498"/>
            <a:ext cx="1466859" cy="230512"/>
            <a:chOff x="2962265" y="4647551"/>
            <a:chExt cx="1466859" cy="23051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7E41CC-CD78-4341-9C0F-2202C6F06813}"/>
                </a:ext>
              </a:extLst>
            </p:cNvPr>
            <p:cNvSpPr/>
            <p:nvPr/>
          </p:nvSpPr>
          <p:spPr>
            <a:xfrm>
              <a:off x="2962265" y="4647551"/>
              <a:ext cx="1466859" cy="230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BTN0Delay</a:t>
              </a:r>
              <a:endParaRPr lang="ko-KR" altLang="en-US" sz="900" dirty="0"/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1E1EB18F-DAB6-408A-B024-41553E0F64CF}"/>
                </a:ext>
              </a:extLst>
            </p:cNvPr>
            <p:cNvSpPr/>
            <p:nvPr/>
          </p:nvSpPr>
          <p:spPr>
            <a:xfrm rot="16200000">
              <a:off x="4350705" y="4722488"/>
              <a:ext cx="76200" cy="80638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B1F865-E2D3-4C33-B48B-54B62DB6383E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2496386" y="2555223"/>
            <a:ext cx="349245" cy="549275"/>
          </a:xfrm>
          <a:prstGeom prst="bentConnector4">
            <a:avLst>
              <a:gd name="adj1" fmla="val -65455"/>
              <a:gd name="adj2" fmla="val 60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F14A11-42AD-42F6-B9D2-DDA860E2D81C}"/>
              </a:ext>
            </a:extLst>
          </p:cNvPr>
          <p:cNvGrpSpPr/>
          <p:nvPr/>
        </p:nvGrpSpPr>
        <p:grpSpPr>
          <a:xfrm>
            <a:off x="2382085" y="3769985"/>
            <a:ext cx="228600" cy="314302"/>
            <a:chOff x="2382085" y="3769985"/>
            <a:chExt cx="228600" cy="314302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CA981D5-9C8F-490E-80EC-D95E0E85FD80}"/>
                </a:ext>
              </a:extLst>
            </p:cNvPr>
            <p:cNvSpPr/>
            <p:nvPr/>
          </p:nvSpPr>
          <p:spPr>
            <a:xfrm rot="5400000">
              <a:off x="2542973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93B624-C7ED-4DF6-85A5-CC121AAFA677}"/>
                </a:ext>
              </a:extLst>
            </p:cNvPr>
            <p:cNvSpPr/>
            <p:nvPr/>
          </p:nvSpPr>
          <p:spPr>
            <a:xfrm rot="5400000">
              <a:off x="2395002" y="3774199"/>
              <a:ext cx="51410" cy="514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6404B491-C8D2-469F-8B16-F8E06D6C33ED}"/>
                </a:ext>
              </a:extLst>
            </p:cNvPr>
            <p:cNvSpPr/>
            <p:nvPr/>
          </p:nvSpPr>
          <p:spPr>
            <a:xfrm rot="5400000">
              <a:off x="2339234" y="3812836"/>
              <a:ext cx="314302" cy="2286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AFC636A6-982E-42FF-9C71-69E2C670EF3B}"/>
              </a:ext>
            </a:extLst>
          </p:cNvPr>
          <p:cNvCxnSpPr>
            <a:cxnSpLocks/>
            <a:stCxn id="25" idx="2"/>
            <a:endCxn id="35" idx="2"/>
          </p:cNvCxnSpPr>
          <p:nvPr/>
        </p:nvCxnSpPr>
        <p:spPr>
          <a:xfrm rot="5400000">
            <a:off x="2238953" y="3516765"/>
            <a:ext cx="439189" cy="75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2D65775-08A2-4546-9E21-3C554540488B}"/>
              </a:ext>
            </a:extLst>
          </p:cNvPr>
          <p:cNvCxnSpPr>
            <a:cxnSpLocks/>
            <a:stCxn id="22" idx="3"/>
            <a:endCxn id="34" idx="2"/>
          </p:cNvCxnSpPr>
          <p:nvPr/>
        </p:nvCxnSpPr>
        <p:spPr>
          <a:xfrm flipH="1">
            <a:off x="2568678" y="2555223"/>
            <a:ext cx="276953" cy="1218976"/>
          </a:xfrm>
          <a:prstGeom prst="bentConnector4">
            <a:avLst>
              <a:gd name="adj1" fmla="val -548555"/>
              <a:gd name="adj2" fmla="val 81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FDFF67BF-604A-439D-B309-754A2D536E8C}"/>
              </a:ext>
            </a:extLst>
          </p:cNvPr>
          <p:cNvCxnSpPr>
            <a:cxnSpLocks/>
            <a:stCxn id="36" idx="3"/>
            <a:endCxn id="23" idx="0"/>
          </p:cNvCxnSpPr>
          <p:nvPr/>
        </p:nvCxnSpPr>
        <p:spPr>
          <a:xfrm rot="16200000" flipH="1">
            <a:off x="2415266" y="4165406"/>
            <a:ext cx="16224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EC55D0-E4A8-40BA-99E6-C0C16FEB7CAF}"/>
              </a:ext>
            </a:extLst>
          </p:cNvPr>
          <p:cNvCxnSpPr>
            <a:cxnSpLocks/>
            <a:stCxn id="55" idx="1"/>
            <a:endCxn id="26" idx="3"/>
          </p:cNvCxnSpPr>
          <p:nvPr/>
        </p:nvCxnSpPr>
        <p:spPr>
          <a:xfrm rot="10800000">
            <a:off x="3229815" y="3219754"/>
            <a:ext cx="200202" cy="1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E734F-FAF7-4C8A-8C43-31978C6485F3}"/>
              </a:ext>
            </a:extLst>
          </p:cNvPr>
          <p:cNvSpPr/>
          <p:nvPr/>
        </p:nvSpPr>
        <p:spPr>
          <a:xfrm>
            <a:off x="3430017" y="3104498"/>
            <a:ext cx="86273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CLK100MHZ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04584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41AF-56F5-439D-A98B-DD8E72A6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96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3245</Words>
  <Application>Microsoft Office PowerPoint</Application>
  <PresentationFormat>와이드스크린</PresentationFormat>
  <Paragraphs>673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AD9912_DAC8734_main.sv Block Diagram</vt:lpstr>
      <vt:lpstr>main.sv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FSM</vt:lpstr>
      <vt:lpstr>PowerPoint 프레젠테이션</vt:lpstr>
      <vt:lpstr>PowerPoint 프레젠테이션</vt:lpstr>
      <vt:lpstr>PowerPoint 프레젠테이션</vt:lpstr>
      <vt:lpstr>IO UPDATE FSM state was added</vt:lpstr>
      <vt:lpstr>New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박정현</dc:creator>
  <cp:lastModifiedBy>ECE</cp:lastModifiedBy>
  <cp:revision>670</cp:revision>
  <dcterms:created xsi:type="dcterms:W3CDTF">2020-08-06T02:39:25Z</dcterms:created>
  <dcterms:modified xsi:type="dcterms:W3CDTF">2020-08-12T08:08:14Z</dcterms:modified>
</cp:coreProperties>
</file>