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275" r:id="rId26"/>
    <p:sldId id="292" r:id="rId27"/>
    <p:sldId id="301" r:id="rId28"/>
    <p:sldId id="289" r:id="rId29"/>
    <p:sldId id="280" r:id="rId30"/>
    <p:sldId id="282" r:id="rId31"/>
    <p:sldId id="276" r:id="rId32"/>
    <p:sldId id="288" r:id="rId33"/>
    <p:sldId id="294" r:id="rId34"/>
    <p:sldId id="295" r:id="rId35"/>
    <p:sldId id="300" r:id="rId36"/>
    <p:sldId id="296" r:id="rId37"/>
    <p:sldId id="297" r:id="rId38"/>
    <p:sldId id="298" r:id="rId39"/>
    <p:sldId id="299" r:id="rId40"/>
    <p:sldId id="277" r:id="rId41"/>
    <p:sldId id="278" r:id="rId42"/>
    <p:sldId id="281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1218" y="402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6292144" y="1997110"/>
            <a:ext cx="680157" cy="10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F27EE-A716-444C-947A-89CA15D9C4F0}"/>
              </a:ext>
            </a:extLst>
          </p:cNvPr>
          <p:cNvGrpSpPr/>
          <p:nvPr/>
        </p:nvGrpSpPr>
        <p:grpSpPr>
          <a:xfrm>
            <a:off x="4366070" y="59320"/>
            <a:ext cx="2120002" cy="2924942"/>
            <a:chOff x="4366070" y="421270"/>
            <a:chExt cx="2120002" cy="398880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F2357B-5BAF-4427-9201-72B56ACBCAF0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EF958F-7E86-4C8B-A4FB-591B95CBF4F7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250D6B-2C07-4DD5-9884-9D0ABEA25397}"/>
              </a:ext>
            </a:extLst>
          </p:cNvPr>
          <p:cNvGrpSpPr/>
          <p:nvPr/>
        </p:nvGrpSpPr>
        <p:grpSpPr>
          <a:xfrm>
            <a:off x="4366070" y="4107501"/>
            <a:ext cx="2120002" cy="1868316"/>
            <a:chOff x="4366070" y="4507494"/>
            <a:chExt cx="2120002" cy="126465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CD2DA4-32B5-49D2-9B3A-EFACF282842F}"/>
                </a:ext>
              </a:extLst>
            </p:cNvPr>
            <p:cNvSpPr/>
            <p:nvPr/>
          </p:nvSpPr>
          <p:spPr>
            <a:xfrm>
              <a:off x="4366070" y="4507494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E3DFFB-0D65-4508-97D2-B0A70124AAF9}"/>
                </a:ext>
              </a:extLst>
            </p:cNvPr>
            <p:cNvSpPr/>
            <p:nvPr/>
          </p:nvSpPr>
          <p:spPr>
            <a:xfrm>
              <a:off x="4559999" y="4831391"/>
              <a:ext cx="1732144" cy="702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5D1B17-9118-4C14-944E-AB37ACF842B7}"/>
              </a:ext>
            </a:extLst>
          </p:cNvPr>
          <p:cNvCxnSpPr>
            <a:cxnSpLocks/>
            <a:stCxn id="20" idx="2"/>
            <a:endCxn id="13" idx="3"/>
          </p:cNvCxnSpPr>
          <p:nvPr/>
        </p:nvCxnSpPr>
        <p:spPr>
          <a:xfrm rot="10800000" flipV="1">
            <a:off x="6292144" y="3096709"/>
            <a:ext cx="680157" cy="2008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63BCD5-414F-4BEB-A69C-90988F986B08}"/>
              </a:ext>
            </a:extLst>
          </p:cNvPr>
          <p:cNvSpPr/>
          <p:nvPr/>
        </p:nvSpPr>
        <p:spPr>
          <a:xfrm flipH="1">
            <a:off x="4205061" y="1988555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267AE28-4ACE-4039-86CA-1C27CF14673F}"/>
              </a:ext>
            </a:extLst>
          </p:cNvPr>
          <p:cNvSpPr/>
          <p:nvPr/>
        </p:nvSpPr>
        <p:spPr>
          <a:xfrm flipH="1">
            <a:off x="4205061" y="5376998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FEB489-8FDA-4B88-8E7C-E4C072146D2C}"/>
              </a:ext>
            </a:extLst>
          </p:cNvPr>
          <p:cNvGrpSpPr/>
          <p:nvPr/>
        </p:nvGrpSpPr>
        <p:grpSpPr>
          <a:xfrm>
            <a:off x="2118170" y="59320"/>
            <a:ext cx="2120002" cy="1264655"/>
            <a:chOff x="2118170" y="421270"/>
            <a:chExt cx="2120002" cy="1264655"/>
          </a:xfrm>
          <a:noFill/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5628D5-2FC2-43ED-AA3A-3589A8D5D0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(profile_1)</a:t>
              </a:r>
              <a:endParaRPr lang="ko-KR" altLang="en-US" sz="9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DC8260-3437-46EE-BD18-B45868DDDAA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49E025-BD62-441C-8F44-29E6B0DB2177}"/>
              </a:ext>
            </a:extLst>
          </p:cNvPr>
          <p:cNvGrpSpPr/>
          <p:nvPr/>
        </p:nvGrpSpPr>
        <p:grpSpPr>
          <a:xfrm>
            <a:off x="2118170" y="1421395"/>
            <a:ext cx="2120002" cy="1264655"/>
            <a:chOff x="2118170" y="1783345"/>
            <a:chExt cx="2120002" cy="1264655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2118170" y="178334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(parallel)</a:t>
              </a:r>
              <a:endParaRPr lang="ko-KR" altLang="en-US" sz="9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85C7A-9A71-44DD-8CB8-5BCD37A0120A}"/>
                </a:ext>
              </a:extLst>
            </p:cNvPr>
            <p:cNvSpPr/>
            <p:nvPr/>
          </p:nvSpPr>
          <p:spPr>
            <a:xfrm>
              <a:off x="3386918" y="2040673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862C04-3295-4217-8BB5-8504620295C1}"/>
              </a:ext>
            </a:extLst>
          </p:cNvPr>
          <p:cNvGrpSpPr/>
          <p:nvPr/>
        </p:nvGrpSpPr>
        <p:grpSpPr>
          <a:xfrm>
            <a:off x="2118170" y="2783470"/>
            <a:ext cx="2120002" cy="1264655"/>
            <a:chOff x="2118170" y="3145420"/>
            <a:chExt cx="2120002" cy="1264655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2118170" y="314542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355966-22EF-4DC9-9E99-88242D5F52A8}"/>
                </a:ext>
              </a:extLst>
            </p:cNvPr>
            <p:cNvSpPr/>
            <p:nvPr/>
          </p:nvSpPr>
          <p:spPr>
            <a:xfrm>
              <a:off x="3386918" y="342900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C39BBD3-95E1-4F92-9FF6-0111B6515E52}"/>
              </a:ext>
            </a:extLst>
          </p:cNvPr>
          <p:cNvGrpSpPr/>
          <p:nvPr/>
        </p:nvGrpSpPr>
        <p:grpSpPr>
          <a:xfrm>
            <a:off x="2118170" y="5542879"/>
            <a:ext cx="2120002" cy="1264655"/>
            <a:chOff x="2118170" y="4507495"/>
            <a:chExt cx="2120002" cy="1264655"/>
          </a:xfrm>
          <a:noFill/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566BF5-ADBF-4B9E-A446-8517F8E8B00A}"/>
                </a:ext>
              </a:extLst>
            </p:cNvPr>
            <p:cNvSpPr/>
            <p:nvPr/>
          </p:nvSpPr>
          <p:spPr>
            <a:xfrm>
              <a:off x="2118170" y="450749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(AD9910_2)</a:t>
              </a:r>
              <a:endParaRPr lang="ko-KR" altLang="en-US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877061-A1DD-43E4-81FB-0A24F1BB0D6A}"/>
                </a:ext>
              </a:extLst>
            </p:cNvPr>
            <p:cNvSpPr/>
            <p:nvPr/>
          </p:nvSpPr>
          <p:spPr>
            <a:xfrm>
              <a:off x="3386918" y="477774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B5F155-942E-436D-85BB-B06FF8B29A85}"/>
              </a:ext>
            </a:extLst>
          </p:cNvPr>
          <p:cNvGrpSpPr/>
          <p:nvPr/>
        </p:nvGrpSpPr>
        <p:grpSpPr>
          <a:xfrm>
            <a:off x="4366070" y="3030002"/>
            <a:ext cx="2120002" cy="1021266"/>
            <a:chOff x="4366070" y="421270"/>
            <a:chExt cx="2120002" cy="3988805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31DC55-D803-4C38-938C-43D08B8F0B98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3560B6-5A58-4232-9E12-5FD7429FAA6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53AE5-538E-41EE-85AA-A3D8AE1B4B35}"/>
              </a:ext>
            </a:extLst>
          </p:cNvPr>
          <p:cNvCxnSpPr>
            <a:stCxn id="31" idx="3"/>
            <a:endCxn id="20" idx="2"/>
          </p:cNvCxnSpPr>
          <p:nvPr/>
        </p:nvCxnSpPr>
        <p:spPr>
          <a:xfrm flipV="1">
            <a:off x="6292143" y="3096710"/>
            <a:ext cx="680157" cy="609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847C6D-B250-488D-A54B-C4DEE13B0B01}"/>
              </a:ext>
            </a:extLst>
          </p:cNvPr>
          <p:cNvSpPr/>
          <p:nvPr/>
        </p:nvSpPr>
        <p:spPr>
          <a:xfrm>
            <a:off x="4225105" y="3430907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723EB1-F960-499A-8E1E-967E7880E4AA}"/>
              </a:ext>
            </a:extLst>
          </p:cNvPr>
          <p:cNvGrpSpPr/>
          <p:nvPr/>
        </p:nvGrpSpPr>
        <p:grpSpPr>
          <a:xfrm>
            <a:off x="4366070" y="6022672"/>
            <a:ext cx="2120002" cy="784861"/>
            <a:chOff x="4366070" y="421270"/>
            <a:chExt cx="2120002" cy="3988805"/>
          </a:xfrm>
          <a:noFill/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646D59B-2E3F-45CB-BA1C-B6ECB2ED063F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368AB8-59E9-4D5D-9047-81E71FFB962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510180E-D431-4EF6-9B65-FB302402B8C1}"/>
              </a:ext>
            </a:extLst>
          </p:cNvPr>
          <p:cNvSpPr/>
          <p:nvPr/>
        </p:nvSpPr>
        <p:spPr>
          <a:xfrm>
            <a:off x="4225105" y="6343297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1D54598-F3A6-4CD4-8B60-EAA605994843}"/>
              </a:ext>
            </a:extLst>
          </p:cNvPr>
          <p:cNvCxnSpPr>
            <a:cxnSpLocks/>
            <a:stCxn id="35" idx="3"/>
            <a:endCxn id="20" idx="2"/>
          </p:cNvCxnSpPr>
          <p:nvPr/>
        </p:nvCxnSpPr>
        <p:spPr>
          <a:xfrm flipV="1">
            <a:off x="6292143" y="3096710"/>
            <a:ext cx="680157" cy="3445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D1CFDFB-5196-490A-AA2D-04632C732B66}"/>
              </a:ext>
            </a:extLst>
          </p:cNvPr>
          <p:cNvGrpSpPr/>
          <p:nvPr/>
        </p:nvGrpSpPr>
        <p:grpSpPr>
          <a:xfrm>
            <a:off x="2118170" y="4117911"/>
            <a:ext cx="2120002" cy="1264655"/>
            <a:chOff x="2118170" y="421270"/>
            <a:chExt cx="2120002" cy="1264655"/>
          </a:xfrm>
          <a:noFill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559A770-478D-4A7B-95AC-207EEEB9394D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(profile_2)</a:t>
              </a:r>
              <a:endParaRPr lang="ko-KR" altLang="en-US" sz="9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DCB284-D469-442F-8209-EE4BEFDD136E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6234783" y="421270"/>
            <a:ext cx="2120002" cy="2626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847850"/>
            <a:ext cx="790130" cy="1248860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752475"/>
            <a:ext cx="1361631" cy="219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505697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FD30C5-E838-47D5-A1AA-F3B0774A44EC}"/>
              </a:ext>
            </a:extLst>
          </p:cNvPr>
          <p:cNvGrpSpPr/>
          <p:nvPr/>
        </p:nvGrpSpPr>
        <p:grpSpPr>
          <a:xfrm>
            <a:off x="6234783" y="3145420"/>
            <a:ext cx="2120002" cy="2626730"/>
            <a:chOff x="6234783" y="3145420"/>
            <a:chExt cx="2120002" cy="26267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6C6AF0-7F43-4679-B599-FAC3D255E6F3}"/>
                </a:ext>
              </a:extLst>
            </p:cNvPr>
            <p:cNvSpPr/>
            <p:nvPr/>
          </p:nvSpPr>
          <p:spPr>
            <a:xfrm>
              <a:off x="6613969" y="3504733"/>
              <a:ext cx="1361631" cy="2195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8C1D8-EC8A-4794-BE4E-FA3791F922D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25EC7E-DDF5-4CD4-B1BD-76CBA1070681}"/>
              </a:ext>
            </a:extLst>
          </p:cNvPr>
          <p:cNvSpPr/>
          <p:nvPr/>
        </p:nvSpPr>
        <p:spPr>
          <a:xfrm rot="2388520" flipH="1">
            <a:off x="4094854" y="3123484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194C1A-CCE3-4CCA-895D-2A85327B5416}"/>
              </a:ext>
            </a:extLst>
          </p:cNvPr>
          <p:cNvSpPr/>
          <p:nvPr/>
        </p:nvSpPr>
        <p:spPr>
          <a:xfrm rot="18900000" flipH="1">
            <a:off x="4131993" y="3026978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116C9ED-EC6D-42A1-B31D-7CB865915DC8}"/>
              </a:ext>
            </a:extLst>
          </p:cNvPr>
          <p:cNvSpPr/>
          <p:nvPr/>
        </p:nvSpPr>
        <p:spPr>
          <a:xfrm flipH="1">
            <a:off x="4364591" y="1934220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4CAC7F-7926-4615-AF25-E69D5DBFF847}"/>
              </a:ext>
            </a:extLst>
          </p:cNvPr>
          <p:cNvSpPr/>
          <p:nvPr/>
        </p:nvSpPr>
        <p:spPr>
          <a:xfrm flipH="1">
            <a:off x="4364591" y="4356682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84FB-1222-46AD-A286-D4029DED1050}"/>
              </a:ext>
            </a:extLst>
          </p:cNvPr>
          <p:cNvSpPr txBox="1"/>
          <p:nvPr/>
        </p:nvSpPr>
        <p:spPr>
          <a:xfrm>
            <a:off x="0" y="5869570"/>
            <a:ext cx="542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wasting resource which is not used many time</a:t>
            </a:r>
          </a:p>
          <a:p>
            <a:r>
              <a:rPr lang="en-US" altLang="ko-KR" dirty="0"/>
              <a:t>and parallel output is not always required</a:t>
            </a:r>
          </a:p>
          <a:p>
            <a:r>
              <a:rPr lang="en-US" altLang="ko-KR" dirty="0"/>
              <a:t>2. need to update </a:t>
            </a:r>
            <a:r>
              <a:rPr lang="en-US" altLang="ko-KR" dirty="0" err="1"/>
              <a:t>fifo</a:t>
            </a:r>
            <a:r>
              <a:rPr lang="en-US" altLang="ko-KR" dirty="0"/>
              <a:t> in real time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52533-6CE0-4F1D-B634-3FF695ACA84D}"/>
              </a:ext>
            </a:extLst>
          </p:cNvPr>
          <p:cNvSpPr/>
          <p:nvPr/>
        </p:nvSpPr>
        <p:spPr>
          <a:xfrm>
            <a:off x="3489960" y="421270"/>
            <a:ext cx="779403" cy="292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6B4E9-49B1-4F13-9F6A-CF39F42FEC1D}"/>
              </a:ext>
            </a:extLst>
          </p:cNvPr>
          <p:cNvSpPr/>
          <p:nvPr/>
        </p:nvSpPr>
        <p:spPr>
          <a:xfrm>
            <a:off x="3489960" y="3429000"/>
            <a:ext cx="779403" cy="2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011F13-2071-4BD5-9DB8-D581C1B92F3C}"/>
              </a:ext>
            </a:extLst>
          </p:cNvPr>
          <p:cNvGrpSpPr/>
          <p:nvPr/>
        </p:nvGrpSpPr>
        <p:grpSpPr>
          <a:xfrm>
            <a:off x="747807" y="4848819"/>
            <a:ext cx="2120002" cy="923330"/>
            <a:chOff x="747807" y="4507495"/>
            <a:chExt cx="2120002" cy="12646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566BF5-ADBF-4B9E-A446-8517F8E8B00A}"/>
                </a:ext>
              </a:extLst>
            </p:cNvPr>
            <p:cNvSpPr/>
            <p:nvPr/>
          </p:nvSpPr>
          <p:spPr>
            <a:xfrm>
              <a:off x="747807" y="450749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(AD9910_2)</a:t>
              </a:r>
              <a:endParaRPr lang="ko-KR" altLang="en-US" sz="9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423F4F-F0A5-4D3A-9567-0E77B978A805}"/>
                </a:ext>
              </a:extLst>
            </p:cNvPr>
            <p:cNvSpPr/>
            <p:nvPr/>
          </p:nvSpPr>
          <p:spPr>
            <a:xfrm>
              <a:off x="1988820" y="477879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CEADBA-6A71-4B5B-8383-1C10FAB66CF9}"/>
              </a:ext>
            </a:extLst>
          </p:cNvPr>
          <p:cNvGrpSpPr/>
          <p:nvPr/>
        </p:nvGrpSpPr>
        <p:grpSpPr>
          <a:xfrm>
            <a:off x="747807" y="2423177"/>
            <a:ext cx="2120002" cy="923330"/>
            <a:chOff x="747807" y="3145420"/>
            <a:chExt cx="2120002" cy="1264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747807" y="314542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4005C-231C-4FA2-B9AD-2F8F146C1FB8}"/>
                </a:ext>
              </a:extLst>
            </p:cNvPr>
            <p:cNvSpPr/>
            <p:nvPr/>
          </p:nvSpPr>
          <p:spPr>
            <a:xfrm>
              <a:off x="1988820" y="338891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CCB1B0-7924-4F43-8465-E7019FFCB005}"/>
              </a:ext>
            </a:extLst>
          </p:cNvPr>
          <p:cNvGrpSpPr/>
          <p:nvPr/>
        </p:nvGrpSpPr>
        <p:grpSpPr>
          <a:xfrm>
            <a:off x="747807" y="1422224"/>
            <a:ext cx="2120002" cy="923330"/>
            <a:chOff x="747807" y="1783345"/>
            <a:chExt cx="2120002" cy="12646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747807" y="178334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(parallel)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9D9767-D68C-478B-99D3-8C882C17D32F}"/>
                </a:ext>
              </a:extLst>
            </p:cNvPr>
            <p:cNvSpPr/>
            <p:nvPr/>
          </p:nvSpPr>
          <p:spPr>
            <a:xfrm>
              <a:off x="1988820" y="203251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F346A9D-593E-4B68-8B8A-88175FF35A57}"/>
              </a:ext>
            </a:extLst>
          </p:cNvPr>
          <p:cNvGrpSpPr/>
          <p:nvPr/>
        </p:nvGrpSpPr>
        <p:grpSpPr>
          <a:xfrm>
            <a:off x="747807" y="421271"/>
            <a:ext cx="2120002" cy="923330"/>
            <a:chOff x="747807" y="421270"/>
            <a:chExt cx="2120002" cy="12646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5628D5-2FC2-43ED-AA3A-3589A8D5D0AB}"/>
                </a:ext>
              </a:extLst>
            </p:cNvPr>
            <p:cNvSpPr/>
            <p:nvPr/>
          </p:nvSpPr>
          <p:spPr>
            <a:xfrm>
              <a:off x="747807" y="42127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(profile)</a:t>
              </a:r>
              <a:endParaRPr lang="ko-KR" altLang="en-US" sz="9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8D9B21-3FE5-498F-A866-1409084945D2}"/>
                </a:ext>
              </a:extLst>
            </p:cNvPr>
            <p:cNvSpPr/>
            <p:nvPr/>
          </p:nvSpPr>
          <p:spPr>
            <a:xfrm>
              <a:off x="1988820" y="69727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0577EAF-BBAF-4561-A104-1183BCF55836}"/>
              </a:ext>
            </a:extLst>
          </p:cNvPr>
          <p:cNvSpPr/>
          <p:nvPr/>
        </p:nvSpPr>
        <p:spPr>
          <a:xfrm rot="1800000" flipH="1">
            <a:off x="2713636" y="875027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B7408D-403E-40E3-BA78-106254D36C19}"/>
              </a:ext>
            </a:extLst>
          </p:cNvPr>
          <p:cNvSpPr/>
          <p:nvPr/>
        </p:nvSpPr>
        <p:spPr>
          <a:xfrm rot="19800000" flipH="1">
            <a:off x="2694916" y="2543480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C073003-98DF-4613-A2F9-069FDA0309F6}"/>
              </a:ext>
            </a:extLst>
          </p:cNvPr>
          <p:cNvSpPr/>
          <p:nvPr/>
        </p:nvSpPr>
        <p:spPr>
          <a:xfrm flipH="1">
            <a:off x="2927966" y="1777709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054D241-0C1D-41AB-AFFD-19AFC845D0D0}"/>
              </a:ext>
            </a:extLst>
          </p:cNvPr>
          <p:cNvSpPr/>
          <p:nvPr/>
        </p:nvSpPr>
        <p:spPr>
          <a:xfrm rot="20700000" flipH="1">
            <a:off x="2927966" y="5064250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D3151-FC89-41F7-94AC-3B1675D3D01F}"/>
              </a:ext>
            </a:extLst>
          </p:cNvPr>
          <p:cNvGrpSpPr/>
          <p:nvPr/>
        </p:nvGrpSpPr>
        <p:grpSpPr>
          <a:xfrm>
            <a:off x="747807" y="3542635"/>
            <a:ext cx="2120002" cy="1264655"/>
            <a:chOff x="2118170" y="421270"/>
            <a:chExt cx="2120002" cy="1264655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85D4A7-4550-4430-A7A1-B6F7977D68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(profile_2)</a:t>
              </a:r>
              <a:endParaRPr lang="ko-KR" altLang="en-US" sz="9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33E02-9135-49F3-9219-ABEF976004D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76F374-7B8F-43E4-8505-10C1FBA2D9A0}"/>
              </a:ext>
            </a:extLst>
          </p:cNvPr>
          <p:cNvGrpSpPr/>
          <p:nvPr/>
        </p:nvGrpSpPr>
        <p:grpSpPr>
          <a:xfrm>
            <a:off x="6234783" y="5820860"/>
            <a:ext cx="2120002" cy="912896"/>
            <a:chOff x="6234783" y="3145420"/>
            <a:chExt cx="2120002" cy="2626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23F7F7-8ED5-4AA6-83E2-1C38C95634A9}"/>
                </a:ext>
              </a:extLst>
            </p:cNvPr>
            <p:cNvSpPr/>
            <p:nvPr/>
          </p:nvSpPr>
          <p:spPr>
            <a:xfrm>
              <a:off x="6613969" y="3831768"/>
              <a:ext cx="1361631" cy="1868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75F8E8-DC8D-4DA0-9597-37BCE89BD15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6F4AF4B-FB06-4F2D-A0C8-5B484C5ADE8F}"/>
              </a:ext>
            </a:extLst>
          </p:cNvPr>
          <p:cNvSpPr/>
          <p:nvPr/>
        </p:nvSpPr>
        <p:spPr>
          <a:xfrm rot="900000" flipH="1">
            <a:off x="2927966" y="4128471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7BE900F-C339-4AB3-8CBC-D19BDCC0A0EF}"/>
              </a:ext>
            </a:extLst>
          </p:cNvPr>
          <p:cNvSpPr/>
          <p:nvPr/>
        </p:nvSpPr>
        <p:spPr>
          <a:xfrm rot="10800000" flipH="1">
            <a:off x="4364591" y="6435305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8830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4421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9" idx="1"/>
            <a:endCxn id="35" idx="1"/>
          </p:cNvCxnSpPr>
          <p:nvPr/>
        </p:nvCxnSpPr>
        <p:spPr>
          <a:xfrm rot="10800000">
            <a:off x="1249881" y="2683710"/>
            <a:ext cx="1911532" cy="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58" idx="1"/>
            <a:endCxn id="37" idx="1"/>
          </p:cNvCxnSpPr>
          <p:nvPr/>
        </p:nvCxnSpPr>
        <p:spPr>
          <a:xfrm rot="10800000">
            <a:off x="1249881" y="3312359"/>
            <a:ext cx="191153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3" idx="1"/>
          </p:cNvCxnSpPr>
          <p:nvPr/>
        </p:nvCxnSpPr>
        <p:spPr>
          <a:xfrm rot="10800000" flipV="1">
            <a:off x="1249881" y="4536806"/>
            <a:ext cx="1911532" cy="633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  <a:endCxn id="130" idx="1"/>
          </p:cNvCxnSpPr>
          <p:nvPr/>
        </p:nvCxnSpPr>
        <p:spPr>
          <a:xfrm rot="10800000" flipV="1">
            <a:off x="1249483" y="4536806"/>
            <a:ext cx="1911930" cy="322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05627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3490945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7" idx="1"/>
            <a:endCxn id="39" idx="1"/>
          </p:cNvCxnSpPr>
          <p:nvPr/>
        </p:nvCxnSpPr>
        <p:spPr>
          <a:xfrm rot="10800000" flipV="1">
            <a:off x="1249881" y="4222152"/>
            <a:ext cx="1911532" cy="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38" idx="1"/>
          </p:cNvCxnSpPr>
          <p:nvPr/>
        </p:nvCxnSpPr>
        <p:spPr>
          <a:xfrm rot="10800000">
            <a:off x="1249881" y="3602605"/>
            <a:ext cx="1911532" cy="3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4" idx="1"/>
          </p:cNvCxnSpPr>
          <p:nvPr/>
        </p:nvCxnSpPr>
        <p:spPr>
          <a:xfrm rot="10800000">
            <a:off x="1249881" y="4536037"/>
            <a:ext cx="1911532" cy="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166809" y="474486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1"/>
            <a:ext cx="645741" cy="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0057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6300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39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5537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699496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sp>
        <p:nvSpPr>
          <p:cNvPr id="136" name="육각형 135">
            <a:extLst>
              <a:ext uri="{FF2B5EF4-FFF2-40B4-BE49-F238E27FC236}">
                <a16:creationId xmlns:a16="http://schemas.microsoft.com/office/drawing/2014/main" id="{9494BB7B-7EA3-434A-8416-D61ADDA912D4}"/>
              </a:ext>
            </a:extLst>
          </p:cNvPr>
          <p:cNvSpPr/>
          <p:nvPr/>
        </p:nvSpPr>
        <p:spPr>
          <a:xfrm>
            <a:off x="167207" y="3798087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cxnSp>
        <p:nvCxnSpPr>
          <p:cNvPr id="138" name="연결선: 꺾임 120">
            <a:extLst>
              <a:ext uri="{FF2B5EF4-FFF2-40B4-BE49-F238E27FC236}">
                <a16:creationId xmlns:a16="http://schemas.microsoft.com/office/drawing/2014/main" id="{A1A69771-C8FE-44F8-A2D7-38C52968C7D7}"/>
              </a:ext>
            </a:extLst>
          </p:cNvPr>
          <p:cNvCxnSpPr>
            <a:cxnSpLocks/>
            <a:stCxn id="99" idx="0"/>
            <a:endCxn id="136" idx="0"/>
          </p:cNvCxnSpPr>
          <p:nvPr/>
        </p:nvCxnSpPr>
        <p:spPr>
          <a:xfrm rot="10800000" flipV="1">
            <a:off x="1249882" y="2366299"/>
            <a:ext cx="4024133" cy="1546088"/>
          </a:xfrm>
          <a:prstGeom prst="bentConnector3">
            <a:avLst>
              <a:gd name="adj1" fmla="val 10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화살표: 오각형 89">
            <a:extLst>
              <a:ext uri="{FF2B5EF4-FFF2-40B4-BE49-F238E27FC236}">
                <a16:creationId xmlns:a16="http://schemas.microsoft.com/office/drawing/2014/main" id="{1DE39653-7408-4F48-BF69-65441AB3B447}"/>
              </a:ext>
            </a:extLst>
          </p:cNvPr>
          <p:cNvSpPr/>
          <p:nvPr/>
        </p:nvSpPr>
        <p:spPr>
          <a:xfrm flipH="1">
            <a:off x="167207" y="288421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623239-DDA5-41BA-9801-624523F9DE9D}"/>
              </a:ext>
            </a:extLst>
          </p:cNvPr>
          <p:cNvSpPr/>
          <p:nvPr/>
        </p:nvSpPr>
        <p:spPr>
          <a:xfrm>
            <a:off x="3161412" y="28874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cxnSp>
        <p:nvCxnSpPr>
          <p:cNvPr id="154" name="연결선: 꺾임 120">
            <a:extLst>
              <a:ext uri="{FF2B5EF4-FFF2-40B4-BE49-F238E27FC236}">
                <a16:creationId xmlns:a16="http://schemas.microsoft.com/office/drawing/2014/main" id="{D1B27787-23E6-4DD9-AAE3-DF98CCBE1A9F}"/>
              </a:ext>
            </a:extLst>
          </p:cNvPr>
          <p:cNvCxnSpPr>
            <a:cxnSpLocks/>
            <a:stCxn id="152" idx="1"/>
            <a:endCxn id="151" idx="1"/>
          </p:cNvCxnSpPr>
          <p:nvPr/>
        </p:nvCxnSpPr>
        <p:spPr>
          <a:xfrm rot="10800000">
            <a:off x="1249882" y="2998512"/>
            <a:ext cx="1911531" cy="4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66395D9-7B6A-43A1-823F-D244BF8DFC68}"/>
              </a:ext>
            </a:extLst>
          </p:cNvPr>
          <p:cNvSpPr/>
          <p:nvPr/>
        </p:nvSpPr>
        <p:spPr>
          <a:xfrm>
            <a:off x="3161413" y="410689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cs2</a:t>
            </a:r>
            <a:endParaRPr lang="ko-KR" altLang="en-US" sz="9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DDF463A-313A-48C5-967A-B5C538036AF9}"/>
              </a:ext>
            </a:extLst>
          </p:cNvPr>
          <p:cNvSpPr/>
          <p:nvPr/>
        </p:nvSpPr>
        <p:spPr>
          <a:xfrm>
            <a:off x="3161413" y="319710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A5A4166-DA70-41B4-928B-9936B1E7129D}"/>
              </a:ext>
            </a:extLst>
          </p:cNvPr>
          <p:cNvSpPr/>
          <p:nvPr/>
        </p:nvSpPr>
        <p:spPr>
          <a:xfrm>
            <a:off x="3161413" y="2569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1473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[47:0]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501891" y="2937889"/>
            <a:ext cx="70707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312150" y="5514317"/>
            <a:ext cx="354276" cy="283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558545" y="4405683"/>
            <a:ext cx="702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822" y="583320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[47:0]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71473" y="3291426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232" idx="2"/>
            <a:endCxn id="291" idx="2"/>
          </p:cNvCxnSpPr>
          <p:nvPr/>
        </p:nvCxnSpPr>
        <p:spPr>
          <a:xfrm rot="16200000" flipH="1">
            <a:off x="5509579" y="2948776"/>
            <a:ext cx="2507683" cy="371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277" idx="1"/>
          </p:cNvCxnSpPr>
          <p:nvPr/>
        </p:nvCxnSpPr>
        <p:spPr>
          <a:xfrm flipV="1">
            <a:off x="7729183" y="547873"/>
            <a:ext cx="2804855" cy="2484756"/>
          </a:xfrm>
          <a:prstGeom prst="bentConnector3">
            <a:avLst>
              <a:gd name="adj1" fmla="val 1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298" idx="1"/>
          </p:cNvCxnSpPr>
          <p:nvPr/>
        </p:nvCxnSpPr>
        <p:spPr>
          <a:xfrm flipV="1">
            <a:off x="9612173" y="858010"/>
            <a:ext cx="921865" cy="3115484"/>
          </a:xfrm>
          <a:prstGeom prst="bentConnector3">
            <a:avLst>
              <a:gd name="adj1" fmla="val 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65" idx="0"/>
          </p:cNvCxnSpPr>
          <p:nvPr/>
        </p:nvCxnSpPr>
        <p:spPr>
          <a:xfrm rot="10800000" flipV="1">
            <a:off x="855428" y="832526"/>
            <a:ext cx="1196320" cy="152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3827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229" idx="1"/>
          </p:cNvCxnSpPr>
          <p:nvPr/>
        </p:nvCxnSpPr>
        <p:spPr>
          <a:xfrm rot="10800000" flipV="1">
            <a:off x="172522" y="832526"/>
            <a:ext cx="1879226" cy="3110494"/>
          </a:xfrm>
          <a:prstGeom prst="bentConnector3">
            <a:avLst>
              <a:gd name="adj1" fmla="val 107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[47:0]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2845" y="6459586"/>
            <a:ext cx="15964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7" y="5905506"/>
            <a:ext cx="28600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10C8DB9E-A20B-45CB-BB78-C2AE41CFFBC1}"/>
              </a:ext>
            </a:extLst>
          </p:cNvPr>
          <p:cNvSpPr/>
          <p:nvPr/>
        </p:nvSpPr>
        <p:spPr>
          <a:xfrm>
            <a:off x="9122157" y="5565316"/>
            <a:ext cx="120294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</a:t>
            </a:r>
            <a:r>
              <a:rPr lang="en-US" altLang="ko-KR" sz="900" dirty="0" err="1"/>
              <a:t>time_reg</a:t>
            </a:r>
            <a:endParaRPr lang="ko-KR" altLang="en-US" sz="900" dirty="0"/>
          </a:p>
        </p:txBody>
      </p: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7C60D188-493A-4A85-BDD5-4502755D99B6}"/>
              </a:ext>
            </a:extLst>
          </p:cNvPr>
          <p:cNvCxnSpPr>
            <a:cxnSpLocks/>
            <a:stCxn id="309" idx="0"/>
            <a:endCxn id="310" idx="3"/>
          </p:cNvCxnSpPr>
          <p:nvPr/>
        </p:nvCxnSpPr>
        <p:spPr>
          <a:xfrm rot="5400000" flipH="1" flipV="1">
            <a:off x="10121054" y="5661863"/>
            <a:ext cx="185663" cy="222432"/>
          </a:xfrm>
          <a:prstGeom prst="bentConnector4">
            <a:avLst>
              <a:gd name="adj1" fmla="val 17337"/>
              <a:gd name="adj2" fmla="val 155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4313850C-1D44-40B3-86E6-B465C87B711B}"/>
              </a:ext>
            </a:extLst>
          </p:cNvPr>
          <p:cNvSpPr/>
          <p:nvPr/>
        </p:nvSpPr>
        <p:spPr>
          <a:xfrm>
            <a:off x="9671300" y="5865910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310" name="이등변 삼각형 309">
            <a:extLst>
              <a:ext uri="{FF2B5EF4-FFF2-40B4-BE49-F238E27FC236}">
                <a16:creationId xmlns:a16="http://schemas.microsoft.com/office/drawing/2014/main" id="{39424602-4F73-4A75-99C1-A994247DF26B}"/>
              </a:ext>
            </a:extLst>
          </p:cNvPr>
          <p:cNvSpPr/>
          <p:nvPr/>
        </p:nvSpPr>
        <p:spPr>
          <a:xfrm rot="16200000">
            <a:off x="10246682" y="5639928"/>
            <a:ext cx="76200" cy="8063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765282" y="5224231"/>
            <a:ext cx="710252" cy="255263"/>
            <a:chOff x="3601793" y="3387727"/>
            <a:chExt cx="710252" cy="255263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173" idx="2"/>
          </p:cNvCxnSpPr>
          <p:nvPr/>
        </p:nvCxnSpPr>
        <p:spPr>
          <a:xfrm rot="16200000" flipV="1">
            <a:off x="4054668" y="5158491"/>
            <a:ext cx="129490" cy="1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8" y="4979484"/>
            <a:ext cx="509576" cy="499443"/>
          </a:xfrm>
          <a:prstGeom prst="bentConnector4">
            <a:avLst>
              <a:gd name="adj1" fmla="val -55142"/>
              <a:gd name="adj2" fmla="val 135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 flipV="1">
            <a:off x="3674199" y="5351863"/>
            <a:ext cx="142041" cy="1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808361" y="5454267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4724400" y="33556"/>
            <a:ext cx="743963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3291519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9013490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8219201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804766" y="6200940"/>
            <a:ext cx="616420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9209243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9322841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877623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798737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8538808" y="5493149"/>
            <a:ext cx="1995230" cy="500609"/>
          </a:xfrm>
          <a:prstGeom prst="bentConnector3">
            <a:avLst>
              <a:gd name="adj1" fmla="val 41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4785472" y="4293973"/>
            <a:ext cx="4281707" cy="290238"/>
            <a:chOff x="4785472" y="4293973"/>
            <a:chExt cx="4281707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4785472" y="4293973"/>
              <a:ext cx="4281707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7271" cy="230512"/>
              <a:chOff x="8210869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972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5885731" y="4323667"/>
              <a:ext cx="1027271" cy="230512"/>
              <a:chOff x="8408624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5838710" y="4830538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5400000" flipH="1" flipV="1">
            <a:off x="6044439" y="4476446"/>
            <a:ext cx="276925" cy="432392"/>
          </a:xfrm>
          <a:prstGeom prst="bentConnector3">
            <a:avLst>
              <a:gd name="adj1" fmla="val 63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5400000" flipH="1" flipV="1">
            <a:off x="6802773" y="4171087"/>
            <a:ext cx="276925" cy="1043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>
            <a:off x="6193836" y="5085802"/>
            <a:ext cx="4340202" cy="276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>
            <a:off x="8521280" y="4554180"/>
            <a:ext cx="2012759" cy="808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3"/>
          </p:cNvCxnSpPr>
          <p:nvPr/>
        </p:nvCxnSpPr>
        <p:spPr>
          <a:xfrm rot="16200000" flipV="1">
            <a:off x="6725832" y="4122006"/>
            <a:ext cx="1552591" cy="3224918"/>
          </a:xfrm>
          <a:prstGeom prst="bentConnector4">
            <a:avLst>
              <a:gd name="adj1" fmla="val 19714"/>
              <a:gd name="adj2" fmla="val 10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982123" y="5127541"/>
            <a:ext cx="939904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366155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798737" y="3297588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404777"/>
            <a:ext cx="1995230" cy="2588980"/>
          </a:xfrm>
          <a:prstGeom prst="bentConnector3">
            <a:avLst>
              <a:gd name="adj1" fmla="val 41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937938" y="4083356"/>
            <a:ext cx="3028275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3290477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478739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330767"/>
            <a:ext cx="2474758" cy="2344870"/>
          </a:xfrm>
          <a:prstGeom prst="bentConnector3">
            <a:avLst>
              <a:gd name="adj1" fmla="val 27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404777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95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0"/>
            <a:endCxn id="416" idx="2"/>
          </p:cNvCxnSpPr>
          <p:nvPr/>
        </p:nvCxnSpPr>
        <p:spPr>
          <a:xfrm rot="16200000" flipV="1">
            <a:off x="5465202" y="4423853"/>
            <a:ext cx="1956581" cy="2217233"/>
          </a:xfrm>
          <a:prstGeom prst="bentConnector3">
            <a:avLst>
              <a:gd name="adj1" fmla="val 7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8597151" y="2430320"/>
            <a:ext cx="192829" cy="3534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100" idx="1"/>
          </p:cNvCxnSpPr>
          <p:nvPr/>
        </p:nvCxnSpPr>
        <p:spPr>
          <a:xfrm rot="10800000" flipH="1">
            <a:off x="4785471" y="228992"/>
            <a:ext cx="5748565" cy="4210100"/>
          </a:xfrm>
          <a:prstGeom prst="bentConnector3">
            <a:avLst>
              <a:gd name="adj1" fmla="val -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01" idx="1"/>
          </p:cNvCxnSpPr>
          <p:nvPr/>
        </p:nvCxnSpPr>
        <p:spPr>
          <a:xfrm rot="10800000">
            <a:off x="8826501" y="400128"/>
            <a:ext cx="1634305" cy="1986517"/>
          </a:xfrm>
          <a:prstGeom prst="bentConnector3">
            <a:avLst>
              <a:gd name="adj1" fmla="val 113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924E1F-1313-4872-B010-110BF60EC47B}"/>
              </a:ext>
            </a:extLst>
          </p:cNvPr>
          <p:cNvSpPr/>
          <p:nvPr/>
        </p:nvSpPr>
        <p:spPr>
          <a:xfrm>
            <a:off x="3832822" y="583320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[47:0]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4A85C4-6C69-4FAC-B7F6-0C76A00B003F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0ED91C-31F4-44F8-9C59-6CD7132F404E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D4C13D-458F-4A49-8D97-077D3D52D43D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DA3E34-29FD-4855-A1DE-C97833B12540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[47:0]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E388F0-928D-4523-8CFE-3F212B6AA8F8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5C38F52-DBBC-4A40-B276-BAFF2297DBC1}"/>
              </a:ext>
            </a:extLst>
          </p:cNvPr>
          <p:cNvSpPr/>
          <p:nvPr/>
        </p:nvSpPr>
        <p:spPr>
          <a:xfrm>
            <a:off x="3832845" y="6459586"/>
            <a:ext cx="15964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D03E75D-3523-4A15-AAA2-5C4694AAB573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FAE7EB-1D07-4751-BDCE-E5E26C36F025}"/>
              </a:ext>
            </a:extLst>
          </p:cNvPr>
          <p:cNvSpPr/>
          <p:nvPr/>
        </p:nvSpPr>
        <p:spPr>
          <a:xfrm>
            <a:off x="4601164" y="721931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258B497-8B18-4C32-8DCA-1C16EA2ACA8A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04FB430-6F2B-45E6-9090-277EE2616603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1D7FF69-93F7-40A8-AB84-0EC5E116259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4B88C5B-0C3A-4560-B23A-7054C427B8F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2B3E964-174E-4A82-8FA9-1309F71EF94F}"/>
              </a:ext>
            </a:extLst>
          </p:cNvPr>
          <p:cNvCxnSpPr>
            <a:cxnSpLocks/>
            <a:stCxn id="114" idx="0"/>
            <a:endCxn id="97" idx="1"/>
          </p:cNvCxnSpPr>
          <p:nvPr/>
        </p:nvCxnSpPr>
        <p:spPr>
          <a:xfrm rot="5400000" flipH="1" flipV="1">
            <a:off x="2613250" y="1053929"/>
            <a:ext cx="2251687" cy="1154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F4D3C5-FFE5-4209-86AD-E46F4D272076}"/>
              </a:ext>
            </a:extLst>
          </p:cNvPr>
          <p:cNvGrpSpPr/>
          <p:nvPr/>
        </p:nvGrpSpPr>
        <p:grpSpPr>
          <a:xfrm>
            <a:off x="2425898" y="2757091"/>
            <a:ext cx="1471307" cy="230512"/>
            <a:chOff x="2957817" y="4647551"/>
            <a:chExt cx="1471307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96FCC5C-40B6-465C-A48B-34E828EA9B7E}"/>
                </a:ext>
              </a:extLst>
            </p:cNvPr>
            <p:cNvSpPr/>
            <p:nvPr/>
          </p:nvSpPr>
          <p:spPr>
            <a:xfrm>
              <a:off x="2958261" y="4647551"/>
              <a:ext cx="147086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 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2DCEBB25-7370-4625-B213-B162F2A9C6ED}"/>
                </a:ext>
              </a:extLst>
            </p:cNvPr>
            <p:cNvSpPr/>
            <p:nvPr/>
          </p:nvSpPr>
          <p:spPr>
            <a:xfrm rot="5400000">
              <a:off x="2960036" y="473669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A2553AB-9D51-45AD-8925-BC30E45EBB82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A6C897D-DD0E-4A5D-90F3-0F7733387D27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FFFA8CC-4761-4B16-9386-D7AEA43B2C14}"/>
              </a:ext>
            </a:extLst>
          </p:cNvPr>
          <p:cNvCxnSpPr>
            <a:cxnSpLocks/>
            <a:stCxn id="133" idx="0"/>
            <a:endCxn id="134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AB79927-E3D1-44C3-873B-726B71AC6383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46D73345-3977-4026-AF1E-26A1AC21429F}"/>
              </a:ext>
            </a:extLst>
          </p:cNvPr>
          <p:cNvCxnSpPr>
            <a:cxnSpLocks/>
            <a:stCxn id="136" idx="2"/>
            <a:endCxn id="134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6021B3E-347C-4753-9123-49277E1E0DA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8D94CD0-F5C4-4860-B39A-35973EC34D6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270732-F551-4358-AB66-54C9F6240C8B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지연 140">
              <a:extLst>
                <a:ext uri="{FF2B5EF4-FFF2-40B4-BE49-F238E27FC236}">
                  <a16:creationId xmlns:a16="http://schemas.microsoft.com/office/drawing/2014/main" id="{81E34231-25D9-42BD-AE03-00518BB3E0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22A9FE-18B3-4943-B494-B90054F871A5}"/>
              </a:ext>
            </a:extLst>
          </p:cNvPr>
          <p:cNvCxnSpPr>
            <a:cxnSpLocks/>
            <a:stCxn id="134" idx="2"/>
            <a:endCxn id="140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CA4E357-8456-4AC4-974F-33FA42EF2E43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371249B-D401-43DA-8D89-5BD1F0E4A203}"/>
              </a:ext>
            </a:extLst>
          </p:cNvPr>
          <p:cNvCxnSpPr>
            <a:cxnSpLocks/>
            <a:stCxn id="143" idx="2"/>
            <a:endCxn id="139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29F4702-EA25-4B5E-A5D0-F48743470023}"/>
              </a:ext>
            </a:extLst>
          </p:cNvPr>
          <p:cNvGrpSpPr/>
          <p:nvPr/>
        </p:nvGrpSpPr>
        <p:grpSpPr>
          <a:xfrm>
            <a:off x="2805059" y="3271051"/>
            <a:ext cx="710252" cy="255263"/>
            <a:chOff x="3601793" y="3387727"/>
            <a:chExt cx="710252" cy="255263"/>
          </a:xfrm>
        </p:grpSpPr>
        <p:sp>
          <p:nvSpPr>
            <p:cNvPr id="146" name="사다리꼴 145">
              <a:extLst>
                <a:ext uri="{FF2B5EF4-FFF2-40B4-BE49-F238E27FC236}">
                  <a16:creationId xmlns:a16="http://schemas.microsoft.com/office/drawing/2014/main" id="{52E812FE-56DC-4711-9501-E10BFF68DC2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B6D34607-0367-4DA8-9FB0-31AF60B1819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C2D46B7-00A6-4B81-8FB7-1C0C847B3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4F9644BD-EF2A-4EF8-9EC6-ED963D3255F3}"/>
              </a:ext>
            </a:extLst>
          </p:cNvPr>
          <p:cNvCxnSpPr>
            <a:cxnSpLocks/>
            <a:stCxn id="146" idx="0"/>
            <a:endCxn id="114" idx="2"/>
          </p:cNvCxnSpPr>
          <p:nvPr/>
        </p:nvCxnSpPr>
        <p:spPr>
          <a:xfrm rot="5400000" flipH="1" flipV="1">
            <a:off x="3019255" y="3128533"/>
            <a:ext cx="283448" cy="1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29">
            <a:extLst>
              <a:ext uri="{FF2B5EF4-FFF2-40B4-BE49-F238E27FC236}">
                <a16:creationId xmlns:a16="http://schemas.microsoft.com/office/drawing/2014/main" id="{BB637E53-E8CD-4E50-8AF0-8102BE66D075}"/>
              </a:ext>
            </a:extLst>
          </p:cNvPr>
          <p:cNvCxnSpPr>
            <a:cxnSpLocks/>
            <a:stCxn id="18" idx="0"/>
            <a:endCxn id="156" idx="4"/>
          </p:cNvCxnSpPr>
          <p:nvPr/>
        </p:nvCxnSpPr>
        <p:spPr>
          <a:xfrm rot="16200000" flipV="1">
            <a:off x="3032588" y="4234756"/>
            <a:ext cx="1727853" cy="1469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D063433-DCCF-4443-9AE6-9C70FCC08CF5}"/>
              </a:ext>
            </a:extLst>
          </p:cNvPr>
          <p:cNvGrpSpPr/>
          <p:nvPr/>
        </p:nvGrpSpPr>
        <p:grpSpPr>
          <a:xfrm>
            <a:off x="3032710" y="3850654"/>
            <a:ext cx="710252" cy="255263"/>
            <a:chOff x="3601793" y="3387727"/>
            <a:chExt cx="710252" cy="255263"/>
          </a:xfrm>
        </p:grpSpPr>
        <p:sp>
          <p:nvSpPr>
            <p:cNvPr id="154" name="사다리꼴 153">
              <a:extLst>
                <a:ext uri="{FF2B5EF4-FFF2-40B4-BE49-F238E27FC236}">
                  <a16:creationId xmlns:a16="http://schemas.microsoft.com/office/drawing/2014/main" id="{ECDE5E0B-B0A0-4AC6-8F9D-57E6FE7ECF0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9584A61-36FE-4387-B7D9-759E32B97A0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31140E4-614C-4B3F-A37E-BB9D493FE60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74BC3281-BB5E-41FF-AFBC-637D629976E4}"/>
              </a:ext>
            </a:extLst>
          </p:cNvPr>
          <p:cNvCxnSpPr>
            <a:cxnSpLocks/>
            <a:stCxn id="154" idx="0"/>
            <a:endCxn id="147" idx="4"/>
          </p:cNvCxnSpPr>
          <p:nvPr/>
        </p:nvCxnSpPr>
        <p:spPr>
          <a:xfrm rot="16200000" flipV="1">
            <a:off x="3225123" y="3687941"/>
            <a:ext cx="324906" cy="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B890BAE-2D74-435A-83C3-41CC738597B1}"/>
              </a:ext>
            </a:extLst>
          </p:cNvPr>
          <p:cNvCxnSpPr>
            <a:cxnSpLocks/>
            <a:stCxn id="133" idx="1"/>
            <a:endCxn id="155" idx="4"/>
          </p:cNvCxnSpPr>
          <p:nvPr/>
        </p:nvCxnSpPr>
        <p:spPr>
          <a:xfrm rot="10800000" flipV="1">
            <a:off x="3614968" y="2222373"/>
            <a:ext cx="862761" cy="1882977"/>
          </a:xfrm>
          <a:prstGeom prst="bentConnector4">
            <a:avLst>
              <a:gd name="adj1" fmla="val 48071"/>
              <a:gd name="adj2" fmla="val 112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F35402DF-8307-4679-A8B9-B730178467FD}"/>
              </a:ext>
            </a:extLst>
          </p:cNvPr>
          <p:cNvCxnSpPr>
            <a:cxnSpLocks/>
            <a:stCxn id="114" idx="3"/>
            <a:endCxn id="148" idx="4"/>
          </p:cNvCxnSpPr>
          <p:nvPr/>
        </p:nvCxnSpPr>
        <p:spPr>
          <a:xfrm flipH="1">
            <a:off x="2934341" y="2872347"/>
            <a:ext cx="962864" cy="653401"/>
          </a:xfrm>
          <a:prstGeom prst="bentConnector4">
            <a:avLst>
              <a:gd name="adj1" fmla="val -23742"/>
              <a:gd name="adj2" fmla="val 134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D5DDC9D-0335-482D-992E-86BEC5619556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B61C1178-7B01-4E19-BE10-8A06E7A8FB8F}"/>
              </a:ext>
            </a:extLst>
          </p:cNvPr>
          <p:cNvGrpSpPr/>
          <p:nvPr/>
        </p:nvGrpSpPr>
        <p:grpSpPr>
          <a:xfrm>
            <a:off x="2543022" y="1057995"/>
            <a:ext cx="317233" cy="228600"/>
            <a:chOff x="7790841" y="2828040"/>
            <a:chExt cx="317233" cy="228600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A1D571F9-A1E8-4C21-9DD7-A03E51EF2BC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A32D31D-06D7-45C7-B0C8-6ED16BA2061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지연 180">
              <a:extLst>
                <a:ext uri="{FF2B5EF4-FFF2-40B4-BE49-F238E27FC236}">
                  <a16:creationId xmlns:a16="http://schemas.microsoft.com/office/drawing/2014/main" id="{A2BEEE3C-28EF-42F3-9246-E7093950C41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B649668-875D-4CF4-923D-8051AF7355C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183" name="달 182">
              <a:extLst>
                <a:ext uri="{FF2B5EF4-FFF2-40B4-BE49-F238E27FC236}">
                  <a16:creationId xmlns:a16="http://schemas.microsoft.com/office/drawing/2014/main" id="{18730DD7-3E4D-4256-898E-0C37EC016DDA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412BF2C1-07FF-42E9-AB16-E7210AD132FB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D61511C-CBFA-43D9-841C-5D39BAF9103E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A61AEBAB-2FD5-470D-8549-913483A9D74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E72B7FF-7F0E-4B6C-9E67-D4AEF30E96DD}"/>
              </a:ext>
            </a:extLst>
          </p:cNvPr>
          <p:cNvCxnSpPr>
            <a:cxnSpLocks/>
            <a:endCxn id="185" idx="2"/>
          </p:cNvCxnSpPr>
          <p:nvPr/>
        </p:nvCxnSpPr>
        <p:spPr>
          <a:xfrm rot="10800000">
            <a:off x="3546837" y="5905506"/>
            <a:ext cx="28600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29">
            <a:extLst>
              <a:ext uri="{FF2B5EF4-FFF2-40B4-BE49-F238E27FC236}">
                <a16:creationId xmlns:a16="http://schemas.microsoft.com/office/drawing/2014/main" id="{68B90012-366D-41DB-8E98-E39C6F6354FE}"/>
              </a:ext>
            </a:extLst>
          </p:cNvPr>
          <p:cNvCxnSpPr>
            <a:cxnSpLocks/>
            <a:stCxn id="141" idx="3"/>
            <a:endCxn id="201" idx="2"/>
          </p:cNvCxnSpPr>
          <p:nvPr/>
        </p:nvCxnSpPr>
        <p:spPr>
          <a:xfrm rot="10800000" flipH="1" flipV="1">
            <a:off x="3465728" y="1847172"/>
            <a:ext cx="1580531" cy="3652814"/>
          </a:xfrm>
          <a:prstGeom prst="bentConnector5">
            <a:avLst>
              <a:gd name="adj1" fmla="val -12535"/>
              <a:gd name="adj2" fmla="val 21747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D201441F-B6BD-4ABD-8E14-C36EB6E4FC47}"/>
              </a:ext>
            </a:extLst>
          </p:cNvPr>
          <p:cNvCxnSpPr>
            <a:cxnSpLocks/>
            <a:stCxn id="183" idx="1"/>
            <a:endCxn id="179" idx="2"/>
          </p:cNvCxnSpPr>
          <p:nvPr/>
        </p:nvCxnSpPr>
        <p:spPr>
          <a:xfrm rot="10800000">
            <a:off x="2543023" y="1100003"/>
            <a:ext cx="712395" cy="4731543"/>
          </a:xfrm>
          <a:prstGeom prst="bentConnector3">
            <a:avLst>
              <a:gd name="adj1" fmla="val 132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88390A98-B63E-44B3-96D8-1B3E2D755424}"/>
              </a:ext>
            </a:extLst>
          </p:cNvPr>
          <p:cNvCxnSpPr>
            <a:cxnSpLocks/>
            <a:stCxn id="56" idx="0"/>
            <a:endCxn id="180" idx="2"/>
          </p:cNvCxnSpPr>
          <p:nvPr/>
        </p:nvCxnSpPr>
        <p:spPr>
          <a:xfrm rot="5400000" flipH="1" flipV="1">
            <a:off x="148777" y="3463000"/>
            <a:ext cx="4609277" cy="17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959CEAEE-B97D-4772-85CB-1EA0B30A5505}"/>
              </a:ext>
            </a:extLst>
          </p:cNvPr>
          <p:cNvCxnSpPr>
            <a:cxnSpLocks/>
            <a:stCxn id="181" idx="3"/>
            <a:endCxn id="240" idx="2"/>
          </p:cNvCxnSpPr>
          <p:nvPr/>
        </p:nvCxnSpPr>
        <p:spPr>
          <a:xfrm flipH="1">
            <a:off x="2476980" y="1172295"/>
            <a:ext cx="383275" cy="2152426"/>
          </a:xfrm>
          <a:prstGeom prst="bentConnector5">
            <a:avLst>
              <a:gd name="adj1" fmla="val -59644"/>
              <a:gd name="adj2" fmla="val 52058"/>
              <a:gd name="adj3" fmla="val 15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3E50C3B-9EBC-4EB4-BEE8-26EDB4697D41}"/>
              </a:ext>
            </a:extLst>
          </p:cNvPr>
          <p:cNvGrpSpPr/>
          <p:nvPr/>
        </p:nvGrpSpPr>
        <p:grpSpPr>
          <a:xfrm>
            <a:off x="3373739" y="524830"/>
            <a:ext cx="317233" cy="228600"/>
            <a:chOff x="7790841" y="2828040"/>
            <a:chExt cx="317233" cy="228600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CDC5099-BB93-4226-BD23-56F79FBFCE1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5F645EF-BF58-4057-9F35-9716E698D43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순서도: 지연 194">
              <a:extLst>
                <a:ext uri="{FF2B5EF4-FFF2-40B4-BE49-F238E27FC236}">
                  <a16:creationId xmlns:a16="http://schemas.microsoft.com/office/drawing/2014/main" id="{33718FCF-A66E-4008-BFB0-4B3921DB95F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5ABE8365-B4D0-4F76-A55C-9740DA068ECB}"/>
              </a:ext>
            </a:extLst>
          </p:cNvPr>
          <p:cNvCxnSpPr>
            <a:cxnSpLocks/>
            <a:stCxn id="177" idx="2"/>
            <a:endCxn id="193" idx="2"/>
          </p:cNvCxnSpPr>
          <p:nvPr/>
        </p:nvCxnSpPr>
        <p:spPr>
          <a:xfrm rot="5400000" flipH="1">
            <a:off x="1097353" y="2843224"/>
            <a:ext cx="5810070" cy="1257297"/>
          </a:xfrm>
          <a:prstGeom prst="bentConnector4">
            <a:avLst>
              <a:gd name="adj1" fmla="val -765"/>
              <a:gd name="adj2" fmla="val 209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29">
            <a:extLst>
              <a:ext uri="{FF2B5EF4-FFF2-40B4-BE49-F238E27FC236}">
                <a16:creationId xmlns:a16="http://schemas.microsoft.com/office/drawing/2014/main" id="{CF92371A-FA17-4741-8EEB-A22587CF39AB}"/>
              </a:ext>
            </a:extLst>
          </p:cNvPr>
          <p:cNvCxnSpPr>
            <a:cxnSpLocks/>
            <a:stCxn id="141" idx="3"/>
            <a:endCxn id="194" idx="2"/>
          </p:cNvCxnSpPr>
          <p:nvPr/>
        </p:nvCxnSpPr>
        <p:spPr>
          <a:xfrm rot="10800000">
            <a:off x="3373745" y="714808"/>
            <a:ext cx="91984" cy="1132364"/>
          </a:xfrm>
          <a:prstGeom prst="bentConnector3">
            <a:avLst>
              <a:gd name="adj1" fmla="val 2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29">
            <a:extLst>
              <a:ext uri="{FF2B5EF4-FFF2-40B4-BE49-F238E27FC236}">
                <a16:creationId xmlns:a16="http://schemas.microsoft.com/office/drawing/2014/main" id="{91B70943-DA3E-44AC-8A5E-51BF828A4C33}"/>
              </a:ext>
            </a:extLst>
          </p:cNvPr>
          <p:cNvCxnSpPr>
            <a:cxnSpLocks/>
            <a:stCxn id="195" idx="3"/>
            <a:endCxn id="241" idx="2"/>
          </p:cNvCxnSpPr>
          <p:nvPr/>
        </p:nvCxnSpPr>
        <p:spPr>
          <a:xfrm flipH="1">
            <a:off x="2476980" y="639130"/>
            <a:ext cx="1213992" cy="2833562"/>
          </a:xfrm>
          <a:prstGeom prst="bentConnector5">
            <a:avLst>
              <a:gd name="adj1" fmla="val -45506"/>
              <a:gd name="adj2" fmla="val 51563"/>
              <a:gd name="adj3" fmla="val 12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29">
            <a:extLst>
              <a:ext uri="{FF2B5EF4-FFF2-40B4-BE49-F238E27FC236}">
                <a16:creationId xmlns:a16="http://schemas.microsoft.com/office/drawing/2014/main" id="{3979E0D3-D288-4321-ADEC-6F32A2236AAA}"/>
              </a:ext>
            </a:extLst>
          </p:cNvPr>
          <p:cNvCxnSpPr>
            <a:cxnSpLocks/>
            <a:stCxn id="203" idx="3"/>
            <a:endCxn id="186" idx="2"/>
          </p:cNvCxnSpPr>
          <p:nvPr/>
        </p:nvCxnSpPr>
        <p:spPr>
          <a:xfrm rot="10800000" flipV="1">
            <a:off x="3546837" y="5427693"/>
            <a:ext cx="1182191" cy="329842"/>
          </a:xfrm>
          <a:prstGeom prst="bentConnector3">
            <a:avLst>
              <a:gd name="adj1" fmla="val 87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321ED58-5F0A-4957-8487-A946FB55CD9A}"/>
              </a:ext>
            </a:extLst>
          </p:cNvPr>
          <p:cNvGrpSpPr/>
          <p:nvPr/>
        </p:nvGrpSpPr>
        <p:grpSpPr>
          <a:xfrm rot="10800000">
            <a:off x="4729027" y="5313393"/>
            <a:ext cx="376768" cy="228600"/>
            <a:chOff x="7731306" y="2828040"/>
            <a:chExt cx="376768" cy="228600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74B458D7-E9E4-4AB1-B74A-6B5D3D0DDD5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D04AA662-B197-4DA2-9304-691FAC8B6FC8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순서도: 지연 202">
              <a:extLst>
                <a:ext uri="{FF2B5EF4-FFF2-40B4-BE49-F238E27FC236}">
                  <a16:creationId xmlns:a16="http://schemas.microsoft.com/office/drawing/2014/main" id="{B9B48CB6-8DF5-477C-8E18-54A5956BF5F3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4" name="연결선: 꺾임 129">
            <a:extLst>
              <a:ext uri="{FF2B5EF4-FFF2-40B4-BE49-F238E27FC236}">
                <a16:creationId xmlns:a16="http://schemas.microsoft.com/office/drawing/2014/main" id="{FC7D141D-3988-45CD-95DE-EDD351BC50B8}"/>
              </a:ext>
            </a:extLst>
          </p:cNvPr>
          <p:cNvCxnSpPr>
            <a:cxnSpLocks/>
            <a:stCxn id="177" idx="3"/>
            <a:endCxn id="202" idx="2"/>
          </p:cNvCxnSpPr>
          <p:nvPr/>
        </p:nvCxnSpPr>
        <p:spPr>
          <a:xfrm flipH="1" flipV="1">
            <a:off x="5105795" y="5352015"/>
            <a:ext cx="323455" cy="909636"/>
          </a:xfrm>
          <a:prstGeom prst="bentConnector3">
            <a:avLst>
              <a:gd name="adj1" fmla="val -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7ED4B03-8EC1-4F6E-BCE7-61BC981EE724}"/>
              </a:ext>
            </a:extLst>
          </p:cNvPr>
          <p:cNvGrpSpPr/>
          <p:nvPr/>
        </p:nvGrpSpPr>
        <p:grpSpPr>
          <a:xfrm>
            <a:off x="2454097" y="3284382"/>
            <a:ext cx="314302" cy="228600"/>
            <a:chOff x="2052619" y="2978803"/>
            <a:chExt cx="314302" cy="228600"/>
          </a:xfrm>
        </p:grpSpPr>
        <p:sp>
          <p:nvSpPr>
            <p:cNvPr id="238" name="달 237">
              <a:extLst>
                <a:ext uri="{FF2B5EF4-FFF2-40B4-BE49-F238E27FC236}">
                  <a16:creationId xmlns:a16="http://schemas.microsoft.com/office/drawing/2014/main" id="{02179C85-C4B9-4452-A915-DDA4E724E39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7FDE6FFD-87DF-463A-B5B0-C92CE5BF9F66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9A3E3D1D-4CA9-4C98-9299-215D8C040A83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AA9632E-B16E-4EC2-9EA5-8C2B56C974B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AE18EB2-C0AD-4A93-8EAA-86A881FA44C3}"/>
              </a:ext>
            </a:extLst>
          </p:cNvPr>
          <p:cNvCxnSpPr>
            <a:cxnSpLocks/>
            <a:stCxn id="238" idx="1"/>
            <a:endCxn id="146" idx="1"/>
          </p:cNvCxnSpPr>
          <p:nvPr/>
        </p:nvCxnSpPr>
        <p:spPr>
          <a:xfrm>
            <a:off x="2768399" y="3398682"/>
            <a:ext cx="876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129">
            <a:extLst>
              <a:ext uri="{FF2B5EF4-FFF2-40B4-BE49-F238E27FC236}">
                <a16:creationId xmlns:a16="http://schemas.microsoft.com/office/drawing/2014/main" id="{D87F9E8B-5285-4911-A2D1-868E2AE67943}"/>
              </a:ext>
            </a:extLst>
          </p:cNvPr>
          <p:cNvCxnSpPr>
            <a:cxnSpLocks/>
            <a:stCxn id="141" idx="3"/>
            <a:endCxn id="154" idx="1"/>
          </p:cNvCxnSpPr>
          <p:nvPr/>
        </p:nvCxnSpPr>
        <p:spPr>
          <a:xfrm rot="10800000" flipV="1">
            <a:off x="3083669" y="1847172"/>
            <a:ext cx="382061" cy="2131114"/>
          </a:xfrm>
          <a:prstGeom prst="bentConnector3">
            <a:avLst>
              <a:gd name="adj1" fmla="val 36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2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39236" y="1845739"/>
            <a:ext cx="7311970" cy="290238"/>
            <a:chOff x="1237670" y="1736682"/>
            <a:chExt cx="7311970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1271416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7670" y="1736682"/>
              <a:ext cx="731197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BCFD9-4DF6-46F3-8D96-990E08EBCE45}"/>
              </a:ext>
            </a:extLst>
          </p:cNvPr>
          <p:cNvGrpSpPr/>
          <p:nvPr/>
        </p:nvGrpSpPr>
        <p:grpSpPr>
          <a:xfrm>
            <a:off x="736600" y="2432968"/>
            <a:ext cx="9014605" cy="290238"/>
            <a:chOff x="-464966" y="1736682"/>
            <a:chExt cx="9014605" cy="290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EE45E-61F2-4BE5-A184-A901D9DFBDCA}"/>
                </a:ext>
              </a:extLst>
            </p:cNvPr>
            <p:cNvSpPr/>
            <p:nvPr/>
          </p:nvSpPr>
          <p:spPr>
            <a:xfrm>
              <a:off x="1289754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D042CF-6D01-45E5-AFD4-EE024A890568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01D81-4CB3-448E-B867-D20A2EDB299F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7290F1-13FD-4EF7-84C0-4B43B4844491}"/>
                </a:ext>
              </a:extLst>
            </p:cNvPr>
            <p:cNvSpPr/>
            <p:nvPr/>
          </p:nvSpPr>
          <p:spPr>
            <a:xfrm>
              <a:off x="-464966" y="1736682"/>
              <a:ext cx="901460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DE632-2236-4952-B27F-90207E5EF0CF}"/>
                </a:ext>
              </a:extLst>
            </p:cNvPr>
            <p:cNvSpPr/>
            <p:nvPr/>
          </p:nvSpPr>
          <p:spPr>
            <a:xfrm>
              <a:off x="-430040" y="1764218"/>
              <a:ext cx="166771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[127:112] </a:t>
              </a:r>
              <a:r>
                <a:rPr lang="en-US" altLang="ko-KR" sz="900" dirty="0" err="1"/>
                <a:t>core_num</a:t>
              </a:r>
              <a:endParaRPr lang="ko-KR" altLang="en-US" sz="90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574080-DED2-4D43-8685-A6D8DF97F315}"/>
              </a:ext>
            </a:extLst>
          </p:cNvPr>
          <p:cNvCxnSpPr>
            <a:stCxn id="14" idx="2"/>
          </p:cNvCxnSpPr>
          <p:nvPr/>
        </p:nvCxnSpPr>
        <p:spPr>
          <a:xfrm>
            <a:off x="1605381" y="2691016"/>
            <a:ext cx="328194" cy="11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255D-BE5D-42DF-A4C3-FBD5E538054C}"/>
              </a:ext>
            </a:extLst>
          </p:cNvPr>
          <p:cNvSpPr txBox="1"/>
          <p:nvPr/>
        </p:nvSpPr>
        <p:spPr>
          <a:xfrm>
            <a:off x="1933575" y="3990975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need to be changed to channel num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AA57-323F-4A20-AF39-0BA9258ECC25}"/>
              </a:ext>
            </a:extLst>
          </p:cNvPr>
          <p:cNvSpPr txBox="1"/>
          <p:nvPr/>
        </p:nvSpPr>
        <p:spPr>
          <a:xfrm>
            <a:off x="180975" y="205898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89E6-7117-4F5F-8423-E6D0B0D22744}"/>
              </a:ext>
            </a:extLst>
          </p:cNvPr>
          <p:cNvSpPr txBox="1"/>
          <p:nvPr/>
        </p:nvSpPr>
        <p:spPr>
          <a:xfrm>
            <a:off x="180974" y="14764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6347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9042400" y="33556"/>
            <a:ext cx="3121637" cy="492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0FCF74-ADD9-4F40-B51D-5D1E8594EAE7}"/>
              </a:ext>
            </a:extLst>
          </p:cNvPr>
          <p:cNvSpPr/>
          <p:nvPr/>
        </p:nvSpPr>
        <p:spPr>
          <a:xfrm>
            <a:off x="9042400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counter_matched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5E3550-EC51-403C-8866-547C1ABF8F7A}"/>
              </a:ext>
            </a:extLst>
          </p:cNvPr>
          <p:cNvSpPr/>
          <p:nvPr/>
        </p:nvSpPr>
        <p:spPr>
          <a:xfrm>
            <a:off x="9042400" y="99488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[111:0]</a:t>
            </a:r>
            <a:r>
              <a:rPr lang="en-US" altLang="ko-KR" sz="900" dirty="0" err="1">
                <a:solidFill>
                  <a:schemeClr val="tx1"/>
                </a:solidFill>
              </a:rPr>
              <a:t>rto_out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DEB707-FF34-439F-9FEA-6EEE2C25FCD9}"/>
              </a:ext>
            </a:extLst>
          </p:cNvPr>
          <p:cNvSpPr/>
          <p:nvPr/>
        </p:nvSpPr>
        <p:spPr>
          <a:xfrm>
            <a:off x="10841887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timestamp_error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A5E332-EF98-46F5-A8DC-856169ED076D}"/>
              </a:ext>
            </a:extLst>
          </p:cNvPr>
          <p:cNvSpPr/>
          <p:nvPr/>
        </p:nvSpPr>
        <p:spPr>
          <a:xfrm>
            <a:off x="10841887" y="89316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overflow_error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04D949-FC70-407C-87AF-2FCDE61F172D}"/>
              </a:ext>
            </a:extLst>
          </p:cNvPr>
          <p:cNvSpPr/>
          <p:nvPr/>
        </p:nvSpPr>
        <p:spPr>
          <a:xfrm>
            <a:off x="10841887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38E59C-7BBF-409E-A8E3-D836D90070D1}"/>
              </a:ext>
            </a:extLst>
          </p:cNvPr>
          <p:cNvSpPr/>
          <p:nvPr/>
        </p:nvSpPr>
        <p:spPr>
          <a:xfrm>
            <a:off x="10841887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full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5F6089-9014-4A31-A6C4-0893A67424F4}"/>
              </a:ext>
            </a:extLst>
          </p:cNvPr>
          <p:cNvSpPr/>
          <p:nvPr/>
        </p:nvSpPr>
        <p:spPr>
          <a:xfrm>
            <a:off x="10841887" y="161096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empty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FD8715-F663-452A-B66C-E48ABEBC5218}"/>
              </a:ext>
            </a:extLst>
          </p:cNvPr>
          <p:cNvSpPr/>
          <p:nvPr/>
        </p:nvSpPr>
        <p:spPr>
          <a:xfrm>
            <a:off x="10841887" y="185052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auto_start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7233514-376E-4C5A-A461-E24D4F7EA094}"/>
              </a:ext>
            </a:extLst>
          </p:cNvPr>
          <p:cNvSpPr/>
          <p:nvPr/>
        </p:nvSpPr>
        <p:spPr>
          <a:xfrm>
            <a:off x="10841887" y="209008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wr_data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27D8AA-93E6-4AA2-ACF8-D0747FA526C7}"/>
              </a:ext>
            </a:extLst>
          </p:cNvPr>
          <p:cNvSpPr/>
          <p:nvPr/>
        </p:nvSpPr>
        <p:spPr>
          <a:xfrm>
            <a:off x="10841887" y="232980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3B8B528-FDDF-4A11-A199-E60A72B83846}"/>
              </a:ext>
            </a:extLst>
          </p:cNvPr>
          <p:cNvSpPr/>
          <p:nvPr/>
        </p:nvSpPr>
        <p:spPr>
          <a:xfrm>
            <a:off x="10841887" y="2569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561C83-0C83-403E-BC65-47AADAFA432F}"/>
              </a:ext>
            </a:extLst>
          </p:cNvPr>
          <p:cNvSpPr/>
          <p:nvPr/>
        </p:nvSpPr>
        <p:spPr>
          <a:xfrm>
            <a:off x="10841887" y="280923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A7CC90-7E9D-4CFC-B5A4-8C82E5A20510}"/>
              </a:ext>
            </a:extLst>
          </p:cNvPr>
          <p:cNvSpPr/>
          <p:nvPr/>
        </p:nvSpPr>
        <p:spPr>
          <a:xfrm>
            <a:off x="10841887" y="304980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01538EA-D55F-485B-9708-6DC1496B8173}"/>
              </a:ext>
            </a:extLst>
          </p:cNvPr>
          <p:cNvSpPr/>
          <p:nvPr/>
        </p:nvSpPr>
        <p:spPr>
          <a:xfrm>
            <a:off x="10841887" y="329037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AF542F4-EA0E-4910-90D6-7E0D695ADA3D}"/>
              </a:ext>
            </a:extLst>
          </p:cNvPr>
          <p:cNvSpPr/>
          <p:nvPr/>
        </p:nvSpPr>
        <p:spPr>
          <a:xfrm>
            <a:off x="10841887" y="35309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A0058A-4316-4367-BBDD-999C5D8D763D}"/>
              </a:ext>
            </a:extLst>
          </p:cNvPr>
          <p:cNvSpPr/>
          <p:nvPr/>
        </p:nvSpPr>
        <p:spPr>
          <a:xfrm>
            <a:off x="10841887" y="3771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B23A33-87F7-4A20-BD23-679224DF6644}"/>
              </a:ext>
            </a:extLst>
          </p:cNvPr>
          <p:cNvSpPr/>
          <p:nvPr/>
        </p:nvSpPr>
        <p:spPr>
          <a:xfrm>
            <a:off x="10841887" y="401208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clk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57B112-6934-4F67-BD7A-6A0D5ACB0063}"/>
              </a:ext>
            </a:extLst>
          </p:cNvPr>
          <p:cNvSpPr/>
          <p:nvPr/>
        </p:nvSpPr>
        <p:spPr>
          <a:xfrm>
            <a:off x="10841887" y="42425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[7:0]</a:t>
            </a:r>
            <a:r>
              <a:rPr lang="en-US" altLang="ko-KR" sz="900" dirty="0" err="1">
                <a:solidFill>
                  <a:schemeClr val="tx1"/>
                </a:solidFill>
              </a:rPr>
              <a:t>dest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0191F43-712D-45AD-A2AC-ECF628E5C2BF}"/>
              </a:ext>
            </a:extLst>
          </p:cNvPr>
          <p:cNvSpPr/>
          <p:nvPr/>
        </p:nvSpPr>
        <p:spPr>
          <a:xfrm>
            <a:off x="5495089" y="653892"/>
            <a:ext cx="1409700" cy="5918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E4E173-1EC3-464E-B47B-240BF961A869}"/>
              </a:ext>
            </a:extLst>
          </p:cNvPr>
          <p:cNvSpPr/>
          <p:nvPr/>
        </p:nvSpPr>
        <p:spPr>
          <a:xfrm>
            <a:off x="10353675" y="448469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[103:0]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1A63A0-3F43-413C-80C7-989B57CD1F70}"/>
              </a:ext>
            </a:extLst>
          </p:cNvPr>
          <p:cNvSpPr/>
          <p:nvPr/>
        </p:nvSpPr>
        <p:spPr>
          <a:xfrm>
            <a:off x="10353675" y="47239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[103:0]</a:t>
            </a:r>
            <a:r>
              <a:rPr lang="en-US" altLang="ko-KR" sz="900" dirty="0" err="1">
                <a:solidFill>
                  <a:schemeClr val="tx1"/>
                </a:solidFill>
              </a:rPr>
              <a:t>overflow_error_data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707339-BBC6-4A25-9EFC-72E34F309619}"/>
              </a:ext>
            </a:extLst>
          </p:cNvPr>
          <p:cNvGrpSpPr/>
          <p:nvPr/>
        </p:nvGrpSpPr>
        <p:grpSpPr>
          <a:xfrm>
            <a:off x="7009338" y="174200"/>
            <a:ext cx="1817163" cy="2182271"/>
            <a:chOff x="7009338" y="653892"/>
            <a:chExt cx="1817163" cy="2182271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98E823-963E-46FF-84E0-3E6E7FC737E4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A905BF6-D677-4F9C-A7F8-B6B68C0ECE74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10A7062-50EE-450C-B568-5A66D24314C1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84DA89-12FC-4CA8-9F1D-D09442CC9EF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6F31E91-C2E5-48DF-88AF-9243459A10EF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AA7CCA2-8C30-42D2-A709-870F1A5DD701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30D22A4-E81C-47CD-9935-3096368195D5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EA181DD-729A-4F43-B181-27513BA6F79B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04292-43D2-429B-B43F-4D3C30FD1C8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421C255-F042-48E5-95FC-2F8FD7E655D6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B6826A9-99A5-4183-9A59-D56972D96C9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76B34FB-0542-438A-97DA-88CDD2AB1DFC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B082C1F-05AD-4FF8-8BD2-70A32FAC3FF4}"/>
              </a:ext>
            </a:extLst>
          </p:cNvPr>
          <p:cNvSpPr/>
          <p:nvPr/>
        </p:nvSpPr>
        <p:spPr>
          <a:xfrm>
            <a:off x="9042400" y="5064953"/>
            <a:ext cx="3121637" cy="17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47951F3-3909-4792-B400-22E09D4846D3}"/>
              </a:ext>
            </a:extLst>
          </p:cNvPr>
          <p:cNvGrpSpPr/>
          <p:nvPr/>
        </p:nvGrpSpPr>
        <p:grpSpPr>
          <a:xfrm>
            <a:off x="7009338" y="2430701"/>
            <a:ext cx="1817163" cy="2182271"/>
            <a:chOff x="7009338" y="653892"/>
            <a:chExt cx="1817163" cy="2182271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AF73870-BC06-429F-9A87-9018C9F622D0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56DACCB0-24CB-442B-B586-D6390F51FB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A9ABA25A-0CD4-45DB-B44E-D86B3B9DC4DB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4CF008DD-5204-4156-BFB1-4BA5098A1171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A4AAE2C2-9B63-4044-9EB4-AC9D3C67BCAB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91A35827-C405-46B3-8F7C-BBEBEAF3D2EB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2447138A-634A-4E51-AE94-F6DDD6AF862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91ABD696-BFEB-49AB-BF39-FB70946EDDA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DF9CED34-665A-4809-A727-333DBA329CC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0CE87E2-1400-4ED0-985F-FC78274D67A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CB3D54E0-EE4B-42C7-A1FD-3335713F6F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B26650A-B3E4-431B-A6F0-CFD5F3958586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21CE2D-D081-49A6-B000-9EC27A03C34F}"/>
              </a:ext>
            </a:extLst>
          </p:cNvPr>
          <p:cNvGrpSpPr/>
          <p:nvPr/>
        </p:nvGrpSpPr>
        <p:grpSpPr>
          <a:xfrm>
            <a:off x="2686948" y="653892"/>
            <a:ext cx="2703592" cy="5918358"/>
            <a:chOff x="2686948" y="653892"/>
            <a:chExt cx="2703592" cy="5918358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FBFB2C6-017B-45D1-B3FB-0448D6ED005C}"/>
                </a:ext>
              </a:extLst>
            </p:cNvPr>
            <p:cNvSpPr/>
            <p:nvPr/>
          </p:nvSpPr>
          <p:spPr>
            <a:xfrm>
              <a:off x="2686948" y="653892"/>
              <a:ext cx="2703592" cy="5918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single_spi_output</a:t>
              </a:r>
              <a:endParaRPr lang="ko-KR" altLang="en-US" sz="900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E4B6708-39EE-4C2D-88D8-04FEC6FBE5F2}"/>
                </a:ext>
              </a:extLst>
            </p:cNvPr>
            <p:cNvSpPr/>
            <p:nvPr/>
          </p:nvSpPr>
          <p:spPr>
            <a:xfrm>
              <a:off x="2717070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023EDEF-32D4-41B1-8F92-0D33731279A4}"/>
                </a:ext>
              </a:extLst>
            </p:cNvPr>
            <p:cNvSpPr/>
            <p:nvPr/>
          </p:nvSpPr>
          <p:spPr>
            <a:xfrm>
              <a:off x="2717070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mosi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EC34570-CB40-406D-92C0-D59F4DE01FDB}"/>
                </a:ext>
              </a:extLst>
            </p:cNvPr>
            <p:cNvSpPr/>
            <p:nvPr/>
          </p:nvSpPr>
          <p:spPr>
            <a:xfrm>
              <a:off x="2717070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miso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E9CF26D-A108-480E-B16D-54437825F52C}"/>
                </a:ext>
              </a:extLst>
            </p:cNvPr>
            <p:cNvSpPr/>
            <p:nvPr/>
          </p:nvSpPr>
          <p:spPr>
            <a:xfrm>
              <a:off x="4066879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C0F08F8-D63D-4ECE-93F1-E44935CE41EA}"/>
                </a:ext>
              </a:extLst>
            </p:cNvPr>
            <p:cNvSpPr/>
            <p:nvPr/>
          </p:nvSpPr>
          <p:spPr>
            <a:xfrm>
              <a:off x="4066879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22FD239-FBC8-417A-9B57-F1594494138D}"/>
                </a:ext>
              </a:extLst>
            </p:cNvPr>
            <p:cNvSpPr/>
            <p:nvPr/>
          </p:nvSpPr>
          <p:spPr>
            <a:xfrm>
              <a:off x="4066879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268702E-BE84-485B-B247-FCE0DA9EF251}"/>
                </a:ext>
              </a:extLst>
            </p:cNvPr>
            <p:cNvSpPr/>
            <p:nvPr/>
          </p:nvSpPr>
          <p:spPr>
            <a:xfrm>
              <a:off x="4066879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8645410-0A6F-4B0F-B775-8F6C3D79C4A5}"/>
                </a:ext>
              </a:extLst>
            </p:cNvPr>
            <p:cNvSpPr/>
            <p:nvPr/>
          </p:nvSpPr>
          <p:spPr>
            <a:xfrm>
              <a:off x="3803353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cpha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EA64DF98-FD97-48C5-A660-4207F5EE5F4B}"/>
                </a:ext>
              </a:extLst>
            </p:cNvPr>
            <p:cNvSpPr/>
            <p:nvPr/>
          </p:nvSpPr>
          <p:spPr>
            <a:xfrm>
              <a:off x="3803353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spi_off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F181BBC-9C98-43A4-8DE9-245C8A7253E7}"/>
                </a:ext>
              </a:extLst>
            </p:cNvPr>
            <p:cNvSpPr/>
            <p:nvPr/>
          </p:nvSpPr>
          <p:spPr>
            <a:xfrm>
              <a:off x="3803353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new_in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CDB0A7A-0CE0-4C94-A7A5-151DAB304C1B}"/>
                </a:ext>
              </a:extLst>
            </p:cNvPr>
            <p:cNvSpPr/>
            <p:nvPr/>
          </p:nvSpPr>
          <p:spPr>
            <a:xfrm>
              <a:off x="3803353" y="2860243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8836A4C3-9FE7-4D2D-B309-5E7968ABCE77}"/>
                </a:ext>
              </a:extLst>
            </p:cNvPr>
            <p:cNvSpPr/>
            <p:nvPr/>
          </p:nvSpPr>
          <p:spPr>
            <a:xfrm>
              <a:off x="3803353" y="311483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sck_next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D40603D-B3BD-46AD-924E-5124A13DF1CE}"/>
                </a:ext>
              </a:extLst>
            </p:cNvPr>
            <p:cNvSpPr/>
            <p:nvPr/>
          </p:nvSpPr>
          <p:spPr>
            <a:xfrm>
              <a:off x="2717070" y="161345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D477A787-B8F5-4C16-A818-754E7302AED0}"/>
                </a:ext>
              </a:extLst>
            </p:cNvPr>
            <p:cNvSpPr/>
            <p:nvPr/>
          </p:nvSpPr>
          <p:spPr>
            <a:xfrm>
              <a:off x="4066879" y="137944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slave_en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9926EAE-3E0D-4D92-B968-EE672D65CDB6}"/>
              </a:ext>
            </a:extLst>
          </p:cNvPr>
          <p:cNvGrpSpPr/>
          <p:nvPr/>
        </p:nvGrpSpPr>
        <p:grpSpPr>
          <a:xfrm>
            <a:off x="7009338" y="4991100"/>
            <a:ext cx="1817163" cy="1758276"/>
            <a:chOff x="7009338" y="1178795"/>
            <a:chExt cx="1817163" cy="1758276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E531BEA-42B7-4505-AA3D-150AC5ECB2B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A7B0B22-E672-4F54-9A26-E251086E1866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413B4DCC-58C6-4C8C-8152-CC23CD4D91F2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07ABE4D-7D86-430D-80E8-C433E2538FFC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07BC092-65A7-4C7A-971B-587B4BE7C0A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4B51318-FF66-4FE0-AA3A-1C350E91F414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8E7A92B-71B2-4E61-8757-D6ABDBE77B8E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0A1EAEA-19E5-4088-B0E5-9751F08819E9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B237868-FA78-404C-9DCA-17CFE701F331}"/>
              </a:ext>
            </a:extLst>
          </p:cNvPr>
          <p:cNvSpPr txBox="1"/>
          <p:nvPr/>
        </p:nvSpPr>
        <p:spPr>
          <a:xfrm>
            <a:off x="180974" y="8769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spi_config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6A4285-A680-4C81-B831-0A18EAE7A497}"/>
              </a:ext>
            </a:extLst>
          </p:cNvPr>
          <p:cNvSpPr/>
          <p:nvPr/>
        </p:nvSpPr>
        <p:spPr>
          <a:xfrm>
            <a:off x="177683" y="136981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F6DAFA1-ACEF-4749-A53F-540B2DA62005}"/>
              </a:ext>
            </a:extLst>
          </p:cNvPr>
          <p:cNvGrpSpPr/>
          <p:nvPr/>
        </p:nvGrpSpPr>
        <p:grpSpPr>
          <a:xfrm>
            <a:off x="8218142" y="1402076"/>
            <a:ext cx="776824" cy="230512"/>
            <a:chOff x="8218142" y="967736"/>
            <a:chExt cx="776824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D560F0-42F6-4658-8AAC-FBD6AC039B4F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F82F9D9A-FAF8-404B-8341-F10F0BF5622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A9F1A5-B8E1-4844-8B0B-D5AC1ADF974F}"/>
              </a:ext>
            </a:extLst>
          </p:cNvPr>
          <p:cNvGrpSpPr/>
          <p:nvPr/>
        </p:nvGrpSpPr>
        <p:grpSpPr>
          <a:xfrm>
            <a:off x="7367683" y="1402076"/>
            <a:ext cx="776824" cy="230512"/>
            <a:chOff x="7367683" y="967736"/>
            <a:chExt cx="776824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C795888-65E5-4F03-B3AF-10A29A1B71B8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6096DE4E-B180-4A76-86CE-43B69C3B138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62DC045-1500-4296-BC38-7C12CF87D02A}"/>
              </a:ext>
            </a:extLst>
          </p:cNvPr>
          <p:cNvGrpSpPr/>
          <p:nvPr/>
        </p:nvGrpSpPr>
        <p:grpSpPr>
          <a:xfrm>
            <a:off x="6523135" y="1402076"/>
            <a:ext cx="776824" cy="230512"/>
            <a:chOff x="6523135" y="967736"/>
            <a:chExt cx="776824" cy="2305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1AC27-0A97-43D5-828B-6AE14442F2EF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734BD18-D339-406D-97F0-9B441619FC7A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4478D7-48FE-49E9-B745-CFF0F6A8B79B}"/>
              </a:ext>
            </a:extLst>
          </p:cNvPr>
          <p:cNvGrpSpPr/>
          <p:nvPr/>
        </p:nvGrpSpPr>
        <p:grpSpPr>
          <a:xfrm>
            <a:off x="5678585" y="1402076"/>
            <a:ext cx="776826" cy="230512"/>
            <a:chOff x="5678585" y="967736"/>
            <a:chExt cx="776826" cy="230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0E5C25-080B-469D-9023-19F860B9A19B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8CB5FDD-7796-4456-A76D-56B28255BADF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77879CD-B482-440D-AEDC-1CA634E49F5C}"/>
              </a:ext>
            </a:extLst>
          </p:cNvPr>
          <p:cNvGrpSpPr/>
          <p:nvPr/>
        </p:nvGrpSpPr>
        <p:grpSpPr>
          <a:xfrm>
            <a:off x="4828125" y="1402076"/>
            <a:ext cx="776824" cy="230512"/>
            <a:chOff x="4828125" y="967736"/>
            <a:chExt cx="776824" cy="230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D49C44A-2EDE-4058-946D-1FC76D67905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8718A63-E3B3-48C5-9776-82926C98E974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D2040F-08B4-45E7-9A68-B97AB8054285}"/>
              </a:ext>
            </a:extLst>
          </p:cNvPr>
          <p:cNvGrpSpPr/>
          <p:nvPr/>
        </p:nvGrpSpPr>
        <p:grpSpPr>
          <a:xfrm>
            <a:off x="1611107" y="1402076"/>
            <a:ext cx="653422" cy="230512"/>
            <a:chOff x="2212525" y="967736"/>
            <a:chExt cx="653422" cy="230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8300B5-4734-4CF8-9BA8-F71C460CE76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82DBF47-F4D1-44FC-8144-C076C581B30F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903D3C-78E4-4DEF-805F-F97F997C5209}"/>
              </a:ext>
            </a:extLst>
          </p:cNvPr>
          <p:cNvGrpSpPr/>
          <p:nvPr/>
        </p:nvGrpSpPr>
        <p:grpSpPr>
          <a:xfrm>
            <a:off x="917423" y="1402076"/>
            <a:ext cx="620502" cy="230512"/>
            <a:chOff x="917423" y="967736"/>
            <a:chExt cx="620502" cy="230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A8EB10-75DC-4C99-80AC-1052BF8A9372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0B05A1E4-6E6B-4BAE-88E8-B81301929FFB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33690E-DE1E-4596-84AB-79DFCD83312C}"/>
              </a:ext>
            </a:extLst>
          </p:cNvPr>
          <p:cNvGrpSpPr/>
          <p:nvPr/>
        </p:nvGrpSpPr>
        <p:grpSpPr>
          <a:xfrm>
            <a:off x="229197" y="1402076"/>
            <a:ext cx="620502" cy="230512"/>
            <a:chOff x="229197" y="967736"/>
            <a:chExt cx="620502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265AC8-DBC6-4726-98B9-3FE31CABC275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AB5278DB-4B5B-48E3-9C67-BA42B1F2145D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456984-1D38-46E2-BDE1-351B41F7D79C}"/>
              </a:ext>
            </a:extLst>
          </p:cNvPr>
          <p:cNvGrpSpPr/>
          <p:nvPr/>
        </p:nvGrpSpPr>
        <p:grpSpPr>
          <a:xfrm>
            <a:off x="3412703" y="1402076"/>
            <a:ext cx="1344179" cy="230512"/>
            <a:chOff x="3412703" y="967736"/>
            <a:chExt cx="134417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83FEF8-8012-4BBF-947D-1DF05B15A5B4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1D03070-2559-479E-9BB4-C3451138CB2B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EE59498-1574-4543-ACFB-6B09B35ABDBF}"/>
              </a:ext>
            </a:extLst>
          </p:cNvPr>
          <p:cNvGrpSpPr/>
          <p:nvPr/>
        </p:nvGrpSpPr>
        <p:grpSpPr>
          <a:xfrm>
            <a:off x="2322802" y="1402076"/>
            <a:ext cx="1016266" cy="230512"/>
            <a:chOff x="3412704" y="967736"/>
            <a:chExt cx="1016266" cy="2305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8A76E9D-07A7-4C55-813E-38D7114A05F3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6491D480-2B3D-4F2B-AF33-8D4310253B80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EE07-7126-49EE-9A4E-FB57A96D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SPI_FSM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99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82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21208-BBD2-4F26-AF56-C72A94B95A95}"/>
              </a:ext>
            </a:extLst>
          </p:cNvPr>
          <p:cNvGrpSpPr/>
          <p:nvPr/>
        </p:nvGrpSpPr>
        <p:grpSpPr>
          <a:xfrm>
            <a:off x="8290463" y="3476188"/>
            <a:ext cx="2309190" cy="2580711"/>
            <a:chOff x="4731572" y="2545669"/>
            <a:chExt cx="1097440" cy="117134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3177702-EB2C-461F-8930-5D852AF6105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7CE0CBB-CA6A-4B37-AEEC-784E12DF8DA1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8829294-2DD0-4BEE-8574-D7D143277B5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EC4F4F-E3AE-485B-A3C1-A816B2BC8E3F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LAST_HIGH</a:t>
              </a:r>
              <a:endParaRPr lang="ko-KR" altLang="en-US" sz="9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B46CBF-C216-4B62-BD2E-14025A43827F}"/>
              </a:ext>
            </a:extLst>
          </p:cNvPr>
          <p:cNvGrpSpPr/>
          <p:nvPr/>
        </p:nvGrpSpPr>
        <p:grpSpPr>
          <a:xfrm>
            <a:off x="9048032" y="106984"/>
            <a:ext cx="3143968" cy="3520381"/>
            <a:chOff x="4731572" y="2545669"/>
            <a:chExt cx="1097440" cy="11713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FF79A1-25AD-4466-BABC-4D73B5256ECB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EE1D3BF-83E8-4D32-9D4A-9777EE42182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7FC0EC-8D55-4F98-BBB8-4C82DD7C52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06F680-A334-4F77-AE2F-E805E375F6C4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LAST_LOW</a:t>
              </a:r>
              <a:endParaRPr lang="ko-KR" altLang="en-US" sz="900" b="1" dirty="0"/>
            </a:p>
          </p:txBody>
        </p: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C2B7C5E-02E3-4450-8E45-02B068DA6717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 flipV="1">
            <a:off x="6425967" y="4685132"/>
            <a:ext cx="1864496" cy="313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AF52FDA0-C35C-4F37-A88D-95EEA66C0E8C}"/>
              </a:ext>
            </a:extLst>
          </p:cNvPr>
          <p:cNvCxnSpPr>
            <a:cxnSpLocks/>
            <a:stCxn id="32" idx="0"/>
            <a:endCxn id="60" idx="3"/>
          </p:cNvCxnSpPr>
          <p:nvPr/>
        </p:nvCxnSpPr>
        <p:spPr>
          <a:xfrm rot="5400000" flipH="1" flipV="1">
            <a:off x="9199779" y="3167513"/>
            <a:ext cx="553954" cy="63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1D71280B-7334-44DC-86A2-6221DB2AD0C0}"/>
              </a:ext>
            </a:extLst>
          </p:cNvPr>
          <p:cNvCxnSpPr>
            <a:cxnSpLocks/>
            <a:stCxn id="61" idx="1"/>
            <a:endCxn id="52" idx="7"/>
          </p:cNvCxnSpPr>
          <p:nvPr/>
        </p:nvCxnSpPr>
        <p:spPr>
          <a:xfrm rot="10800000" flipV="1">
            <a:off x="8274734" y="1756119"/>
            <a:ext cx="773298" cy="43559"/>
          </a:xfrm>
          <a:prstGeom prst="curvedConnector4">
            <a:avLst>
              <a:gd name="adj1" fmla="val 39608"/>
              <a:gd name="adj2" fmla="val -424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58C19DD-2D28-48CF-9DE0-E640D2438D9A}"/>
              </a:ext>
            </a:extLst>
          </p:cNvPr>
          <p:cNvCxnSpPr>
            <a:cxnSpLocks/>
            <a:stCxn id="60" idx="1"/>
            <a:endCxn id="38" idx="0"/>
          </p:cNvCxnSpPr>
          <p:nvPr/>
        </p:nvCxnSpPr>
        <p:spPr>
          <a:xfrm rot="16200000" flipH="1" flipV="1">
            <a:off x="5518863" y="-3032378"/>
            <a:ext cx="367209" cy="7611974"/>
          </a:xfrm>
          <a:prstGeom prst="curvedConnector3">
            <a:avLst>
              <a:gd name="adj1" fmla="val -1206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5C4FE7D-A223-4C63-9AAD-B05539422F4C}"/>
              </a:ext>
            </a:extLst>
          </p:cNvPr>
          <p:cNvGrpSpPr/>
          <p:nvPr/>
        </p:nvGrpSpPr>
        <p:grpSpPr>
          <a:xfrm>
            <a:off x="319065" y="4685131"/>
            <a:ext cx="1792611" cy="2159155"/>
            <a:chOff x="4731572" y="2545669"/>
            <a:chExt cx="1097440" cy="122556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A68D066-F6CE-4AAC-B1BB-36CE8183AD0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7F99331-D7EC-4EDA-86CE-F3D5FE5C401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B56B286-3EB4-4211-AF39-179C17FADA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asdf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1E04FFA-A7BF-465C-972D-4DA7BAB3335F}"/>
                </a:ext>
              </a:extLst>
            </p:cNvPr>
            <p:cNvSpPr/>
            <p:nvPr/>
          </p:nvSpPr>
          <p:spPr>
            <a:xfrm>
              <a:off x="4928085" y="3640207"/>
              <a:ext cx="704425" cy="13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EXTEND_LOW</a:t>
              </a:r>
              <a:endParaRPr lang="ko-KR" altLang="en-US" sz="900" b="1" dirty="0"/>
            </a:p>
          </p:txBody>
        </p:sp>
      </p:grp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3C66148-DA93-437B-B7D4-C715A813BE99}"/>
              </a:ext>
            </a:extLst>
          </p:cNvPr>
          <p:cNvCxnSpPr>
            <a:cxnSpLocks/>
            <a:stCxn id="37" idx="2"/>
            <a:endCxn id="69" idx="1"/>
          </p:cNvCxnSpPr>
          <p:nvPr/>
        </p:nvCxnSpPr>
        <p:spPr>
          <a:xfrm rot="10800000" flipV="1">
            <a:off x="581587" y="2292290"/>
            <a:ext cx="208754" cy="2675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FF8A80C-87DB-40E9-84C6-24AAE5E6EC12}"/>
              </a:ext>
            </a:extLst>
          </p:cNvPr>
          <p:cNvCxnSpPr>
            <a:cxnSpLocks/>
            <a:stCxn id="69" idx="5"/>
            <a:endCxn id="47" idx="3"/>
          </p:cNvCxnSpPr>
          <p:nvPr/>
        </p:nvCxnSpPr>
        <p:spPr>
          <a:xfrm rot="5400000" flipH="1" flipV="1">
            <a:off x="2710361" y="5303361"/>
            <a:ext cx="170853" cy="1893268"/>
          </a:xfrm>
          <a:prstGeom prst="curvedConnector3">
            <a:avLst>
              <a:gd name="adj1" fmla="val -205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2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45C8D8-C8B9-4E52-BDC5-9D4D1CCA0BAE}"/>
              </a:ext>
            </a:extLst>
          </p:cNvPr>
          <p:cNvGrpSpPr/>
          <p:nvPr/>
        </p:nvGrpSpPr>
        <p:grpSpPr>
          <a:xfrm rot="10800000">
            <a:off x="4251851" y="508308"/>
            <a:ext cx="710252" cy="255263"/>
            <a:chOff x="3601793" y="3387727"/>
            <a:chExt cx="710252" cy="255263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89614FA-D097-4F17-B3E0-13AC3F7476C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D6C653-3EE3-4A17-BB72-D6D0E843C74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A9D5E2-AC63-4789-949B-AFBD72C3119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929FE2-5E62-423D-9C87-787FF1F88D7D}"/>
              </a:ext>
            </a:extLst>
          </p:cNvPr>
          <p:cNvGrpSpPr/>
          <p:nvPr/>
        </p:nvGrpSpPr>
        <p:grpSpPr>
          <a:xfrm>
            <a:off x="4539176" y="1945991"/>
            <a:ext cx="1361879" cy="230512"/>
            <a:chOff x="3067245" y="4647551"/>
            <a:chExt cx="1361879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17B1D3-B3E1-43F6-A9A8-BB6DD7D58817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data_remain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E2F01A5-65E4-42E0-854B-9C95AAB89E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750F7-CC15-4E90-B2C1-98EE28BD7004}"/>
              </a:ext>
            </a:extLst>
          </p:cNvPr>
          <p:cNvGrpSpPr/>
          <p:nvPr/>
        </p:nvGrpSpPr>
        <p:grpSpPr>
          <a:xfrm>
            <a:off x="10197154" y="217665"/>
            <a:ext cx="1817163" cy="2182271"/>
            <a:chOff x="7009338" y="653892"/>
            <a:chExt cx="1817163" cy="21822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E55C6-70FE-4141-8956-35BECDD336D8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D20CA-B06D-451E-BC0F-4CE133E616FE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CDEB1-0D46-4C39-A792-0830235261DA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3027F8-8F58-4727-BA67-F762797D7C55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B05530-930C-4D10-A5CA-59CAE0D686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13B86-B274-4F03-8F2C-8D6ABE54FE12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8DEC0B-6B6F-40A6-A294-F759BD645D79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7365B7-1688-4F73-91AC-7ED30373676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2E6136-3D83-45FC-AB38-186BD4DC1DEC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275961-2D20-4551-A959-1159132D789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D76F-D118-4E3A-B4BD-C215E022255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28BDDF-7EDE-40A2-A332-551A5884E2C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2B2C9-C62F-4EEA-9AF1-BE486B554A2C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B3BE2F84-AA43-4C95-B3BC-DD0EBE84AF86}"/>
              </a:ext>
            </a:extLst>
          </p:cNvPr>
          <p:cNvCxnSpPr>
            <a:cxnSpLocks/>
            <a:stCxn id="15" idx="1"/>
            <a:endCxn id="6" idx="4"/>
          </p:cNvCxnSpPr>
          <p:nvPr/>
        </p:nvCxnSpPr>
        <p:spPr>
          <a:xfrm rot="10800000">
            <a:off x="4379846" y="508875"/>
            <a:ext cx="5817308" cy="49779"/>
          </a:xfrm>
          <a:prstGeom prst="bentConnector4">
            <a:avLst>
              <a:gd name="adj1" fmla="val 7394"/>
              <a:gd name="adj2" fmla="val 5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29">
            <a:extLst>
              <a:ext uri="{FF2B5EF4-FFF2-40B4-BE49-F238E27FC236}">
                <a16:creationId xmlns:a16="http://schemas.microsoft.com/office/drawing/2014/main" id="{6005FEBF-3FDC-4AE7-9760-7AD62025BF4F}"/>
              </a:ext>
            </a:extLst>
          </p:cNvPr>
          <p:cNvCxnSpPr>
            <a:cxnSpLocks/>
            <a:stCxn id="17" idx="1"/>
            <a:endCxn id="213" idx="2"/>
          </p:cNvCxnSpPr>
          <p:nvPr/>
        </p:nvCxnSpPr>
        <p:spPr>
          <a:xfrm rot="10800000">
            <a:off x="6977794" y="557982"/>
            <a:ext cx="3219361" cy="492746"/>
          </a:xfrm>
          <a:prstGeom prst="bentConnector3">
            <a:avLst>
              <a:gd name="adj1" fmla="val 1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29">
            <a:extLst>
              <a:ext uri="{FF2B5EF4-FFF2-40B4-BE49-F238E27FC236}">
                <a16:creationId xmlns:a16="http://schemas.microsoft.com/office/drawing/2014/main" id="{5C10A8F6-ABBC-4FB2-B598-7F3806706E8A}"/>
              </a:ext>
            </a:extLst>
          </p:cNvPr>
          <p:cNvCxnSpPr>
            <a:cxnSpLocks/>
            <a:stCxn id="92" idx="0"/>
            <a:endCxn id="9" idx="0"/>
          </p:cNvCxnSpPr>
          <p:nvPr/>
        </p:nvCxnSpPr>
        <p:spPr>
          <a:xfrm rot="5400000">
            <a:off x="5150956" y="1875234"/>
            <a:ext cx="139918" cy="1597"/>
          </a:xfrm>
          <a:prstGeom prst="bentConnector3">
            <a:avLst>
              <a:gd name="adj1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5BC45E-4DF2-4783-9B79-A07049AAA7EC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259F16-9597-4938-86CB-D617CB99F900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38F1182-C2AA-4F8B-911E-852220B26A03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BD3DE5C-5A5F-4017-B02F-42C7DD0ADD4B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796C086-6FFA-4F41-995C-C26DEE65FC5C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2E1C3C7-F232-4F5D-8E36-011443AD0DED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5FB894-45C4-4101-AEA4-7706100CB130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FBD11-47F9-488B-B240-5F47CE7D3167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42A37230-0537-4095-94D6-D52CF3E2F549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5BB26CB-379E-4901-A15D-BE489ED54F6B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E21534-2FB8-481B-912B-5F81D2620835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CB760D2-D4A2-4223-9499-3258096FE802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0131392-A0ED-42BF-B8A6-14F153A4D0DB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7DAE95-E492-48CF-97A1-07107301C81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8A839B25-B309-4CB2-B34F-7C9637EC2922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F24CA3C-F9F4-45A8-82B8-802EDB7094BE}"/>
              </a:ext>
            </a:extLst>
          </p:cNvPr>
          <p:cNvGrpSpPr/>
          <p:nvPr/>
        </p:nvGrpSpPr>
        <p:grpSpPr>
          <a:xfrm>
            <a:off x="1611107" y="967736"/>
            <a:ext cx="653422" cy="230512"/>
            <a:chOff x="2212525" y="967736"/>
            <a:chExt cx="653422" cy="2305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C4F932-676A-41FF-9B17-AA81A37975A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C1283A7-AB14-4B4C-AE12-5C1EE939722D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9CC16E3-81E2-4DA2-906F-ED7B077850F9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256933-FB67-4F7A-A442-1282B501AE8C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4A98B65-26F6-476C-BFA0-E3B9EBCA78F2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40414E-24A1-495B-80F6-726FB80F79D7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3C87B-B162-4A83-8B18-03B7FF971BF6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4F27A70-4AEB-491F-95C8-8EAA94B483B2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805ACC8-B18A-442D-B2AB-A08CD02BA9AA}"/>
              </a:ext>
            </a:extLst>
          </p:cNvPr>
          <p:cNvGrpSpPr/>
          <p:nvPr/>
        </p:nvGrpSpPr>
        <p:grpSpPr>
          <a:xfrm rot="10800000">
            <a:off x="4866587" y="1550810"/>
            <a:ext cx="710252" cy="255263"/>
            <a:chOff x="3601793" y="3387727"/>
            <a:chExt cx="710252" cy="255263"/>
          </a:xfrm>
        </p:grpSpPr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7591529B-FE65-414D-9E50-EC7A644C64E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6494579-AE77-4002-A000-83E7889360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FAE8255-E21E-42C7-AEBF-E5628741F91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BA65F3B8-4627-4934-908B-2AED09C1E24E}"/>
              </a:ext>
            </a:extLst>
          </p:cNvPr>
          <p:cNvCxnSpPr>
            <a:cxnSpLocks/>
            <a:stCxn id="34" idx="2"/>
            <a:endCxn id="93" idx="4"/>
          </p:cNvCxnSpPr>
          <p:nvPr/>
        </p:nvCxnSpPr>
        <p:spPr>
          <a:xfrm rot="5400000">
            <a:off x="4928996" y="1263835"/>
            <a:ext cx="353128" cy="22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29">
            <a:extLst>
              <a:ext uri="{FF2B5EF4-FFF2-40B4-BE49-F238E27FC236}">
                <a16:creationId xmlns:a16="http://schemas.microsoft.com/office/drawing/2014/main" id="{6833DD97-DB4C-4448-9557-F8BC5B2F4AA7}"/>
              </a:ext>
            </a:extLst>
          </p:cNvPr>
          <p:cNvCxnSpPr>
            <a:cxnSpLocks/>
            <a:stCxn id="9" idx="2"/>
            <a:endCxn id="119" idx="2"/>
          </p:cNvCxnSpPr>
          <p:nvPr/>
        </p:nvCxnSpPr>
        <p:spPr>
          <a:xfrm rot="16200000" flipH="1">
            <a:off x="5023903" y="2372716"/>
            <a:ext cx="1029478" cy="63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43722F-6DC9-484E-A15C-45DAA50AD9C4}"/>
              </a:ext>
            </a:extLst>
          </p:cNvPr>
          <p:cNvGrpSpPr/>
          <p:nvPr/>
        </p:nvGrpSpPr>
        <p:grpSpPr>
          <a:xfrm>
            <a:off x="5827078" y="2667771"/>
            <a:ext cx="710252" cy="255263"/>
            <a:chOff x="3601793" y="3387727"/>
            <a:chExt cx="710252" cy="255263"/>
          </a:xfrm>
        </p:grpSpPr>
        <p:sp>
          <p:nvSpPr>
            <p:cNvPr id="116" name="사다리꼴 115">
              <a:extLst>
                <a:ext uri="{FF2B5EF4-FFF2-40B4-BE49-F238E27FC236}">
                  <a16:creationId xmlns:a16="http://schemas.microsoft.com/office/drawing/2014/main" id="{BD19EBF7-C519-444B-B036-05BD9DE1780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8BF6B96-2D2A-415F-A9DC-C7165585FF5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2C279E2-0094-40A4-BBBC-6E6626FE7149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3FB00F3-E91F-4F0B-8629-EADC8ADC809E}"/>
              </a:ext>
            </a:extLst>
          </p:cNvPr>
          <p:cNvSpPr/>
          <p:nvPr/>
        </p:nvSpPr>
        <p:spPr>
          <a:xfrm>
            <a:off x="5857168" y="310810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4122804-3397-43D4-97EE-AFD9906B4B10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rot="5400000" flipH="1" flipV="1">
            <a:off x="5862884" y="3014629"/>
            <a:ext cx="185637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F98B1-72B7-4261-B0D6-8AAC4746BE1F}"/>
              </a:ext>
            </a:extLst>
          </p:cNvPr>
          <p:cNvSpPr/>
          <p:nvPr/>
        </p:nvSpPr>
        <p:spPr>
          <a:xfrm>
            <a:off x="5835790" y="34930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B3451A-4EA5-4F30-BCF5-721C9D8D6951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rot="5400000" flipH="1" flipV="1">
            <a:off x="5860159" y="3398210"/>
            <a:ext cx="189237" cy="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A7EC2572-37F5-408F-9343-4EE0B308550F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633F435-F42C-415E-8A24-4C6987D3EFC0}"/>
              </a:ext>
            </a:extLst>
          </p:cNvPr>
          <p:cNvCxnSpPr>
            <a:cxnSpLocks/>
            <a:stCxn id="9" idx="2"/>
            <a:endCxn id="117" idx="4"/>
          </p:cNvCxnSpPr>
          <p:nvPr/>
        </p:nvCxnSpPr>
        <p:spPr>
          <a:xfrm rot="16200000" flipH="1">
            <a:off x="5441743" y="1954875"/>
            <a:ext cx="745965" cy="1189219"/>
          </a:xfrm>
          <a:prstGeom prst="bentConnector3">
            <a:avLst>
              <a:gd name="adj1" fmla="val 22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964F428-015B-4159-AA94-37B0490B845E}"/>
              </a:ext>
            </a:extLst>
          </p:cNvPr>
          <p:cNvCxnSpPr>
            <a:cxnSpLocks/>
            <a:stCxn id="116" idx="0"/>
            <a:endCxn id="94" idx="4"/>
          </p:cNvCxnSpPr>
          <p:nvPr/>
        </p:nvCxnSpPr>
        <p:spPr>
          <a:xfrm rot="16200000" flipV="1">
            <a:off x="5256684" y="1742250"/>
            <a:ext cx="1116395" cy="734647"/>
          </a:xfrm>
          <a:prstGeom prst="bentConnector3">
            <a:avLst>
              <a:gd name="adj1" fmla="val 12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EC8358D-407A-412D-A08F-E72F43975D00}"/>
              </a:ext>
            </a:extLst>
          </p:cNvPr>
          <p:cNvCxnSpPr>
            <a:cxnSpLocks/>
            <a:stCxn id="134" idx="2"/>
            <a:endCxn id="116" idx="3"/>
          </p:cNvCxnSpPr>
          <p:nvPr/>
        </p:nvCxnSpPr>
        <p:spPr>
          <a:xfrm rot="10800000">
            <a:off x="6486372" y="2795403"/>
            <a:ext cx="414892" cy="22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FE0E0E4-7D89-4EBA-B331-4C924F002284}"/>
              </a:ext>
            </a:extLst>
          </p:cNvPr>
          <p:cNvGrpSpPr/>
          <p:nvPr/>
        </p:nvGrpSpPr>
        <p:grpSpPr>
          <a:xfrm>
            <a:off x="9064048" y="1945990"/>
            <a:ext cx="753259" cy="230512"/>
            <a:chOff x="8551688" y="1945990"/>
            <a:chExt cx="7532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8F9878-17CF-4362-A400-EC6C0ECA6FCB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busy_state</a:t>
              </a:r>
              <a:endParaRPr lang="ko-KR" altLang="en-US" sz="900" dirty="0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E7574CC5-8EE0-4C4E-9E44-A3E3E92A685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00840B6-3047-48E5-A76A-499A3820EF4A}"/>
              </a:ext>
            </a:extLst>
          </p:cNvPr>
          <p:cNvCxnSpPr>
            <a:cxnSpLocks/>
            <a:stCxn id="43" idx="0"/>
            <a:endCxn id="16" idx="1"/>
          </p:cNvCxnSpPr>
          <p:nvPr/>
        </p:nvCxnSpPr>
        <p:spPr>
          <a:xfrm rot="5400000" flipH="1" flipV="1">
            <a:off x="9247272" y="996108"/>
            <a:ext cx="1143288" cy="7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ED80A6A5-F393-416A-B984-626821E0565D}"/>
              </a:ext>
            </a:extLst>
          </p:cNvPr>
          <p:cNvCxnSpPr>
            <a:cxnSpLocks/>
            <a:stCxn id="5" idx="0"/>
            <a:endCxn id="27" idx="0"/>
          </p:cNvCxnSpPr>
          <p:nvPr/>
        </p:nvCxnSpPr>
        <p:spPr>
          <a:xfrm rot="5400000">
            <a:off x="4520546" y="849040"/>
            <a:ext cx="171901" cy="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39D783-5906-4640-A719-CF08627E8932}"/>
              </a:ext>
            </a:extLst>
          </p:cNvPr>
          <p:cNvGrpSpPr/>
          <p:nvPr/>
        </p:nvGrpSpPr>
        <p:grpSpPr>
          <a:xfrm>
            <a:off x="10197154" y="2430701"/>
            <a:ext cx="1817163" cy="2182271"/>
            <a:chOff x="7009338" y="653892"/>
            <a:chExt cx="1817163" cy="218227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B1D21D-3204-4944-998A-4D14C22BCF75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54F2392-CA91-4BDA-9FE6-A602940D3317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B97203-255E-4BB0-8591-7658BC802456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8FC9688-0C29-4D8E-B42E-9712FD32F638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E5F9A72-B9D7-4AA5-A96F-D5B467091BA6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34E719-5580-4301-BA8D-BA376889184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023152-01C3-45EE-A6FD-C606F0C57D57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E9DE682-2FDF-48A2-ABD6-AEC26D219250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17BBD28-B09B-4ECF-9833-31541B2FE80A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339AB8C-9621-4B9B-BA07-11AD42C39F14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BA53ED-5B53-40F4-AD95-6D8653B573C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F2E0B-8E33-43A5-BBFA-897829CC933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3EF432D-9CC9-4E3F-B9C0-113436F30951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10800000">
            <a:off x="5525882" y="1678441"/>
            <a:ext cx="1375383" cy="3370960"/>
          </a:xfrm>
          <a:prstGeom prst="bentConnector3">
            <a:avLst>
              <a:gd name="adj1" fmla="val 1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0392EA2-9952-4583-A937-723264AD4B80}"/>
              </a:ext>
            </a:extLst>
          </p:cNvPr>
          <p:cNvSpPr/>
          <p:nvPr/>
        </p:nvSpPr>
        <p:spPr>
          <a:xfrm>
            <a:off x="3871630" y="39027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</a:t>
            </a:r>
            <a:r>
              <a:rPr lang="en-US" altLang="ko-KR" sz="900" dirty="0" err="1"/>
              <a:t>cs_onehot</a:t>
            </a:r>
            <a:endParaRPr lang="ko-KR" altLang="en-US" sz="9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A97D84E-3554-4F0C-B622-40139F7C5965}"/>
              </a:ext>
            </a:extLst>
          </p:cNvPr>
          <p:cNvGrpSpPr/>
          <p:nvPr/>
        </p:nvGrpSpPr>
        <p:grpSpPr>
          <a:xfrm>
            <a:off x="6658186" y="519360"/>
            <a:ext cx="370413" cy="228600"/>
            <a:chOff x="8219201" y="5454526"/>
            <a:chExt cx="370413" cy="2286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2B64839-5161-4813-83D0-F14237A126F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6EB3E0C-5A5B-4692-A9A4-107F582EE6CD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9499C1-EDAC-4AC9-8B2F-E57250621800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>
              <a:extLst>
                <a:ext uri="{FF2B5EF4-FFF2-40B4-BE49-F238E27FC236}">
                  <a16:creationId xmlns:a16="http://schemas.microsoft.com/office/drawing/2014/main" id="{C04D3529-8575-415B-8937-923E9D24BC0F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6" name="연결선: 꺾임 129">
            <a:extLst>
              <a:ext uri="{FF2B5EF4-FFF2-40B4-BE49-F238E27FC236}">
                <a16:creationId xmlns:a16="http://schemas.microsoft.com/office/drawing/2014/main" id="{EEC05EBE-A468-4BE7-838B-17A014DF7996}"/>
              </a:ext>
            </a:extLst>
          </p:cNvPr>
          <p:cNvCxnSpPr>
            <a:cxnSpLocks/>
            <a:stCxn id="43" idx="0"/>
            <a:endCxn id="212" idx="2"/>
          </p:cNvCxnSpPr>
          <p:nvPr/>
        </p:nvCxnSpPr>
        <p:spPr>
          <a:xfrm rot="16200000" flipV="1">
            <a:off x="7617002" y="122313"/>
            <a:ext cx="1235275" cy="24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9F120C48-2E0A-47B5-A200-FE17C6A262A8}"/>
              </a:ext>
            </a:extLst>
          </p:cNvPr>
          <p:cNvCxnSpPr>
            <a:cxnSpLocks/>
            <a:stCxn id="214" idx="3"/>
            <a:endCxn id="5" idx="1"/>
          </p:cNvCxnSpPr>
          <p:nvPr/>
        </p:nvCxnSpPr>
        <p:spPr>
          <a:xfrm rot="10800000" flipV="1">
            <a:off x="4911146" y="633659"/>
            <a:ext cx="1747041" cy="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129">
            <a:extLst>
              <a:ext uri="{FF2B5EF4-FFF2-40B4-BE49-F238E27FC236}">
                <a16:creationId xmlns:a16="http://schemas.microsoft.com/office/drawing/2014/main" id="{5B889CEE-7BFD-480A-AC30-45B43C418A05}"/>
              </a:ext>
            </a:extLst>
          </p:cNvPr>
          <p:cNvCxnSpPr>
            <a:cxnSpLocks/>
            <a:stCxn id="27" idx="1"/>
            <a:endCxn id="7" idx="4"/>
          </p:cNvCxnSpPr>
          <p:nvPr/>
        </p:nvCxnSpPr>
        <p:spPr>
          <a:xfrm rot="10800000" flipH="1">
            <a:off x="177683" y="508874"/>
            <a:ext cx="4655138" cy="574118"/>
          </a:xfrm>
          <a:prstGeom prst="bentConnector4">
            <a:avLst>
              <a:gd name="adj1" fmla="val -1228"/>
              <a:gd name="adj2" fmla="val 163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22CA1210-BF62-4980-8D20-7471982C3443}"/>
              </a:ext>
            </a:extLst>
          </p:cNvPr>
          <p:cNvCxnSpPr>
            <a:cxnSpLocks/>
            <a:stCxn id="197" idx="2"/>
            <a:endCxn id="203" idx="0"/>
          </p:cNvCxnSpPr>
          <p:nvPr/>
        </p:nvCxnSpPr>
        <p:spPr>
          <a:xfrm rot="16200000" flipH="1">
            <a:off x="2864159" y="2418882"/>
            <a:ext cx="2704520" cy="26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6176297-72FC-481B-92DD-0ECA3DD85F20}"/>
              </a:ext>
            </a:extLst>
          </p:cNvPr>
          <p:cNvCxnSpPr>
            <a:cxnSpLocks/>
            <a:stCxn id="134" idx="0"/>
            <a:endCxn id="370" idx="2"/>
          </p:cNvCxnSpPr>
          <p:nvPr/>
        </p:nvCxnSpPr>
        <p:spPr>
          <a:xfrm rot="5400000" flipH="1" flipV="1">
            <a:off x="7011517" y="2582547"/>
            <a:ext cx="2047038" cy="85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2EDADF66-5514-4E45-9DD2-EE2D833A1DE2}"/>
              </a:ext>
            </a:extLst>
          </p:cNvPr>
          <p:cNvCxnSpPr>
            <a:cxnSpLocks/>
            <a:stCxn id="43" idx="0"/>
            <a:endCxn id="171" idx="1"/>
          </p:cNvCxnSpPr>
          <p:nvPr/>
        </p:nvCxnSpPr>
        <p:spPr>
          <a:xfrm rot="16200000" flipH="1">
            <a:off x="9284042" y="2102626"/>
            <a:ext cx="1069748" cy="756476"/>
          </a:xfrm>
          <a:prstGeom prst="bentConnector4">
            <a:avLst>
              <a:gd name="adj1" fmla="val -106848"/>
              <a:gd name="adj2" fmla="val 74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B1F0EA0E-F5DB-4B49-A488-ABB824224F76}"/>
              </a:ext>
            </a:extLst>
          </p:cNvPr>
          <p:cNvGrpSpPr/>
          <p:nvPr/>
        </p:nvGrpSpPr>
        <p:grpSpPr>
          <a:xfrm rot="5400000">
            <a:off x="9191518" y="5940998"/>
            <a:ext cx="370413" cy="228600"/>
            <a:chOff x="8219201" y="5454526"/>
            <a:chExt cx="37041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05BC342-305E-42B9-BBEE-4AB1F510878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3530D2DA-2F8A-49F9-8EB4-E10DA24D927B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B7FB79F-902C-4CA8-AFE4-BEA588B664E3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9BF7BE2-6A29-4E2D-B698-44F287B26A4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06D9312-41C0-49CB-9581-5357EAA7C902}"/>
              </a:ext>
            </a:extLst>
          </p:cNvPr>
          <p:cNvCxnSpPr>
            <a:cxnSpLocks/>
            <a:stCxn id="172" idx="1"/>
            <a:endCxn id="298" idx="2"/>
          </p:cNvCxnSpPr>
          <p:nvPr/>
        </p:nvCxnSpPr>
        <p:spPr>
          <a:xfrm rot="10800000" flipV="1">
            <a:off x="9452404" y="3263763"/>
            <a:ext cx="744751" cy="2925935"/>
          </a:xfrm>
          <a:prstGeom prst="bentConnector4">
            <a:avLst>
              <a:gd name="adj1" fmla="val 48274"/>
              <a:gd name="adj2" fmla="val 10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ECE7B027-FF35-4D1F-B970-17BFACF257B6}"/>
              </a:ext>
            </a:extLst>
          </p:cNvPr>
          <p:cNvCxnSpPr>
            <a:cxnSpLocks/>
            <a:stCxn id="43" idx="0"/>
            <a:endCxn id="297" idx="2"/>
          </p:cNvCxnSpPr>
          <p:nvPr/>
        </p:nvCxnSpPr>
        <p:spPr>
          <a:xfrm rot="16200000" flipH="1" flipV="1">
            <a:off x="7222916" y="4022743"/>
            <a:ext cx="4294515" cy="141008"/>
          </a:xfrm>
          <a:prstGeom prst="bentConnector5">
            <a:avLst>
              <a:gd name="adj1" fmla="val -5323"/>
              <a:gd name="adj2" fmla="val 429217"/>
              <a:gd name="adj3" fmla="val 10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8CBFD255-548A-44A6-922D-C008E788CC91}"/>
              </a:ext>
            </a:extLst>
          </p:cNvPr>
          <p:cNvCxnSpPr>
            <a:cxnSpLocks/>
            <a:stCxn id="161" idx="1"/>
            <a:endCxn id="329" idx="3"/>
          </p:cNvCxnSpPr>
          <p:nvPr/>
        </p:nvCxnSpPr>
        <p:spPr>
          <a:xfrm rot="10800000" flipH="1" flipV="1">
            <a:off x="3889878" y="4850699"/>
            <a:ext cx="1371450" cy="944665"/>
          </a:xfrm>
          <a:prstGeom prst="bentConnector5">
            <a:avLst>
              <a:gd name="adj1" fmla="val -41671"/>
              <a:gd name="adj2" fmla="val 161585"/>
              <a:gd name="adj3" fmla="val 12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E81BEE37-936D-4AB4-B549-EC976AB2E7CD}"/>
              </a:ext>
            </a:extLst>
          </p:cNvPr>
          <p:cNvSpPr/>
          <p:nvPr/>
        </p:nvSpPr>
        <p:spPr>
          <a:xfrm>
            <a:off x="3692588" y="5049400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shift_register_out</a:t>
            </a:r>
            <a:endParaRPr lang="ko-KR" altLang="en-US" sz="900" dirty="0"/>
          </a:p>
        </p:txBody>
      </p:sp>
      <p:cxnSp>
        <p:nvCxnSpPr>
          <p:cNvPr id="319" name="연결선: 꺾임 129">
            <a:extLst>
              <a:ext uri="{FF2B5EF4-FFF2-40B4-BE49-F238E27FC236}">
                <a16:creationId xmlns:a16="http://schemas.microsoft.com/office/drawing/2014/main" id="{2F91AB22-A033-4919-9C1F-573658C75809}"/>
              </a:ext>
            </a:extLst>
          </p:cNvPr>
          <p:cNvCxnSpPr>
            <a:cxnSpLocks/>
            <a:stCxn id="30" idx="2"/>
            <a:endCxn id="322" idx="1"/>
          </p:cNvCxnSpPr>
          <p:nvPr/>
        </p:nvCxnSpPr>
        <p:spPr>
          <a:xfrm rot="16200000" flipH="1">
            <a:off x="44372" y="1693324"/>
            <a:ext cx="4154502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B019F9D-045C-44BA-9AD4-F0CD0B635A34}"/>
              </a:ext>
            </a:extLst>
          </p:cNvPr>
          <p:cNvSpPr/>
          <p:nvPr/>
        </p:nvSpPr>
        <p:spPr>
          <a:xfrm>
            <a:off x="3703798" y="52374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42FDE0D-503D-4EE0-9D66-419D002A0CFC}"/>
              </a:ext>
            </a:extLst>
          </p:cNvPr>
          <p:cNvSpPr/>
          <p:nvPr/>
        </p:nvSpPr>
        <p:spPr>
          <a:xfrm>
            <a:off x="3950053" y="52403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CE59448-6E9F-4B80-B32D-AD7969807C47}"/>
              </a:ext>
            </a:extLst>
          </p:cNvPr>
          <p:cNvSpPr/>
          <p:nvPr/>
        </p:nvSpPr>
        <p:spPr>
          <a:xfrm>
            <a:off x="3950053" y="546565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A36CF0A-EF98-4E9A-8CF6-A53C51420822}"/>
              </a:ext>
            </a:extLst>
          </p:cNvPr>
          <p:cNvSpPr/>
          <p:nvPr/>
        </p:nvSpPr>
        <p:spPr>
          <a:xfrm>
            <a:off x="3950053" y="568010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wirte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513D9D7-F5EC-4650-A11A-78B388E9666A}"/>
              </a:ext>
            </a:extLst>
          </p:cNvPr>
          <p:cNvSpPr/>
          <p:nvPr/>
        </p:nvSpPr>
        <p:spPr>
          <a:xfrm>
            <a:off x="3703798" y="547370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A16C0B8-0824-467F-9A07-7D55443CDFAB}"/>
              </a:ext>
            </a:extLst>
          </p:cNvPr>
          <p:cNvGrpSpPr/>
          <p:nvPr/>
        </p:nvGrpSpPr>
        <p:grpSpPr>
          <a:xfrm>
            <a:off x="3889878" y="4394028"/>
            <a:ext cx="920000" cy="230512"/>
            <a:chOff x="8551688" y="1945990"/>
            <a:chExt cx="753259" cy="230512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A543EAC-D2EF-4C4D-95D8-ABE0668EF4C0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data_load</a:t>
              </a:r>
              <a:endParaRPr lang="ko-KR" altLang="en-US" sz="900" dirty="0"/>
            </a:p>
          </p:txBody>
        </p:sp>
        <p:sp>
          <p:nvSpPr>
            <p:cNvPr id="334" name="이등변 삼각형 333">
              <a:extLst>
                <a:ext uri="{FF2B5EF4-FFF2-40B4-BE49-F238E27FC236}">
                  <a16:creationId xmlns:a16="http://schemas.microsoft.com/office/drawing/2014/main" id="{0688833F-1C48-4D53-B6B5-97FD67AE5709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B41F2C2-EB6D-46FD-B543-C85BE1E78A1A}"/>
              </a:ext>
            </a:extLst>
          </p:cNvPr>
          <p:cNvCxnSpPr>
            <a:cxnSpLocks/>
            <a:stCxn id="134" idx="2"/>
            <a:endCxn id="333" idx="3"/>
          </p:cNvCxnSpPr>
          <p:nvPr/>
        </p:nvCxnSpPr>
        <p:spPr>
          <a:xfrm rot="10800000">
            <a:off x="4809878" y="4509285"/>
            <a:ext cx="2091386" cy="5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5770667-5579-48BE-9420-DBDC7C85E8B7}"/>
              </a:ext>
            </a:extLst>
          </p:cNvPr>
          <p:cNvCxnSpPr>
            <a:cxnSpLocks/>
            <a:stCxn id="333" idx="1"/>
            <a:endCxn id="331" idx="1"/>
          </p:cNvCxnSpPr>
          <p:nvPr/>
        </p:nvCxnSpPr>
        <p:spPr>
          <a:xfrm rot="10800000" flipV="1">
            <a:off x="3703798" y="4509284"/>
            <a:ext cx="186080" cy="1079680"/>
          </a:xfrm>
          <a:prstGeom prst="bentConnector3">
            <a:avLst>
              <a:gd name="adj1" fmla="val 2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2EDC13EC-4460-4AA7-A684-C5AADAFE727E}"/>
              </a:ext>
            </a:extLst>
          </p:cNvPr>
          <p:cNvCxnSpPr>
            <a:cxnSpLocks/>
            <a:stCxn id="327" idx="3"/>
            <a:endCxn id="344" idx="3"/>
          </p:cNvCxnSpPr>
          <p:nvPr/>
        </p:nvCxnSpPr>
        <p:spPr>
          <a:xfrm flipH="1">
            <a:off x="1537472" y="5355601"/>
            <a:ext cx="3723856" cy="799789"/>
          </a:xfrm>
          <a:prstGeom prst="bentConnector3">
            <a:avLst>
              <a:gd name="adj1" fmla="val -6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D491D41-E3E2-43F5-82EA-A7FA8EBFCE18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E52419DC-5DF0-409A-8384-3076273809B2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E445E6C6-FFE4-48E7-936F-21B2CE1BCEE4}"/>
              </a:ext>
            </a:extLst>
          </p:cNvPr>
          <p:cNvCxnSpPr>
            <a:cxnSpLocks/>
            <a:stCxn id="170" idx="1"/>
            <a:endCxn id="434" idx="3"/>
          </p:cNvCxnSpPr>
          <p:nvPr/>
        </p:nvCxnSpPr>
        <p:spPr>
          <a:xfrm rot="10800000" flipV="1">
            <a:off x="6716462" y="2771689"/>
            <a:ext cx="3480693" cy="2807166"/>
          </a:xfrm>
          <a:prstGeom prst="bentConnector3">
            <a:avLst>
              <a:gd name="adj1" fmla="val 9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8A61DD5-3AC4-42C3-8DB2-9A06EE56C260}"/>
              </a:ext>
            </a:extLst>
          </p:cNvPr>
          <p:cNvCxnSpPr>
            <a:cxnSpLocks/>
            <a:stCxn id="299" idx="3"/>
            <a:endCxn id="360" idx="2"/>
          </p:cNvCxnSpPr>
          <p:nvPr/>
        </p:nvCxnSpPr>
        <p:spPr>
          <a:xfrm rot="5400000" flipH="1" flipV="1">
            <a:off x="9022970" y="5515885"/>
            <a:ext cx="707963" cy="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81DC46-1EE6-4D55-BC20-FD5C695CE95D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760AD1C-FA34-408C-8949-5DE2904383A2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spi_start</a:t>
              </a:r>
              <a:endParaRPr lang="ko-KR" altLang="en-US" sz="900" dirty="0"/>
            </a:p>
          </p:txBody>
        </p: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7023297B-8976-4C0B-BB9C-D5C4C1A43E90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5C3B5126-8485-4DE2-AD86-D779460A5112}"/>
              </a:ext>
            </a:extLst>
          </p:cNvPr>
          <p:cNvCxnSpPr>
            <a:cxnSpLocks/>
            <a:stCxn id="360" idx="1"/>
            <a:endCxn id="134" idx="6"/>
          </p:cNvCxnSpPr>
          <p:nvPr/>
        </p:nvCxnSpPr>
        <p:spPr>
          <a:xfrm rot="10800000" flipV="1">
            <a:off x="8310964" y="5046873"/>
            <a:ext cx="689584" cy="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E9F16E97-0574-4051-894C-7AE591143C0F}"/>
              </a:ext>
            </a:extLst>
          </p:cNvPr>
          <p:cNvGrpSpPr/>
          <p:nvPr/>
        </p:nvGrpSpPr>
        <p:grpSpPr>
          <a:xfrm>
            <a:off x="8441075" y="1947611"/>
            <a:ext cx="314302" cy="228600"/>
            <a:chOff x="2052619" y="2978803"/>
            <a:chExt cx="314302" cy="228600"/>
          </a:xfrm>
        </p:grpSpPr>
        <p:sp>
          <p:nvSpPr>
            <p:cNvPr id="368" name="달 367">
              <a:extLst>
                <a:ext uri="{FF2B5EF4-FFF2-40B4-BE49-F238E27FC236}">
                  <a16:creationId xmlns:a16="http://schemas.microsoft.com/office/drawing/2014/main" id="{8C018E98-D093-47EC-9872-0CE995EA79BC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F4CF6B79-175C-4C92-B016-D49A2E8D4D4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952C1C68-74D2-45F5-8C0D-B32A6DAD5135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647D9111-6679-46C0-AAAF-10758A1D8D6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38AAFD94-844F-493F-BD53-4BF35DD83B85}"/>
              </a:ext>
            </a:extLst>
          </p:cNvPr>
          <p:cNvCxnSpPr>
            <a:cxnSpLocks/>
            <a:stCxn id="299" idx="3"/>
            <a:endCxn id="371" idx="2"/>
          </p:cNvCxnSpPr>
          <p:nvPr/>
        </p:nvCxnSpPr>
        <p:spPr>
          <a:xfrm rot="16200000" flipV="1">
            <a:off x="7053257" y="3546623"/>
            <a:ext cx="3734171" cy="912767"/>
          </a:xfrm>
          <a:prstGeom prst="bentConnector4">
            <a:avLst>
              <a:gd name="adj1" fmla="val 9163"/>
              <a:gd name="adj2" fmla="val 13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8DE526A7-022A-4B12-8198-6717F0382D55}"/>
              </a:ext>
            </a:extLst>
          </p:cNvPr>
          <p:cNvCxnSpPr>
            <a:cxnSpLocks/>
            <a:stCxn id="368" idx="1"/>
            <a:endCxn id="43" idx="1"/>
          </p:cNvCxnSpPr>
          <p:nvPr/>
        </p:nvCxnSpPr>
        <p:spPr>
          <a:xfrm flipV="1">
            <a:off x="8755377" y="2061246"/>
            <a:ext cx="308671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B2C5FC7-DA51-4D98-9891-A3C0C5412D51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E36C9E4-CCB3-4496-99CE-8D9AB1A1F114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cxnSp>
        <p:nvCxnSpPr>
          <p:cNvPr id="390" name="연결선: 꺾임 389">
            <a:extLst>
              <a:ext uri="{FF2B5EF4-FFF2-40B4-BE49-F238E27FC236}">
                <a16:creationId xmlns:a16="http://schemas.microsoft.com/office/drawing/2014/main" id="{B5675BF2-7676-4282-9CD0-A9D13CBA9D79}"/>
              </a:ext>
            </a:extLst>
          </p:cNvPr>
          <p:cNvCxnSpPr>
            <a:cxnSpLocks/>
            <a:stCxn id="37" idx="2"/>
            <a:endCxn id="389" idx="3"/>
          </p:cNvCxnSpPr>
          <p:nvPr/>
        </p:nvCxnSpPr>
        <p:spPr>
          <a:xfrm rot="16200000" flipH="1">
            <a:off x="-810172" y="3236094"/>
            <a:ext cx="4385491" cy="309798"/>
          </a:xfrm>
          <a:prstGeom prst="bentConnector4">
            <a:avLst>
              <a:gd name="adj1" fmla="val 5247"/>
              <a:gd name="adj2" fmla="val 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62746D3-1D1A-4E37-ADBB-185E6911DA3E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3F032EE-8679-444A-87A1-8FBAB96D9F6F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844353F-2C3E-420A-B75F-27A42986BD6B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9A53010F-5F00-4E96-8C73-4C74C26A49D4}"/>
              </a:ext>
            </a:extLst>
          </p:cNvPr>
          <p:cNvCxnSpPr>
            <a:cxnSpLocks/>
            <a:stCxn id="29" idx="2"/>
            <a:endCxn id="134" idx="4"/>
          </p:cNvCxnSpPr>
          <p:nvPr/>
        </p:nvCxnSpPr>
        <p:spPr>
          <a:xfrm rot="16200000" flipH="1">
            <a:off x="2339184" y="796882"/>
            <a:ext cx="4865565" cy="5668296"/>
          </a:xfrm>
          <a:prstGeom prst="bentConnector3">
            <a:avLst>
              <a:gd name="adj1" fmla="val 10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22F0A284-CF33-4E95-8300-1AEE26C41380}"/>
              </a:ext>
            </a:extLst>
          </p:cNvPr>
          <p:cNvCxnSpPr>
            <a:cxnSpLocks/>
            <a:stCxn id="31" idx="0"/>
            <a:endCxn id="395" idx="1"/>
          </p:cNvCxnSpPr>
          <p:nvPr/>
        </p:nvCxnSpPr>
        <p:spPr>
          <a:xfrm rot="16200000" flipH="1" flipV="1">
            <a:off x="1235551" y="316827"/>
            <a:ext cx="4180539" cy="5482355"/>
          </a:xfrm>
          <a:prstGeom prst="bentConnector4">
            <a:avLst>
              <a:gd name="adj1" fmla="val -20919"/>
              <a:gd name="adj2" fmla="val 10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BFF244A2-DBDF-4224-9D0D-21D19CED8104}"/>
              </a:ext>
            </a:extLst>
          </p:cNvPr>
          <p:cNvCxnSpPr>
            <a:cxnSpLocks/>
            <a:stCxn id="32" idx="0"/>
            <a:endCxn id="396" idx="1"/>
          </p:cNvCxnSpPr>
          <p:nvPr/>
        </p:nvCxnSpPr>
        <p:spPr>
          <a:xfrm rot="16200000" flipH="1" flipV="1">
            <a:off x="1798868" y="-246489"/>
            <a:ext cx="3898454" cy="6326904"/>
          </a:xfrm>
          <a:prstGeom prst="bentConnector4">
            <a:avLst>
              <a:gd name="adj1" fmla="val -23940"/>
              <a:gd name="adj2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연결선: 꺾임 129">
            <a:extLst>
              <a:ext uri="{FF2B5EF4-FFF2-40B4-BE49-F238E27FC236}">
                <a16:creationId xmlns:a16="http://schemas.microsoft.com/office/drawing/2014/main" id="{EFE7577A-AC9D-4AD7-97A3-54BF8DC58295}"/>
              </a:ext>
            </a:extLst>
          </p:cNvPr>
          <p:cNvCxnSpPr>
            <a:cxnSpLocks/>
            <a:stCxn id="33" idx="0"/>
            <a:endCxn id="397" idx="1"/>
          </p:cNvCxnSpPr>
          <p:nvPr/>
        </p:nvCxnSpPr>
        <p:spPr>
          <a:xfrm rot="16200000" flipH="1" flipV="1">
            <a:off x="2365924" y="-813546"/>
            <a:ext cx="3608889" cy="7171452"/>
          </a:xfrm>
          <a:prstGeom prst="bentConnector4">
            <a:avLst>
              <a:gd name="adj1" fmla="val -27022"/>
              <a:gd name="adj2" fmla="val 10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7B47813-A881-489D-8DE8-0D920B55A708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D1CB44AE-B80B-4EED-9071-433E19830EF4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1B6005EC-50AF-4259-AECD-0631BD364909}"/>
              </a:ext>
            </a:extLst>
          </p:cNvPr>
          <p:cNvGrpSpPr/>
          <p:nvPr/>
        </p:nvGrpSpPr>
        <p:grpSpPr>
          <a:xfrm>
            <a:off x="5623256" y="5463599"/>
            <a:ext cx="1093205" cy="230512"/>
            <a:chOff x="8211742" y="1945990"/>
            <a:chExt cx="1093205" cy="23051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3458D6EB-72DA-47D7-9305-2D276773EFAC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data_buffer</a:t>
              </a:r>
              <a:endParaRPr lang="ko-KR" altLang="en-US" sz="900" dirty="0"/>
            </a:p>
          </p:txBody>
        </p:sp>
        <p:sp>
          <p:nvSpPr>
            <p:cNvPr id="435" name="이등변 삼각형 434">
              <a:extLst>
                <a:ext uri="{FF2B5EF4-FFF2-40B4-BE49-F238E27FC236}">
                  <a16:creationId xmlns:a16="http://schemas.microsoft.com/office/drawing/2014/main" id="{A9709DA4-F209-48FC-B3BA-33196379111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347355F5-3210-42E9-A655-6603EE082663}"/>
              </a:ext>
            </a:extLst>
          </p:cNvPr>
          <p:cNvCxnSpPr>
            <a:cxnSpLocks/>
            <a:stCxn id="434" idx="1"/>
            <a:endCxn id="328" idx="3"/>
          </p:cNvCxnSpPr>
          <p:nvPr/>
        </p:nvCxnSpPr>
        <p:spPr>
          <a:xfrm rot="10800000" flipV="1">
            <a:off x="5261328" y="5578854"/>
            <a:ext cx="361928" cy="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7C38DF-9C25-4DB3-A762-7E6679FA5102}"/>
              </a:ext>
            </a:extLst>
          </p:cNvPr>
          <p:cNvGrpSpPr/>
          <p:nvPr/>
        </p:nvGrpSpPr>
        <p:grpSpPr>
          <a:xfrm>
            <a:off x="3889878" y="4735444"/>
            <a:ext cx="920000" cy="230512"/>
            <a:chOff x="8551688" y="1945990"/>
            <a:chExt cx="753259" cy="23051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C8E5F0D-A404-4E12-B277-5D765E0C665E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write_reg_out</a:t>
              </a:r>
              <a:endParaRPr lang="ko-KR" altLang="en-US" sz="900" dirty="0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4E66AAAC-0920-4ED4-8562-E356A1C93F4C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0054609-9DCA-463E-A5A7-7EDA85AC07B8}"/>
              </a:ext>
            </a:extLst>
          </p:cNvPr>
          <p:cNvCxnSpPr>
            <a:cxnSpLocks/>
            <a:stCxn id="134" idx="2"/>
            <a:endCxn id="161" idx="3"/>
          </p:cNvCxnSpPr>
          <p:nvPr/>
        </p:nvCxnSpPr>
        <p:spPr>
          <a:xfrm rot="10800000">
            <a:off x="4809878" y="4850701"/>
            <a:ext cx="2091386" cy="198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F9AFCB9-96F2-4C49-94F0-95FB9B88FEFE}"/>
              </a:ext>
            </a:extLst>
          </p:cNvPr>
          <p:cNvSpPr/>
          <p:nvPr/>
        </p:nvSpPr>
        <p:spPr>
          <a:xfrm>
            <a:off x="584643" y="3883197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2F706E8F-7B71-46F2-A53C-B91231AAE275}"/>
              </a:ext>
            </a:extLst>
          </p:cNvPr>
          <p:cNvCxnSpPr>
            <a:cxnSpLocks/>
            <a:stCxn id="203" idx="1"/>
            <a:endCxn id="181" idx="3"/>
          </p:cNvCxnSpPr>
          <p:nvPr/>
        </p:nvCxnSpPr>
        <p:spPr>
          <a:xfrm rot="10800000">
            <a:off x="1537472" y="3998454"/>
            <a:ext cx="2334158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ADD21E1-C4A5-463A-8A61-F81C0062F2F1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5E58D2B-6D64-4CEE-B696-725389F4266F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BC6E4162-5F01-474A-A255-6BB310F94F88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49D71E1-EA40-45F8-8761-41F08E9B269E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DC93844-8AA9-453C-B784-B5F9A6FE0CB4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52E1D4EF-30EA-4AF8-94B3-D25C3CEA30B5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237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591E7-4155-43E5-A3F0-5DA957AA4CC7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46AB87-0CA8-4793-8344-CAAFA9956C15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EDAFC-75F8-4DF8-B371-F9083E36CDAB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8FDB814-27FD-4973-9D29-AE7E5A711B8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1AFA40-F853-4B6B-A038-C41ED9CB78DF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BF6104-CB04-46FB-BBC4-6BDF9B2D901E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151B72-7C8B-45D5-8989-0DE547F6BFD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A80B8-A63E-4EF2-A3A6-DBBECA610114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32859-BA2A-4B64-9632-BEE1416F59FD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000771E-AC35-4FA1-8F2D-A4C896BA48A5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F03846-BEAB-419D-B0D0-119527B0B5E7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153198-B869-475A-B8FD-B192DEF5EB92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59F977D-699C-4F85-827A-978FB4B7D2DB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1B626E-769E-47BC-BD29-9FD91CEE51C7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5EC94E-2B5B-45DD-8921-F7C9E5898862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079EAAA0-9C15-4006-B96E-D898FC17F771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13C9DA-B4CB-4E3E-A6CA-6CA6B4DCFB6A}"/>
              </a:ext>
            </a:extLst>
          </p:cNvPr>
          <p:cNvGrpSpPr/>
          <p:nvPr/>
        </p:nvGrpSpPr>
        <p:grpSpPr>
          <a:xfrm>
            <a:off x="1611560" y="967736"/>
            <a:ext cx="653422" cy="230512"/>
            <a:chOff x="2212525" y="967736"/>
            <a:chExt cx="653422" cy="2305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CBB5FC-ACFC-4D8F-8E14-647FC147D43C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FA44CCE-4F6C-48FC-8E2A-1DC6E7EB7B6E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B38B5C-2733-45FF-9269-E1704F997A3B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67861C-C7D4-41A4-9760-93199CD00AC8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B764B70-8C07-41AC-AEB5-8C8EAD55423E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D50DC-CA43-47B6-BCCE-D19CFDF2FECF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42685C-25A6-4BB2-BB42-DC3124ACAE7A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4356DA3-942D-415A-B01A-737A74FA32B4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F47F9614-84BC-4C1C-AFF4-E1C3A4F10A10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8C20E0-A2D4-48E7-93AF-98ED075C77F9}"/>
              </a:ext>
            </a:extLst>
          </p:cNvPr>
          <p:cNvSpPr/>
          <p:nvPr/>
        </p:nvSpPr>
        <p:spPr>
          <a:xfrm>
            <a:off x="3692588" y="3891062"/>
            <a:ext cx="1557904" cy="1100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shift_register_in</a:t>
            </a:r>
            <a:endParaRPr lang="ko-KR" altLang="en-US" sz="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2F08A3-2623-4E00-9C40-D2911B699266}"/>
              </a:ext>
            </a:extLst>
          </p:cNvPr>
          <p:cNvGrpSpPr/>
          <p:nvPr/>
        </p:nvGrpSpPr>
        <p:grpSpPr>
          <a:xfrm>
            <a:off x="10165405" y="4991100"/>
            <a:ext cx="1817163" cy="1758276"/>
            <a:chOff x="7009338" y="1178795"/>
            <a:chExt cx="1817163" cy="17582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A090F1-4F58-4C98-A7C5-0EF14368D18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5E38579-7CAD-4135-A972-8B4046CD1C08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ECD873-EB3A-4FBD-87E7-DB8B2B9529C6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62ADFB-2493-4F2E-B9B0-0C7EC1419BE9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876F812-5B0A-4C02-8288-E78580F4EB1D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E40712-41E9-48AF-88E7-99F1CBC6F2A2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31BC18-72CA-4872-9628-ABFA42D9545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05448-4475-4E85-AA85-9AC3E4E71204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04F749-75D7-4D79-A661-799D723E1192}"/>
              </a:ext>
            </a:extLst>
          </p:cNvPr>
          <p:cNvSpPr/>
          <p:nvPr/>
        </p:nvSpPr>
        <p:spPr>
          <a:xfrm>
            <a:off x="3692588" y="2742448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clock_divider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458F6D-D5B7-4755-A26E-30A5805379FF}"/>
              </a:ext>
            </a:extLst>
          </p:cNvPr>
          <p:cNvSpPr/>
          <p:nvPr/>
        </p:nvSpPr>
        <p:spPr>
          <a:xfrm>
            <a:off x="3703798" y="290983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divide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5B2363-40FA-4D10-9DFB-B462788550CF}"/>
              </a:ext>
            </a:extLst>
          </p:cNvPr>
          <p:cNvSpPr/>
          <p:nvPr/>
        </p:nvSpPr>
        <p:spPr>
          <a:xfrm>
            <a:off x="3703798" y="314604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7A963B8-FB1E-4D76-9C3F-151840EE6B97}"/>
              </a:ext>
            </a:extLst>
          </p:cNvPr>
          <p:cNvSpPr/>
          <p:nvPr/>
        </p:nvSpPr>
        <p:spPr>
          <a:xfrm>
            <a:off x="4529138" y="3146047"/>
            <a:ext cx="726490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count_end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3452C0F-56C6-4E4F-B9CE-ECB39A8D954E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5400000">
            <a:off x="5241756" y="-339710"/>
            <a:ext cx="1826841" cy="4902756"/>
          </a:xfrm>
          <a:prstGeom prst="bentConnector4">
            <a:avLst>
              <a:gd name="adj1" fmla="val 46845"/>
              <a:gd name="adj2" fmla="val 104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15A8715-9229-407B-948B-66E8D1815E60}"/>
              </a:ext>
            </a:extLst>
          </p:cNvPr>
          <p:cNvCxnSpPr>
            <a:cxnSpLocks/>
            <a:stCxn id="64" idx="2"/>
            <a:endCxn id="77" idx="1"/>
          </p:cNvCxnSpPr>
          <p:nvPr/>
        </p:nvCxnSpPr>
        <p:spPr>
          <a:xfrm rot="10800000">
            <a:off x="3692588" y="3264963"/>
            <a:ext cx="3208676" cy="1784438"/>
          </a:xfrm>
          <a:prstGeom prst="bentConnector3">
            <a:avLst>
              <a:gd name="adj1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6488B7-8B21-4796-AF63-39A17767A2B7}"/>
              </a:ext>
            </a:extLst>
          </p:cNvPr>
          <p:cNvCxnSpPr>
            <a:cxnSpLocks/>
            <a:stCxn id="80" idx="3"/>
            <a:endCxn id="64" idx="0"/>
          </p:cNvCxnSpPr>
          <p:nvPr/>
        </p:nvCxnSpPr>
        <p:spPr>
          <a:xfrm>
            <a:off x="5255628" y="3261303"/>
            <a:ext cx="2350486" cy="77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F13167-7A9D-471F-8B00-12BC47709C05}"/>
              </a:ext>
            </a:extLst>
          </p:cNvPr>
          <p:cNvSpPr/>
          <p:nvPr/>
        </p:nvSpPr>
        <p:spPr>
          <a:xfrm>
            <a:off x="3703798" y="40766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40DF78-A9E0-4AA7-AADC-A02F9FE3DCB6}"/>
              </a:ext>
            </a:extLst>
          </p:cNvPr>
          <p:cNvSpPr/>
          <p:nvPr/>
        </p:nvSpPr>
        <p:spPr>
          <a:xfrm>
            <a:off x="3950053" y="43047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9CD299-88FA-47C2-BFA8-39248C79F336}"/>
              </a:ext>
            </a:extLst>
          </p:cNvPr>
          <p:cNvSpPr/>
          <p:nvPr/>
        </p:nvSpPr>
        <p:spPr>
          <a:xfrm>
            <a:off x="3703798" y="431284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2646A8-1E84-4E8A-B8FD-E222263CC70A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FC62BE-AD09-4557-A0AD-966BF843F58D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5548EE-DBA3-4A37-8AD7-3C9D957033EE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828349-7A3C-4861-8AD6-F3F53ECA3FB7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5F2982-A36F-4280-A703-A4FD4FE1653F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83695C-C2CA-4B65-BC11-F025BD32E5D3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CFC4614-3345-4029-AD26-2D420E8DDD2A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C1B1FF-DB3F-4669-9773-AFE1E0FE6989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6AB7B3-5120-43EB-961D-17BCA954CD9E}"/>
              </a:ext>
            </a:extLst>
          </p:cNvPr>
          <p:cNvSpPr/>
          <p:nvPr/>
        </p:nvSpPr>
        <p:spPr>
          <a:xfrm>
            <a:off x="3703798" y="45270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36BC1CD-87B8-49B6-9809-4121A3D0411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1537472" y="4288018"/>
            <a:ext cx="2166326" cy="354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4152635-B80F-41D7-882E-B3F9E5F84451}"/>
              </a:ext>
            </a:extLst>
          </p:cNvPr>
          <p:cNvCxnSpPr>
            <a:cxnSpLocks/>
            <a:stCxn id="64" idx="2"/>
            <a:endCxn id="94" idx="1"/>
          </p:cNvCxnSpPr>
          <p:nvPr/>
        </p:nvCxnSpPr>
        <p:spPr>
          <a:xfrm rot="10800000">
            <a:off x="3703798" y="4428101"/>
            <a:ext cx="3197466" cy="621301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B774638-942E-4259-9DCB-C0F9FCFB3E0F}"/>
              </a:ext>
            </a:extLst>
          </p:cNvPr>
          <p:cNvCxnSpPr>
            <a:cxnSpLocks/>
            <a:stCxn id="36" idx="2"/>
            <a:endCxn id="90" idx="1"/>
          </p:cNvCxnSpPr>
          <p:nvPr/>
        </p:nvCxnSpPr>
        <p:spPr>
          <a:xfrm rot="16200000" flipH="1">
            <a:off x="624804" y="1112892"/>
            <a:ext cx="2993638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E1213F-4498-4718-A8AA-0CCE500B38DD}"/>
              </a:ext>
            </a:extLst>
          </p:cNvPr>
          <p:cNvCxnSpPr>
            <a:cxnSpLocks/>
            <a:stCxn id="92" idx="3"/>
            <a:endCxn id="68" idx="1"/>
          </p:cNvCxnSpPr>
          <p:nvPr/>
        </p:nvCxnSpPr>
        <p:spPr>
          <a:xfrm>
            <a:off x="5261328" y="4420050"/>
            <a:ext cx="4904077" cy="877495"/>
          </a:xfrm>
          <a:prstGeom prst="bentConnector3">
            <a:avLst>
              <a:gd name="adj1" fmla="val 20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8B0F7F-A613-45F1-90DE-9D4490A0BCE6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F784B6-3887-46A3-8815-A00BB188466E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95871E-003D-4379-B9EE-C5B275FAD871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write_en</a:t>
              </a:r>
              <a:endParaRPr lang="ko-KR" altLang="en-US" sz="900" dirty="0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B66E75E7-ABD9-4968-9A94-C67D1ED2558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1B82E88-3C4D-46AF-8CE6-55F028F6BE5E}"/>
              </a:ext>
            </a:extLst>
          </p:cNvPr>
          <p:cNvCxnSpPr>
            <a:cxnSpLocks/>
            <a:stCxn id="64" idx="7"/>
            <a:endCxn id="153" idx="2"/>
          </p:cNvCxnSpPr>
          <p:nvPr/>
        </p:nvCxnSpPr>
        <p:spPr>
          <a:xfrm rot="5400000" flipH="1" flipV="1">
            <a:off x="8667261" y="3694276"/>
            <a:ext cx="75085" cy="1200571"/>
          </a:xfrm>
          <a:prstGeom prst="bentConnector3">
            <a:avLst>
              <a:gd name="adj1" fmla="val 7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9FA80A-3DF7-4B0C-9E52-82D5B9902AF5}"/>
              </a:ext>
            </a:extLst>
          </p:cNvPr>
          <p:cNvSpPr/>
          <p:nvPr/>
        </p:nvSpPr>
        <p:spPr>
          <a:xfrm>
            <a:off x="3703798" y="476629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clear_register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748757F-9EB7-4A3A-8370-E2062E761DDB}"/>
              </a:ext>
            </a:extLst>
          </p:cNvPr>
          <p:cNvCxnSpPr>
            <a:cxnSpLocks/>
            <a:stCxn id="33" idx="2"/>
            <a:endCxn id="152" idx="2"/>
          </p:cNvCxnSpPr>
          <p:nvPr/>
        </p:nvCxnSpPr>
        <p:spPr>
          <a:xfrm rot="16200000" flipH="1">
            <a:off x="3813364" y="-1387443"/>
            <a:ext cx="3058769" cy="8230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46230A-07F5-48E5-BE0B-6ECCE8727698}"/>
              </a:ext>
            </a:extLst>
          </p:cNvPr>
          <p:cNvGrpSpPr/>
          <p:nvPr/>
        </p:nvGrpSpPr>
        <p:grpSpPr>
          <a:xfrm rot="16200000">
            <a:off x="9220963" y="4302521"/>
            <a:ext cx="319607" cy="228600"/>
            <a:chOff x="8219201" y="5454526"/>
            <a:chExt cx="319607" cy="2286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E28784-3DA5-46FB-BD74-4C0A435EA6E6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B53C3E1-E8CA-4DB6-9C04-B36082F0FFE7}"/>
                </a:ext>
              </a:extLst>
            </p:cNvPr>
            <p:cNvSpPr/>
            <p:nvPr/>
          </p:nvSpPr>
          <p:spPr>
            <a:xfrm rot="10800000">
              <a:off x="8487398" y="562017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E99068-D46A-4EF1-8350-32F325DF0DD6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10E0FE12-2DD7-403C-ADA1-8FD409192400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C5068C55-A290-4A84-AA37-1D520C546450}"/>
              </a:ext>
            </a:extLst>
          </p:cNvPr>
          <p:cNvCxnSpPr>
            <a:cxnSpLocks/>
            <a:stCxn id="154" idx="3"/>
            <a:endCxn id="139" idx="0"/>
          </p:cNvCxnSpPr>
          <p:nvPr/>
        </p:nvCxnSpPr>
        <p:spPr>
          <a:xfrm rot="5400000">
            <a:off x="9201477" y="4752327"/>
            <a:ext cx="354992" cy="3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092365-76BE-46C7-B549-7783405236C4}"/>
              </a:ext>
            </a:extLst>
          </p:cNvPr>
          <p:cNvCxnSpPr>
            <a:cxnSpLocks/>
            <a:stCxn id="139" idx="2"/>
            <a:endCxn id="70" idx="1"/>
          </p:cNvCxnSpPr>
          <p:nvPr/>
        </p:nvCxnSpPr>
        <p:spPr>
          <a:xfrm rot="16200000" flipH="1">
            <a:off x="9457546" y="5081760"/>
            <a:ext cx="627491" cy="78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DDE6D0E-8844-436D-876D-3F059B0D21DB}"/>
              </a:ext>
            </a:extLst>
          </p:cNvPr>
          <p:cNvCxnSpPr>
            <a:cxnSpLocks/>
            <a:stCxn id="64" idx="2"/>
            <a:endCxn id="145" idx="1"/>
          </p:cNvCxnSpPr>
          <p:nvPr/>
        </p:nvCxnSpPr>
        <p:spPr>
          <a:xfrm rot="10800000">
            <a:off x="3703798" y="4881547"/>
            <a:ext cx="3197466" cy="167855"/>
          </a:xfrm>
          <a:prstGeom prst="bentConnector3">
            <a:avLst>
              <a:gd name="adj1" fmla="val 107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36D1B96-53D3-427A-8ACB-7EE317791BAB}"/>
              </a:ext>
            </a:extLst>
          </p:cNvPr>
          <p:cNvCxnSpPr>
            <a:cxnSpLocks/>
            <a:stCxn id="64" idx="2"/>
            <a:endCxn id="104" idx="3"/>
          </p:cNvCxnSpPr>
          <p:nvPr/>
        </p:nvCxnSpPr>
        <p:spPr>
          <a:xfrm rot="10800000" flipV="1">
            <a:off x="1537472" y="5049401"/>
            <a:ext cx="5363792" cy="816424"/>
          </a:xfrm>
          <a:prstGeom prst="bentConnector3">
            <a:avLst>
              <a:gd name="adj1" fmla="val 63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807FD7C-9AA8-4252-8A90-C0EB78A59398}"/>
              </a:ext>
            </a:extLst>
          </p:cNvPr>
          <p:cNvCxnSpPr>
            <a:cxnSpLocks/>
            <a:stCxn id="64" idx="5"/>
            <a:endCxn id="137" idx="3"/>
          </p:cNvCxnSpPr>
          <p:nvPr/>
        </p:nvCxnSpPr>
        <p:spPr>
          <a:xfrm rot="5400000">
            <a:off x="4341130" y="2963040"/>
            <a:ext cx="959730" cy="656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1224289-61C1-4132-8DAC-7BAC6227538F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5B35E9-2709-4D72-B367-90888470BBAD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4F277A53-556F-4697-AFB5-685723574D9F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CE1FEC9-E205-44A6-B989-AFA927F497BB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58E7A91-9B7B-4A1D-BEAA-AC2DAAF423BD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A6B1A5B6-EF58-462B-BA70-4CCDD22B2C13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351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493-2074-41E7-9AF0-4EA3F10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single_spi_output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54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8308-16CF-4DE1-8134-B4C860BA1A9C}"/>
              </a:ext>
            </a:extLst>
          </p:cNvPr>
          <p:cNvSpPr/>
          <p:nvPr/>
        </p:nvSpPr>
        <p:spPr>
          <a:xfrm>
            <a:off x="10970213" y="288587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3CA6F-9A54-459A-8DA2-5E151C19C3D4}"/>
              </a:ext>
            </a:extLst>
          </p:cNvPr>
          <p:cNvSpPr/>
          <p:nvPr/>
        </p:nvSpPr>
        <p:spPr>
          <a:xfrm>
            <a:off x="10970213" y="259630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B53F6-83A9-4F05-8EEA-05B5AB1D0641}"/>
              </a:ext>
            </a:extLst>
          </p:cNvPr>
          <p:cNvSpPr/>
          <p:nvPr/>
        </p:nvSpPr>
        <p:spPr>
          <a:xfrm>
            <a:off x="10970213" y="231422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3A7CF-3094-44C6-B48F-FBC45E41A7D3}"/>
              </a:ext>
            </a:extLst>
          </p:cNvPr>
          <p:cNvSpPr/>
          <p:nvPr/>
        </p:nvSpPr>
        <p:spPr>
          <a:xfrm>
            <a:off x="92279" y="35721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15B132-4515-4269-84D7-DFF08BC2308F}"/>
              </a:ext>
            </a:extLst>
          </p:cNvPr>
          <p:cNvSpPr/>
          <p:nvPr/>
        </p:nvSpPr>
        <p:spPr>
          <a:xfrm>
            <a:off x="92279" y="32900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[0:0]cs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71834-4C54-4F4C-A1A1-871904DDB7EF}"/>
              </a:ext>
            </a:extLst>
          </p:cNvPr>
          <p:cNvSpPr/>
          <p:nvPr/>
        </p:nvSpPr>
        <p:spPr>
          <a:xfrm>
            <a:off x="92279" y="2711911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mosi_miso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D1BED-037B-4157-83C2-715DBBE76E32}"/>
              </a:ext>
            </a:extLst>
          </p:cNvPr>
          <p:cNvSpPr/>
          <p:nvPr/>
        </p:nvSpPr>
        <p:spPr>
          <a:xfrm>
            <a:off x="10970213" y="345691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D6F9A-4ACE-47E9-9922-1BC729DD4288}"/>
              </a:ext>
            </a:extLst>
          </p:cNvPr>
          <p:cNvSpPr/>
          <p:nvPr/>
        </p:nvSpPr>
        <p:spPr>
          <a:xfrm>
            <a:off x="10970213" y="192909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41D89-429B-4875-88DB-78F150A035BF}"/>
              </a:ext>
            </a:extLst>
          </p:cNvPr>
          <p:cNvSpPr/>
          <p:nvPr/>
        </p:nvSpPr>
        <p:spPr>
          <a:xfrm>
            <a:off x="10970213" y="164700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42A039-33E5-45DC-BE41-35F074177EAF}"/>
              </a:ext>
            </a:extLst>
          </p:cNvPr>
          <p:cNvSpPr/>
          <p:nvPr/>
        </p:nvSpPr>
        <p:spPr>
          <a:xfrm>
            <a:off x="10970213" y="1068836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604B5B-5043-4C12-B6B5-9AB369A859CD}"/>
              </a:ext>
            </a:extLst>
          </p:cNvPr>
          <p:cNvGrpSpPr/>
          <p:nvPr/>
        </p:nvGrpSpPr>
        <p:grpSpPr>
          <a:xfrm>
            <a:off x="1959358" y="1671570"/>
            <a:ext cx="1174457" cy="1472092"/>
            <a:chOff x="4920672" y="1700643"/>
            <a:chExt cx="1174457" cy="147209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602E7A9-1D0A-4142-9BB6-CA3D56F1DE3D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12088A7-955E-4001-923A-BBAA1D969508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D8F10C-06B7-4E3F-B9C0-7B184B908716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83088D4-9725-477D-887C-443722C1CE1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rot="10800000" flipV="1">
            <a:off x="1045108" y="2338373"/>
            <a:ext cx="1267592" cy="488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6F37F78-05B1-4AC8-86DF-6240E4060F63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>
            <a:off x="1045108" y="2827167"/>
            <a:ext cx="1267593" cy="50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BA79D2-C1D5-4674-A622-53D907673A8B}"/>
              </a:ext>
            </a:extLst>
          </p:cNvPr>
          <p:cNvCxnSpPr>
            <a:cxnSpLocks/>
            <a:stCxn id="5" idx="1"/>
            <a:endCxn id="16" idx="5"/>
          </p:cNvCxnSpPr>
          <p:nvPr/>
        </p:nvCxnSpPr>
        <p:spPr>
          <a:xfrm rot="10800000">
            <a:off x="2491457" y="2247089"/>
            <a:ext cx="8478757" cy="182390"/>
          </a:xfrm>
          <a:prstGeom prst="bentConnector4">
            <a:avLst>
              <a:gd name="adj1" fmla="val 48923"/>
              <a:gd name="adj2" fmla="val 22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E875BF-CC24-4B6D-8E2D-8AEC269ABA2A}"/>
              </a:ext>
            </a:extLst>
          </p:cNvPr>
          <p:cNvCxnSpPr>
            <a:cxnSpLocks/>
            <a:stCxn id="17" idx="0"/>
            <a:endCxn id="14" idx="1"/>
          </p:cNvCxnSpPr>
          <p:nvPr/>
        </p:nvCxnSpPr>
        <p:spPr>
          <a:xfrm flipV="1">
            <a:off x="2670213" y="1184092"/>
            <a:ext cx="8300000" cy="1693523"/>
          </a:xfrm>
          <a:prstGeom prst="bentConnector3">
            <a:avLst>
              <a:gd name="adj1" fmla="val 1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A0AC7E-74ED-4211-B1C7-0CC6E2B90139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670213" y="2338374"/>
            <a:ext cx="8300001" cy="662757"/>
          </a:xfrm>
          <a:prstGeom prst="bentConnector3">
            <a:avLst>
              <a:gd name="adj1" fmla="val 91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B4D346-D694-4820-95FC-5DE2579FDF0E}"/>
              </a:ext>
            </a:extLst>
          </p:cNvPr>
          <p:cNvCxnSpPr>
            <a:cxnSpLocks/>
            <a:stCxn id="11" idx="1"/>
            <a:endCxn id="45" idx="2"/>
          </p:cNvCxnSpPr>
          <p:nvPr/>
        </p:nvCxnSpPr>
        <p:spPr>
          <a:xfrm rot="10800000" flipV="1">
            <a:off x="5584783" y="2044349"/>
            <a:ext cx="5385431" cy="1285000"/>
          </a:xfrm>
          <a:prstGeom prst="bentConnector3">
            <a:avLst>
              <a:gd name="adj1" fmla="val 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1890A3-0016-4B25-98B6-A564421DB23F}"/>
              </a:ext>
            </a:extLst>
          </p:cNvPr>
          <p:cNvGrpSpPr/>
          <p:nvPr/>
        </p:nvGrpSpPr>
        <p:grpSpPr>
          <a:xfrm rot="5400000">
            <a:off x="5359433" y="3222987"/>
            <a:ext cx="228602" cy="360742"/>
            <a:chOff x="7307785" y="4522307"/>
            <a:chExt cx="228602" cy="3607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2993B3-7CFD-45A8-9881-6CA3C8B91530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554BF169-991B-48E2-AF90-D0591D249F54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E00C2F9-BBE5-4958-96B4-9816F398F31A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F6295A6E-072D-41FA-A78D-C3EF6CEAD5A3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4A521EA-F6FF-4AD5-A4C7-CB483EA9DB98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오른쪽 대괄호 40">
              <a:extLst>
                <a:ext uri="{FF2B5EF4-FFF2-40B4-BE49-F238E27FC236}">
                  <a16:creationId xmlns:a16="http://schemas.microsoft.com/office/drawing/2014/main" id="{74F4C0D7-7BE5-4650-BE5E-389618335899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E19206B-BD66-4859-A67E-26686E55B399}"/>
              </a:ext>
            </a:extLst>
          </p:cNvPr>
          <p:cNvCxnSpPr>
            <a:cxnSpLocks/>
            <a:stCxn id="42" idx="1"/>
            <a:endCxn id="80" idx="3"/>
          </p:cNvCxnSpPr>
          <p:nvPr/>
        </p:nvCxnSpPr>
        <p:spPr>
          <a:xfrm rot="10800000" flipV="1">
            <a:off x="3216815" y="3403359"/>
            <a:ext cx="2076549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D760CE9-8134-4B43-ADFA-437651F2FBAB}"/>
              </a:ext>
            </a:extLst>
          </p:cNvPr>
          <p:cNvCxnSpPr>
            <a:cxnSpLocks/>
            <a:stCxn id="4" idx="1"/>
            <a:endCxn id="44" idx="2"/>
          </p:cNvCxnSpPr>
          <p:nvPr/>
        </p:nvCxnSpPr>
        <p:spPr>
          <a:xfrm rot="10800000" flipV="1">
            <a:off x="5583937" y="2711564"/>
            <a:ext cx="5386277" cy="765755"/>
          </a:xfrm>
          <a:prstGeom prst="bentConnector3">
            <a:avLst>
              <a:gd name="adj1" fmla="val 10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3904A8-4778-463B-B8F5-1222FC7B4AD6}"/>
              </a:ext>
            </a:extLst>
          </p:cNvPr>
          <p:cNvGrpSpPr/>
          <p:nvPr/>
        </p:nvGrpSpPr>
        <p:grpSpPr>
          <a:xfrm rot="5400000">
            <a:off x="5359433" y="3503036"/>
            <a:ext cx="228602" cy="360742"/>
            <a:chOff x="7307785" y="4522307"/>
            <a:chExt cx="228602" cy="36074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75793ED-98E7-4E2F-A91E-ABD5196AD7A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012A7B48-1098-4135-9062-95BD54FCE550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8BE7E7A-081D-4307-9AF8-503A99ED5BA4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1726219-571E-4051-83CC-997ED132573E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8EB07-1392-424A-B085-45E285323AAD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F7029C24-4634-4F04-9D8B-28347267F6F4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BF541D-475E-4114-B406-A1E9DC7764DE}"/>
              </a:ext>
            </a:extLst>
          </p:cNvPr>
          <p:cNvCxnSpPr>
            <a:cxnSpLocks/>
            <a:stCxn id="12" idx="1"/>
            <a:endCxn id="64" idx="2"/>
          </p:cNvCxnSpPr>
          <p:nvPr/>
        </p:nvCxnSpPr>
        <p:spPr>
          <a:xfrm rot="10800000" flipV="1">
            <a:off x="5584783" y="1762264"/>
            <a:ext cx="5385431" cy="1847134"/>
          </a:xfrm>
          <a:prstGeom prst="bentConnector3">
            <a:avLst>
              <a:gd name="adj1" fmla="val 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77F1578-0A4E-4407-AF5E-04EF6B1214AF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rot="10800000" flipV="1">
            <a:off x="5583937" y="3572167"/>
            <a:ext cx="5386277" cy="185201"/>
          </a:xfrm>
          <a:prstGeom prst="bentConnector3">
            <a:avLst>
              <a:gd name="adj1" fmla="val 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E857320-4A9A-4511-94D4-2BFA924382CA}"/>
              </a:ext>
            </a:extLst>
          </p:cNvPr>
          <p:cNvCxnSpPr>
            <a:cxnSpLocks/>
            <a:stCxn id="61" idx="1"/>
            <a:endCxn id="83" idx="3"/>
          </p:cNvCxnSpPr>
          <p:nvPr/>
        </p:nvCxnSpPr>
        <p:spPr>
          <a:xfrm rot="10800000" flipV="1">
            <a:off x="3216815" y="3683407"/>
            <a:ext cx="2076549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9D5054-D3D2-4906-9AEF-F01BB33E7B47}"/>
              </a:ext>
            </a:extLst>
          </p:cNvPr>
          <p:cNvGrpSpPr/>
          <p:nvPr/>
        </p:nvGrpSpPr>
        <p:grpSpPr>
          <a:xfrm>
            <a:off x="2123609" y="3291327"/>
            <a:ext cx="1093205" cy="230512"/>
            <a:chOff x="8211742" y="1945990"/>
            <a:chExt cx="1093205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15EF666-AD62-47BF-95B7-1A043FA8EE0E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[0:0]</a:t>
              </a:r>
              <a:r>
                <a:rPr lang="en-US" altLang="ko-KR" sz="900" dirty="0" err="1"/>
                <a:t>cs_buffer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89FB66-73E3-4FA2-864C-3F6654693B8F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992C37-47E2-4840-93C3-23202C67ABBB}"/>
              </a:ext>
            </a:extLst>
          </p:cNvPr>
          <p:cNvGrpSpPr/>
          <p:nvPr/>
        </p:nvGrpSpPr>
        <p:grpSpPr>
          <a:xfrm>
            <a:off x="2123609" y="3568303"/>
            <a:ext cx="1093205" cy="230512"/>
            <a:chOff x="8211742" y="1945990"/>
            <a:chExt cx="1093205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AA2214-173F-4A80-A711-9A437F8773FD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sck_buffer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CBAA4D-6FC6-4F34-8DCC-A5360689C2D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E9D513F-195C-4D74-B740-532FEE3BF732}"/>
              </a:ext>
            </a:extLst>
          </p:cNvPr>
          <p:cNvCxnSpPr>
            <a:cxnSpLocks/>
            <a:stCxn id="80" idx="1"/>
            <a:endCxn id="7" idx="3"/>
          </p:cNvCxnSpPr>
          <p:nvPr/>
        </p:nvCxnSpPr>
        <p:spPr>
          <a:xfrm rot="10800000">
            <a:off x="1045109" y="3405339"/>
            <a:ext cx="1078501" cy="1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DE80D90-BB11-419B-A049-AFF75769D170}"/>
              </a:ext>
            </a:extLst>
          </p:cNvPr>
          <p:cNvCxnSpPr>
            <a:cxnSpLocks/>
            <a:stCxn id="83" idx="1"/>
            <a:endCxn id="6" idx="3"/>
          </p:cNvCxnSpPr>
          <p:nvPr/>
        </p:nvCxnSpPr>
        <p:spPr>
          <a:xfrm rot="10800000" flipV="1">
            <a:off x="1045109" y="3683558"/>
            <a:ext cx="1078501" cy="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Command FIFO </a:t>
            </a:r>
            <a:r>
              <a:rPr lang="ko-KR" altLang="en-US" dirty="0"/>
              <a:t>구현</a:t>
            </a:r>
            <a:r>
              <a:rPr lang="en-US" altLang="ko-KR" dirty="0"/>
              <a:t>-&gt;CFR</a:t>
            </a:r>
            <a:r>
              <a:rPr lang="ko-KR" altLang="en-US" dirty="0"/>
              <a:t>구성 변경위해 필요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3. ARTIQ </a:t>
            </a:r>
            <a:r>
              <a:rPr lang="en-US" altLang="ko-KR" dirty="0" err="1"/>
              <a:t>spi</a:t>
            </a:r>
            <a:r>
              <a:rPr lang="en-US" altLang="ko-KR" dirty="0"/>
              <a:t> module </a:t>
            </a:r>
            <a:r>
              <a:rPr lang="ko-KR" altLang="en-US" dirty="0"/>
              <a:t>확인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4. Input </a:t>
            </a:r>
            <a:r>
              <a:rPr lang="ko-KR" altLang="en-US" dirty="0"/>
              <a:t>처리를 위한 </a:t>
            </a:r>
            <a:r>
              <a:rPr lang="en-US" altLang="ko-KR" dirty="0" err="1"/>
              <a:t>rti_core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-&gt; </a:t>
            </a:r>
            <a:r>
              <a:rPr lang="ko-KR" altLang="en-US" dirty="0"/>
              <a:t>이전에 구현한 </a:t>
            </a:r>
            <a:r>
              <a:rPr lang="en-US" altLang="ko-KR" dirty="0"/>
              <a:t>async </a:t>
            </a:r>
            <a:r>
              <a:rPr lang="en-US" altLang="ko-KR" dirty="0" err="1"/>
              <a:t>fifo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(error </a:t>
            </a:r>
            <a:r>
              <a:rPr lang="ko-KR" altLang="en-US" dirty="0"/>
              <a:t>처리 추가 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main FSM</a:t>
            </a:r>
            <a:r>
              <a:rPr lang="ko-KR" altLang="en-US" dirty="0"/>
              <a:t>이 </a:t>
            </a:r>
            <a:r>
              <a:rPr lang="en-US" altLang="ko-KR" dirty="0"/>
              <a:t>handshake </a:t>
            </a:r>
            <a:r>
              <a:rPr lang="ko-KR" altLang="en-US" dirty="0"/>
              <a:t>방식으로 변경되어야 함</a:t>
            </a:r>
            <a:r>
              <a:rPr lang="en-US" altLang="ko-KR" dirty="0"/>
              <a:t>(</a:t>
            </a:r>
            <a:r>
              <a:rPr lang="en-US" altLang="ko-KR" dirty="0" err="1"/>
              <a:t>ram_write</a:t>
            </a:r>
            <a:r>
              <a:rPr lang="ko-KR" altLang="en-US" dirty="0"/>
              <a:t>의 시간이 너무 길어서 </a:t>
            </a:r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input</a:t>
            </a:r>
            <a:r>
              <a:rPr lang="ko-KR" altLang="en-US" dirty="0"/>
              <a:t>이 들어올 가능성 존재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6. ArtyS7 -&gt; 20000~30000 flip flops -&gt; non-IP FIFO is impossible</a:t>
            </a:r>
          </a:p>
          <a:p>
            <a:pPr marL="0" indent="0">
              <a:buNone/>
            </a:pPr>
            <a:r>
              <a:rPr lang="en-US" altLang="ko-KR"/>
              <a:t>cf </a:t>
            </a:r>
            <a:r>
              <a:rPr lang="en-US" altLang="ko-KR" dirty="0"/>
              <a:t>kc705 -&gt; 400000 flip flops -&gt; non-IP FIFO is possible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6579</Words>
  <Application>Microsoft Office PowerPoint</Application>
  <PresentationFormat>와이드스크린</PresentationFormat>
  <Paragraphs>1506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PowerPoint 프레젠테이션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SPI_FSM</vt:lpstr>
      <vt:lpstr>PowerPoint 프레젠테이션</vt:lpstr>
      <vt:lpstr>PowerPoint 프레젠테이션</vt:lpstr>
      <vt:lpstr>PowerPoint 프레젠테이션</vt:lpstr>
      <vt:lpstr>PowerPoint 프레젠테이션</vt:lpstr>
      <vt:lpstr>single_spi_output</vt:lpstr>
      <vt:lpstr>PowerPoint 프레젠테이션</vt:lpstr>
      <vt:lpstr>counter</vt:lpstr>
      <vt:lpstr>PowerPoint 프레젠테이션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2060</cp:revision>
  <dcterms:created xsi:type="dcterms:W3CDTF">2020-08-06T02:39:25Z</dcterms:created>
  <dcterms:modified xsi:type="dcterms:W3CDTF">2020-08-19T07:25:19Z</dcterms:modified>
</cp:coreProperties>
</file>